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5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87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9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8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1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7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8C55CC-E445-4201-844A-75052478A78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16EF-2B28-48AA-A416-B6756CCD8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2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ENHANCING HOME AUTOMATION WITH IOT </a:t>
            </a:r>
            <a:r>
              <a:rPr lang="en-IN" b="1" dirty="0" smtClean="0"/>
              <a:t>GATEWAYS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62184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The Internet of Things is the network of physical objects or "things" embedded with electronics, software, sensors, and network connectivity, which enables these objects to collect and exchange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objects to be sensed and controlled remotely across existing network infrastructure, creating opportunities for more direct integration between the physical world and computer-based systems, and resulting in improved efficiency, accuracy and economic </a:t>
            </a:r>
            <a:r>
              <a:rPr lang="en-US" dirty="0" smtClean="0"/>
              <a:t>benefits.</a:t>
            </a:r>
          </a:p>
          <a:p>
            <a:r>
              <a:rPr lang="en-US" dirty="0"/>
              <a:t>These devices collect useful data with the help of various existing technologies and then autonomously flow the data between other devices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8" y="113084"/>
            <a:ext cx="9404723" cy="1400530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as a Network of Networks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19" y="1085478"/>
            <a:ext cx="6867681" cy="4374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1967" y="5560861"/>
            <a:ext cx="999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networks connected with added security, analytics, and management capabilities. This will allow </a:t>
            </a:r>
            <a:r>
              <a:rPr lang="en-US" dirty="0" err="1"/>
              <a:t>IoT</a:t>
            </a:r>
            <a:r>
              <a:rPr lang="en-US" dirty="0"/>
              <a:t> to become even more powerful in what it can help people achieve.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Applications of </a:t>
            </a:r>
            <a:r>
              <a:rPr lang="en-IN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6529"/>
            <a:ext cx="8946541" cy="4195481"/>
          </a:xfrm>
        </p:spPr>
        <p:txBody>
          <a:bodyPr/>
          <a:lstStyle/>
          <a:p>
            <a:r>
              <a:rPr lang="en-IN" dirty="0" smtClean="0"/>
              <a:t>Building and Home automation </a:t>
            </a:r>
          </a:p>
          <a:p>
            <a:r>
              <a:rPr lang="en-IN" dirty="0" smtClean="0"/>
              <a:t>Manufacturing </a:t>
            </a:r>
          </a:p>
          <a:p>
            <a:r>
              <a:rPr lang="en-IN" dirty="0" smtClean="0"/>
              <a:t>Medical and Healthcare systems  </a:t>
            </a:r>
          </a:p>
          <a:p>
            <a:r>
              <a:rPr lang="en-IN" dirty="0" smtClean="0"/>
              <a:t>Media </a:t>
            </a:r>
          </a:p>
          <a:p>
            <a:r>
              <a:rPr lang="en-IN" dirty="0" smtClean="0"/>
              <a:t>Environmental monitoring</a:t>
            </a:r>
          </a:p>
          <a:p>
            <a:r>
              <a:rPr lang="en-IN" dirty="0" smtClean="0"/>
              <a:t> Infrastructure management </a:t>
            </a:r>
          </a:p>
          <a:p>
            <a:r>
              <a:rPr lang="en-IN" dirty="0" smtClean="0"/>
              <a:t>Energy management </a:t>
            </a:r>
          </a:p>
          <a:p>
            <a:r>
              <a:rPr lang="en-IN" dirty="0" smtClean="0"/>
              <a:t>Transportation</a:t>
            </a:r>
          </a:p>
          <a:p>
            <a:r>
              <a:rPr lang="en-IN" dirty="0" smtClean="0"/>
              <a:t> Better quality of life for elderly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2" cy="48898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 err="1" smtClean="0"/>
              <a:t>IoT</a:t>
            </a:r>
            <a:r>
              <a:rPr lang="en-US" sz="2200" dirty="0" smtClean="0"/>
              <a:t> is an upcoming technology that allows to control hardware devices through the internet and simplify use of technology.</a:t>
            </a:r>
          </a:p>
          <a:p>
            <a:pPr>
              <a:spcAft>
                <a:spcPts val="1200"/>
              </a:spcAft>
            </a:pPr>
            <a:r>
              <a:rPr lang="en-US" sz="2200" dirty="0" smtClean="0"/>
              <a:t>Here we propose to use </a:t>
            </a:r>
            <a:r>
              <a:rPr lang="en-US" sz="2200" dirty="0" err="1" smtClean="0"/>
              <a:t>IoT</a:t>
            </a:r>
            <a:r>
              <a:rPr lang="en-US" sz="2200" dirty="0" smtClean="0"/>
              <a:t> in order to control home appliances, thus automating modern homes through the internet.</a:t>
            </a:r>
          </a:p>
          <a:p>
            <a:pPr>
              <a:spcAft>
                <a:spcPts val="1200"/>
              </a:spcAft>
            </a:pPr>
            <a:r>
              <a:rPr lang="en-US" sz="2200" dirty="0" smtClean="0"/>
              <a:t>The internet of things (</a:t>
            </a:r>
            <a:r>
              <a:rPr lang="en-US" sz="2200" dirty="0" err="1" smtClean="0"/>
              <a:t>IoT</a:t>
            </a:r>
            <a:r>
              <a:rPr lang="en-US" sz="2200" dirty="0" smtClean="0"/>
              <a:t>) is the internetworking of physical devices, vehicles, buildings an other items – embedded with electronics, software, sensors, </a:t>
            </a:r>
            <a:r>
              <a:rPr lang="en-US" sz="2200" dirty="0" err="1" smtClean="0"/>
              <a:t>acutators</a:t>
            </a:r>
            <a:r>
              <a:rPr lang="en-US" sz="2200" dirty="0" smtClean="0"/>
              <a:t> and network connectivity that enable these objects to collect and exchange data.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9460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4480"/>
            <a:ext cx="10513300" cy="4693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/>
              <a:t>Nowadays office and building automation systems are used more and more. On the hand, they provide increased comfort, results in a smarter home and is used to provide a higher and heathier standard of living.</a:t>
            </a:r>
          </a:p>
          <a:p>
            <a:pPr>
              <a:spcAft>
                <a:spcPts val="1200"/>
              </a:spcAft>
            </a:pPr>
            <a:r>
              <a:rPr lang="en-US" sz="2200" dirty="0" smtClean="0"/>
              <a:t>On the other hand automation systems installed in commercial buildings don’t only increase comfort, but also allow centralized control of heating, ventilations, air condition and lighting.</a:t>
            </a:r>
          </a:p>
          <a:p>
            <a:pPr>
              <a:spcAft>
                <a:spcPts val="1200"/>
              </a:spcAft>
            </a:pPr>
            <a:r>
              <a:rPr lang="en-US" sz="2200" dirty="0" smtClean="0"/>
              <a:t>Hence, they contribute to an overall cost reduction and also to reduction and also to energy saving while we are not able to access them physically.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266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82" y="2704012"/>
            <a:ext cx="9404723" cy="2114505"/>
          </a:xfrm>
        </p:spPr>
        <p:txBody>
          <a:bodyPr/>
          <a:lstStyle/>
          <a:p>
            <a:r>
              <a:rPr lang="en-US" sz="8000" dirty="0" smtClean="0"/>
              <a:t>THANK YOU…….!!!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17516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356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ENHANCING HOME AUTOMATION WITH IOT GATEWAYS</vt:lpstr>
      <vt:lpstr>What is IOT</vt:lpstr>
      <vt:lpstr>IoT as a Network of Networks</vt:lpstr>
      <vt:lpstr>Few Applications of IoT</vt:lpstr>
      <vt:lpstr>OBJECTIVE</vt:lpstr>
      <vt:lpstr>MOTIVATION</vt:lpstr>
      <vt:lpstr>THANK YOU…….!!!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HOME AUTOMATION WITH IOT GATEWAYS</dc:title>
  <dc:creator>DELL</dc:creator>
  <cp:lastModifiedBy>DELL</cp:lastModifiedBy>
  <cp:revision>10</cp:revision>
  <dcterms:created xsi:type="dcterms:W3CDTF">2024-04-17T08:35:35Z</dcterms:created>
  <dcterms:modified xsi:type="dcterms:W3CDTF">2024-04-17T17:49:10Z</dcterms:modified>
</cp:coreProperties>
</file>