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6311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GANAMANI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41630" algn="ctr">
              <a:lnSpc>
                <a:spcPct val="100000"/>
              </a:lnSpc>
              <a:spcBef>
                <a:spcPts val="75"/>
              </a:spcBef>
            </a:pPr>
            <a:r>
              <a:rPr sz="2000" b="1" spc="-5" dirty="0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DEPARTMENT: BIO </a:t>
            </a:r>
            <a:r>
              <a:rPr sz="2000" b="1" dirty="0">
                <a:latin typeface="Times New Roman"/>
                <a:cs typeface="Times New Roman"/>
              </a:rPr>
              <a:t>MEDICAL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703320"/>
            <a:ext cx="207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1345" y="3703320"/>
            <a:ext cx="293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Noise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484623"/>
            <a:ext cx="3684270" cy="21120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:K.Thirisha</a:t>
            </a:r>
            <a:endParaRPr sz="200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C.Swathi </a:t>
            </a:r>
            <a:r>
              <a:rPr sz="2000" b="1" dirty="0">
                <a:latin typeface="Times New Roman"/>
                <a:cs typeface="Times New Roman"/>
              </a:rPr>
              <a:t> K.Nivetha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J.Sathya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D.V</a:t>
            </a:r>
            <a:r>
              <a:rPr sz="2000" b="1" dirty="0">
                <a:latin typeface="Times New Roman"/>
                <a:cs typeface="Times New Roman"/>
              </a:rPr>
              <a:t>ijayalak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b="1" spc="-20" dirty="0">
                <a:latin typeface="Times New Roman"/>
                <a:cs typeface="Times New Roman"/>
              </a:rPr>
              <a:t>h</a:t>
            </a:r>
            <a:r>
              <a:rPr sz="2000" b="1" spc="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" dirty="0"/>
              <a:t> </a:t>
            </a:r>
            <a:r>
              <a:rPr spc="-5" dirty="0"/>
              <a:t>POLLUTION</a:t>
            </a:r>
            <a:r>
              <a:rPr spc="-10" dirty="0"/>
              <a:t> </a:t>
            </a:r>
            <a:r>
              <a:rPr spc="-5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69693"/>
            <a:ext cx="5954395" cy="67113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IoT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in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sz="1600" b="1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board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Uno)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central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marL="469900" marR="5715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Connect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 </a:t>
            </a:r>
            <a:r>
              <a:rPr sz="1600" spc="-5" dirty="0">
                <a:latin typeface="Times New Roman"/>
                <a:cs typeface="Times New Roman"/>
              </a:rPr>
              <a:t>sensor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microphone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Arduino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marR="83566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Wi-Fi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Ethernet shield/module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enable internet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marL="469900" marR="318135" indent="-228600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continuously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sound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marL="469900" marR="13398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analog </a:t>
            </a:r>
            <a:r>
              <a:rPr sz="1600" dirty="0">
                <a:latin typeface="Times New Roman"/>
                <a:cs typeface="Times New Roman"/>
              </a:rPr>
              <a:t>data into </a:t>
            </a:r>
            <a:r>
              <a:rPr sz="1600" spc="-10" dirty="0">
                <a:latin typeface="Times New Roman"/>
                <a:cs typeface="Times New Roman"/>
              </a:rPr>
              <a:t>decibel </a:t>
            </a:r>
            <a:r>
              <a:rPr sz="1600" dirty="0">
                <a:latin typeface="Times New Roman"/>
                <a:cs typeface="Times New Roman"/>
              </a:rPr>
              <a:t>(dB)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measure 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 timestamped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marL="698500" marR="210185" lvl="1" indent="-228600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collected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dirty="0">
                <a:latin typeface="Times New Roman"/>
                <a:cs typeface="Times New Roman"/>
              </a:rPr>
              <a:t>data to a </a:t>
            </a:r>
            <a:r>
              <a:rPr sz="1600" spc="-5" dirty="0">
                <a:latin typeface="Times New Roman"/>
                <a:cs typeface="Times New Roman"/>
              </a:rPr>
              <a:t>cloud </a:t>
            </a:r>
            <a:r>
              <a:rPr sz="1600" spc="-10" dirty="0">
                <a:latin typeface="Times New Roman"/>
                <a:cs typeface="Times New Roman"/>
              </a:rPr>
              <a:t>server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web-based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Wi-Fi 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Ethernet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698500" marR="1524000" lvl="1" indent="-2286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MQTT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HTTP </a:t>
            </a:r>
            <a:r>
              <a:rPr sz="160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7092"/>
            <a:ext cx="5828665" cy="70923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Storage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received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698500" marR="4572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calculate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peak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trends</a:t>
            </a:r>
            <a:r>
              <a:rPr sz="1600" dirty="0">
                <a:latin typeface="Times New Roman"/>
                <a:cs typeface="Times New Roman"/>
              </a:rPr>
              <a:t> over </a:t>
            </a:r>
            <a:r>
              <a:rPr sz="1600" spc="-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698500" marR="659765" indent="-228600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noise threshold </a:t>
            </a:r>
            <a:r>
              <a:rPr sz="1600" dirty="0">
                <a:latin typeface="Times New Roman"/>
                <a:cs typeface="Times New Roman"/>
              </a:rPr>
              <a:t>limits to </a:t>
            </a:r>
            <a:r>
              <a:rPr sz="1600" spc="-5" dirty="0">
                <a:latin typeface="Times New Roman"/>
                <a:cs typeface="Times New Roman"/>
              </a:rPr>
              <a:t>identify noise </a:t>
            </a:r>
            <a:r>
              <a:rPr sz="1600" dirty="0">
                <a:latin typeface="Times New Roman"/>
                <a:cs typeface="Times New Roman"/>
              </a:rPr>
              <a:t>pollution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marL="698500" marR="1638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</a:t>
            </a:r>
            <a:r>
              <a:rPr sz="1600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real-time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dirty="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alerts</a:t>
            </a:r>
            <a:r>
              <a:rPr sz="1600" spc="5" dirty="0">
                <a:latin typeface="Times New Roman"/>
                <a:cs typeface="Times New Roman"/>
              </a:rPr>
              <a:t> 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/>
                <a:cs typeface="Times New Roman"/>
              </a:rPr>
              <a:t>Alerts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marL="698500" marR="3162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up </a:t>
            </a:r>
            <a:r>
              <a:rPr sz="1600" spc="-10" dirty="0">
                <a:latin typeface="Times New Roman"/>
                <a:cs typeface="Times New Roman"/>
              </a:rPr>
              <a:t>alert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notify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predefined </a:t>
            </a:r>
            <a:r>
              <a:rPr sz="1600" dirty="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notifications</a:t>
            </a:r>
            <a:r>
              <a:rPr sz="1600" dirty="0">
                <a:latin typeface="Times New Roman"/>
                <a:cs typeface="Times New Roman"/>
              </a:rPr>
              <a:t> via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email, </a:t>
            </a:r>
            <a:r>
              <a:rPr sz="1600" dirty="0">
                <a:latin typeface="Times New Roman"/>
                <a:cs typeface="Times New Roman"/>
              </a:rPr>
              <a:t>SMS,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push </a:t>
            </a:r>
            <a:r>
              <a:rPr sz="1600" spc="-5" dirty="0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10" dirty="0">
                <a:latin typeface="Times New Roman"/>
                <a:cs typeface="Times New Roman"/>
              </a:rPr>
              <a:t>Power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151130" indent="50800">
              <a:lnSpc>
                <a:spcPct val="102899"/>
              </a:lnSpc>
              <a:spcBef>
                <a:spcPts val="825"/>
              </a:spcBef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power-saving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prolong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battery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life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Regularly calibrate and maintain </a:t>
            </a:r>
            <a:r>
              <a:rPr sz="1600" dirty="0">
                <a:latin typeface="Times New Roman"/>
                <a:cs typeface="Times New Roman"/>
              </a:rPr>
              <a:t>the sensors to </a:t>
            </a:r>
            <a:r>
              <a:rPr sz="1600" spc="-5" dirty="0">
                <a:latin typeface="Times New Roman"/>
                <a:cs typeface="Times New Roman"/>
              </a:rPr>
              <a:t>ensure accurate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marL="698500" marR="10096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dirty="0">
                <a:latin typeface="Times New Roman"/>
                <a:cs typeface="Times New Roman"/>
              </a:rPr>
              <a:t>Monitor 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Arduino and connectivity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address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issues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23" y="-167864"/>
            <a:ext cx="6721793" cy="1207176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Privacy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security: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 encryption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 and</a:t>
            </a:r>
            <a:r>
              <a:rPr sz="1600" dirty="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Times New Roman"/>
                <a:cs typeface="Times New Roman"/>
              </a:rPr>
              <a:t>Regulatory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 dirty="0">
              <a:latin typeface="Times New Roman"/>
              <a:cs typeface="Times New Roman"/>
            </a:endParaRPr>
          </a:p>
          <a:p>
            <a:pPr marL="12700" marR="353695" indent="50800">
              <a:lnSpc>
                <a:spcPct val="1042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-5" dirty="0">
                <a:latin typeface="Times New Roman"/>
                <a:cs typeface="Times New Roman"/>
              </a:rPr>
              <a:t> regulations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 Visualization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Reporting: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42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decision-making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stakeholders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Scalability: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to be </a:t>
            </a:r>
            <a:r>
              <a:rPr sz="1600" spc="-5" dirty="0">
                <a:latin typeface="Times New Roman"/>
                <a:cs typeface="Times New Roman"/>
              </a:rPr>
              <a:t>scalable, </a:t>
            </a:r>
            <a:r>
              <a:rPr sz="1600" dirty="0">
                <a:latin typeface="Times New Roman"/>
                <a:cs typeface="Times New Roman"/>
              </a:rPr>
              <a:t>allowing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in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locations</a:t>
            </a:r>
            <a:r>
              <a:rPr sz="1600" dirty="0">
                <a:latin typeface="Times New Roman"/>
                <a:cs typeface="Times New Roman"/>
              </a:rPr>
              <a:t> 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needed.</a:t>
            </a:r>
            <a:endParaRPr sz="1600" dirty="0">
              <a:latin typeface="Times New Roman"/>
              <a:cs typeface="Times New Roman"/>
            </a:endParaRP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Remember that this </a:t>
            </a:r>
            <a:r>
              <a:rPr sz="1600" dirty="0">
                <a:latin typeface="Times New Roman"/>
                <a:cs typeface="Times New Roman"/>
              </a:rPr>
              <a:t>is a simplified </a:t>
            </a:r>
            <a:r>
              <a:rPr sz="1600" spc="-5" dirty="0">
                <a:latin typeface="Times New Roman"/>
                <a:cs typeface="Times New Roman"/>
              </a:rPr>
              <a:t>overview,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actual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implementation may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vary</a:t>
            </a:r>
            <a:r>
              <a:rPr sz="1600" spc="-5" dirty="0">
                <a:latin typeface="Times New Roman"/>
                <a:cs typeface="Times New Roman"/>
              </a:rPr>
              <a:t> depending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requirements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constraints.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low-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energy-efficient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cost-effective.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pos="698500" algn="l"/>
                <a:tab pos="699135" algn="l"/>
              </a:tabLst>
            </a:pPr>
            <a:r>
              <a:rPr lang="en-IN" sz="1600" b="1" i="1" u="sng" spc="-5" dirty="0">
                <a:latin typeface="Times New Roman"/>
                <a:cs typeface="Times New Roman"/>
              </a:rPr>
              <a:t>INNOVATIONS</a:t>
            </a:r>
          </a:p>
          <a:p>
            <a:pPr marL="755650" marR="56515" indent="-285750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 Sensors: Internet of Things (</a:t>
            </a: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NOISE POLLUTION MONITORING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Lekha</dc:creator>
  <cp:lastModifiedBy>gunalguna003@gmail.com</cp:lastModifiedBy>
  <cp:revision>2</cp:revision>
  <dcterms:created xsi:type="dcterms:W3CDTF">2023-09-26T06:30:37Z</dcterms:created>
  <dcterms:modified xsi:type="dcterms:W3CDTF">2023-10-10T06:26:14Z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</Properties>
</file>