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45B38-A9FA-42CC-9605-614B0BC7CA0A}" v="203" dt="2025-05-13T07:41:0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LAKSHMI G" userId="125671dca1d2428a" providerId="LiveId" clId="{B6045B38-A9FA-42CC-9605-614B0BC7CA0A}"/>
    <pc:docChg chg="undo redo custSel modSld modMainMaster">
      <pc:chgData name="VIJAYALAKSHMI G" userId="125671dca1d2428a" providerId="LiveId" clId="{B6045B38-A9FA-42CC-9605-614B0BC7CA0A}" dt="2025-05-13T07:41:54.239" v="1432" actId="1076"/>
      <pc:docMkLst>
        <pc:docMk/>
      </pc:docMkLst>
      <pc:sldChg chg="modSp mod modTransition">
        <pc:chgData name="VIJAYALAKSHMI G" userId="125671dca1d2428a" providerId="LiveId" clId="{B6045B38-A9FA-42CC-9605-614B0BC7CA0A}" dt="2025-05-13T07:41:08.755" v="1431"/>
        <pc:sldMkLst>
          <pc:docMk/>
          <pc:sldMk cId="135319802" sldId="256"/>
        </pc:sldMkLst>
        <pc:spChg chg="mod">
          <ac:chgData name="VIJAYALAKSHMI G" userId="125671dca1d2428a" providerId="LiveId" clId="{B6045B38-A9FA-42CC-9605-614B0BC7CA0A}" dt="2025-05-13T07:39:30.877" v="1420" actId="1076"/>
          <ac:spMkLst>
            <pc:docMk/>
            <pc:sldMk cId="135319802" sldId="256"/>
            <ac:spMk id="2" creationId="{00000000-0000-0000-0000-000000000000}"/>
          </ac:spMkLst>
        </pc:spChg>
        <pc:spChg chg="mod">
          <ac:chgData name="VIJAYALAKSHMI G" userId="125671dca1d2428a" providerId="LiveId" clId="{B6045B38-A9FA-42CC-9605-614B0BC7CA0A}" dt="2025-05-13T07:39:36.204" v="1421" actId="1076"/>
          <ac:spMkLst>
            <pc:docMk/>
            <pc:sldMk cId="135319802" sldId="256"/>
            <ac:spMk id="3" creationId="{00000000-0000-0000-0000-000000000000}"/>
          </ac:spMkLst>
        </pc:spChg>
        <pc:spChg chg="mod">
          <ac:chgData name="VIJAYALAKSHMI G" userId="125671dca1d2428a" providerId="LiveId" clId="{B6045B38-A9FA-42CC-9605-614B0BC7CA0A}" dt="2025-05-13T07:39:40.358" v="1422" actId="1076"/>
          <ac:spMkLst>
            <pc:docMk/>
            <pc:sldMk cId="135319802" sldId="256"/>
            <ac:spMk id="5" creationId="{00000000-0000-0000-0000-000000000000}"/>
          </ac:spMkLst>
        </pc:spChg>
      </pc:sldChg>
      <pc:sldChg chg="addSp delSp modSp mod modTransition">
        <pc:chgData name="VIJAYALAKSHMI G" userId="125671dca1d2428a" providerId="LiveId" clId="{B6045B38-A9FA-42CC-9605-614B0BC7CA0A}" dt="2025-05-13T07:41:54.239" v="1432" actId="1076"/>
        <pc:sldMkLst>
          <pc:docMk/>
          <pc:sldMk cId="1062916161" sldId="257"/>
        </pc:sldMkLst>
        <pc:spChg chg="mod">
          <ac:chgData name="VIJAYALAKSHMI G" userId="125671dca1d2428a" providerId="LiveId" clId="{B6045B38-A9FA-42CC-9605-614B0BC7CA0A}" dt="2025-05-13T07:41:54.239" v="1432" actId="1076"/>
          <ac:spMkLst>
            <pc:docMk/>
            <pc:sldMk cId="1062916161" sldId="257"/>
            <ac:spMk id="2" creationId="{00000000-0000-0000-0000-000000000000}"/>
          </ac:spMkLst>
        </pc:spChg>
        <pc:spChg chg="del mod">
          <ac:chgData name="VIJAYALAKSHMI G" userId="125671dca1d2428a" providerId="LiveId" clId="{B6045B38-A9FA-42CC-9605-614B0BC7CA0A}" dt="2025-05-13T07:05:48.627" v="961" actId="12084"/>
          <ac:spMkLst>
            <pc:docMk/>
            <pc:sldMk cId="1062916161" sldId="257"/>
            <ac:spMk id="4" creationId="{FB4DE650-97D9-7227-72BD-899DA6F74372}"/>
          </ac:spMkLst>
        </pc:spChg>
        <pc:graphicFrameChg chg="add mod">
          <ac:chgData name="VIJAYALAKSHMI G" userId="125671dca1d2428a" providerId="LiveId" clId="{B6045B38-A9FA-42CC-9605-614B0BC7CA0A}" dt="2025-05-13T07:09:15.812" v="1003" actId="12100"/>
          <ac:graphicFrameMkLst>
            <pc:docMk/>
            <pc:sldMk cId="1062916161" sldId="257"/>
            <ac:graphicFrameMk id="3" creationId="{12250C56-B857-F9F5-2D58-395BAB3EEF68}"/>
          </ac:graphicFrameMkLst>
        </pc:graphicFrame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3010779054" sldId="258"/>
        </pc:sldMkLst>
        <pc:spChg chg="del mod">
          <ac:chgData name="VIJAYALAKSHMI G" userId="125671dca1d2428a" providerId="LiveId" clId="{B6045B38-A9FA-42CC-9605-614B0BC7CA0A}" dt="2025-05-13T05:21:17.751" v="335"/>
          <ac:spMkLst>
            <pc:docMk/>
            <pc:sldMk cId="3010779054" sldId="258"/>
            <ac:spMk id="3" creationId="{00000000-0000-0000-0000-000000000000}"/>
          </ac:spMkLst>
        </pc:spChg>
        <pc:spChg chg="add del mod">
          <ac:chgData name="VIJAYALAKSHMI G" userId="125671dca1d2428a" providerId="LiveId" clId="{B6045B38-A9FA-42CC-9605-614B0BC7CA0A}" dt="2025-05-13T07:18:30.904" v="1083" actId="12084"/>
          <ac:spMkLst>
            <pc:docMk/>
            <pc:sldMk cId="3010779054" sldId="258"/>
            <ac:spMk id="4" creationId="{AC3596D1-31C3-B0B5-A7B6-C36F169FEBBE}"/>
          </ac:spMkLst>
        </pc:spChg>
        <pc:graphicFrameChg chg="add mod modGraphic">
          <ac:chgData name="VIJAYALAKSHMI G" userId="125671dca1d2428a" providerId="LiveId" clId="{B6045B38-A9FA-42CC-9605-614B0BC7CA0A}" dt="2025-05-13T07:18:17.282" v="1082" actId="12084"/>
          <ac:graphicFrameMkLst>
            <pc:docMk/>
            <pc:sldMk cId="3010779054" sldId="258"/>
            <ac:graphicFrameMk id="3" creationId="{6DDD5288-B875-6648-D20D-CB41382228B4}"/>
          </ac:graphicFrameMkLst>
        </pc:graphicFrameChg>
        <pc:graphicFrameChg chg="add mod">
          <ac:chgData name="VIJAYALAKSHMI G" userId="125671dca1d2428a" providerId="LiveId" clId="{B6045B38-A9FA-42CC-9605-614B0BC7CA0A}" dt="2025-05-13T07:18:44.919" v="1086"/>
          <ac:graphicFrameMkLst>
            <pc:docMk/>
            <pc:sldMk cId="3010779054" sldId="258"/>
            <ac:graphicFrameMk id="5" creationId="{F8F1038B-3EB9-EF92-F970-6F70BCBD3200}"/>
          </ac:graphicFrameMkLst>
        </pc:graphicFrame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181733239" sldId="259"/>
        </pc:sldMkLst>
        <pc:spChg chg="mod">
          <ac:chgData name="VIJAYALAKSHMI G" userId="125671dca1d2428a" providerId="LiveId" clId="{B6045B38-A9FA-42CC-9605-614B0BC7CA0A}" dt="2025-05-13T07:30:27.773" v="1373" actId="14100"/>
          <ac:spMkLst>
            <pc:docMk/>
            <pc:sldMk cId="181733239" sldId="259"/>
            <ac:spMk id="2" creationId="{00000000-0000-0000-0000-000000000000}"/>
          </ac:spMkLst>
        </pc:spChg>
        <pc:spChg chg="mod">
          <ac:chgData name="VIJAYALAKSHMI G" userId="125671dca1d2428a" providerId="LiveId" clId="{B6045B38-A9FA-42CC-9605-614B0BC7CA0A}" dt="2025-05-13T07:24:31.305" v="1199" actId="207"/>
          <ac:spMkLst>
            <pc:docMk/>
            <pc:sldMk cId="181733239" sldId="259"/>
            <ac:spMk id="3" creationId="{00000000-0000-0000-0000-000000000000}"/>
          </ac:spMkLst>
        </pc:spChg>
        <pc:spChg chg="add del mod">
          <ac:chgData name="VIJAYALAKSHMI G" userId="125671dca1d2428a" providerId="LiveId" clId="{B6045B38-A9FA-42CC-9605-614B0BC7CA0A}" dt="2025-05-13T07:30:13.175" v="1371" actId="478"/>
          <ac:spMkLst>
            <pc:docMk/>
            <pc:sldMk cId="181733239" sldId="259"/>
            <ac:spMk id="4" creationId="{6A22B5EA-50D5-62EF-AB9D-EC69987B3F6B}"/>
          </ac:spMkLst>
        </pc:spChg>
        <pc:picChg chg="add mod">
          <ac:chgData name="VIJAYALAKSHMI G" userId="125671dca1d2428a" providerId="LiveId" clId="{B6045B38-A9FA-42CC-9605-614B0BC7CA0A}" dt="2025-05-13T07:30:47.845" v="1378" actId="14100"/>
          <ac:picMkLst>
            <pc:docMk/>
            <pc:sldMk cId="181733239" sldId="259"/>
            <ac:picMk id="6" creationId="{BBF9EB94-AA5A-D86D-8F9F-B78974FEDA21}"/>
          </ac:picMkLst>
        </pc:picChg>
        <pc:picChg chg="add mod">
          <ac:chgData name="VIJAYALAKSHMI G" userId="125671dca1d2428a" providerId="LiveId" clId="{B6045B38-A9FA-42CC-9605-614B0BC7CA0A}" dt="2025-05-13T07:31:31.215" v="1386" actId="14100"/>
          <ac:picMkLst>
            <pc:docMk/>
            <pc:sldMk cId="181733239" sldId="259"/>
            <ac:picMk id="8" creationId="{C1243F19-3786-F15B-BC0F-D137422B5F97}"/>
          </ac:picMkLst>
        </pc:picChg>
        <pc:picChg chg="add mod">
          <ac:chgData name="VIJAYALAKSHMI G" userId="125671dca1d2428a" providerId="LiveId" clId="{B6045B38-A9FA-42CC-9605-614B0BC7CA0A}" dt="2025-05-13T07:30:36.228" v="1375" actId="14100"/>
          <ac:picMkLst>
            <pc:docMk/>
            <pc:sldMk cId="181733239" sldId="259"/>
            <ac:picMk id="4098" creationId="{026E403C-D4D4-3BD3-787C-AA2D1D8F2A90}"/>
          </ac:picMkLst>
        </pc:pic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4233433144" sldId="260"/>
        </pc:sldMkLst>
        <pc:spChg chg="del">
          <ac:chgData name="VIJAYALAKSHMI G" userId="125671dca1d2428a" providerId="LiveId" clId="{B6045B38-A9FA-42CC-9605-614B0BC7CA0A}" dt="2025-05-13T07:03:01.013" v="940"/>
          <ac:spMkLst>
            <pc:docMk/>
            <pc:sldMk cId="4233433144" sldId="260"/>
            <ac:spMk id="3" creationId="{00000000-0000-0000-0000-000000000000}"/>
          </ac:spMkLst>
        </pc:spChg>
        <pc:spChg chg="add del mod">
          <ac:chgData name="VIJAYALAKSHMI G" userId="125671dca1d2428a" providerId="LiveId" clId="{B6045B38-A9FA-42CC-9605-614B0BC7CA0A}" dt="2025-05-13T07:10:40.150" v="1008" actId="12084"/>
          <ac:spMkLst>
            <pc:docMk/>
            <pc:sldMk cId="4233433144" sldId="260"/>
            <ac:spMk id="4" creationId="{1C7D5AB7-B4F9-FA5C-3A18-802057921E95}"/>
          </ac:spMkLst>
        </pc:spChg>
        <pc:graphicFrameChg chg="add mod modGraphic">
          <ac:chgData name="VIJAYALAKSHMI G" userId="125671dca1d2428a" providerId="LiveId" clId="{B6045B38-A9FA-42CC-9605-614B0BC7CA0A}" dt="2025-05-13T07:14:59.549" v="1056" actId="20577"/>
          <ac:graphicFrameMkLst>
            <pc:docMk/>
            <pc:sldMk cId="4233433144" sldId="260"/>
            <ac:graphicFrameMk id="5" creationId="{5E7C3FAF-AFCC-3ED8-4ECD-134E864F6A8B}"/>
          </ac:graphicFrameMkLst>
        </pc:graphicFrameChg>
      </pc:sldChg>
      <pc:sldChg chg="modSp mod modTransition">
        <pc:chgData name="VIJAYALAKSHMI G" userId="125671dca1d2428a" providerId="LiveId" clId="{B6045B38-A9FA-42CC-9605-614B0BC7CA0A}" dt="2025-05-13T07:41:08.755" v="1431"/>
        <pc:sldMkLst>
          <pc:docMk/>
          <pc:sldMk cId="1495547894" sldId="261"/>
        </pc:sldMkLst>
        <pc:spChg chg="mod">
          <ac:chgData name="VIJAYALAKSHMI G" userId="125671dca1d2428a" providerId="LiveId" clId="{B6045B38-A9FA-42CC-9605-614B0BC7CA0A}" dt="2025-05-13T06:42:44.588" v="620" actId="20577"/>
          <ac:spMkLst>
            <pc:docMk/>
            <pc:sldMk cId="1495547894" sldId="261"/>
            <ac:spMk id="3" creationId="{00000000-0000-0000-0000-000000000000}"/>
          </ac:spMkLst>
        </pc:sp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1364403376" sldId="262"/>
        </pc:sldMkLst>
        <pc:spChg chg="del">
          <ac:chgData name="VIJAYALAKSHMI G" userId="125671dca1d2428a" providerId="LiveId" clId="{B6045B38-A9FA-42CC-9605-614B0BC7CA0A}" dt="2025-05-13T06:43:11.298" v="621"/>
          <ac:spMkLst>
            <pc:docMk/>
            <pc:sldMk cId="1364403376" sldId="262"/>
            <ac:spMk id="3" creationId="{00000000-0000-0000-0000-000000000000}"/>
          </ac:spMkLst>
        </pc:spChg>
        <pc:spChg chg="add del mod">
          <ac:chgData name="VIJAYALAKSHMI G" userId="125671dca1d2428a" providerId="LiveId" clId="{B6045B38-A9FA-42CC-9605-614B0BC7CA0A}" dt="2025-05-13T07:38:00.875" v="1410" actId="12084"/>
          <ac:spMkLst>
            <pc:docMk/>
            <pc:sldMk cId="1364403376" sldId="262"/>
            <ac:spMk id="4" creationId="{A2C1F3F5-0465-00A5-743F-A1782D45B009}"/>
          </ac:spMkLst>
        </pc:spChg>
        <pc:graphicFrameChg chg="add mod">
          <ac:chgData name="VIJAYALAKSHMI G" userId="125671dca1d2428a" providerId="LiveId" clId="{B6045B38-A9FA-42CC-9605-614B0BC7CA0A}" dt="2025-05-13T07:36:20.861" v="1393" actId="12084"/>
          <ac:graphicFrameMkLst>
            <pc:docMk/>
            <pc:sldMk cId="1364403376" sldId="262"/>
            <ac:graphicFrameMk id="5" creationId="{6F402AA1-E818-A3A7-AF0A-5298480F31C7}"/>
          </ac:graphicFrameMkLst>
        </pc:graphicFrameChg>
        <pc:graphicFrameChg chg="add mod">
          <ac:chgData name="VIJAYALAKSHMI G" userId="125671dca1d2428a" providerId="LiveId" clId="{B6045B38-A9FA-42CC-9605-614B0BC7CA0A}" dt="2025-05-13T07:37:50.694" v="1409" actId="12084"/>
          <ac:graphicFrameMkLst>
            <pc:docMk/>
            <pc:sldMk cId="1364403376" sldId="262"/>
            <ac:graphicFrameMk id="6" creationId="{8CFD5348-D453-31D5-742D-13A5FA994959}"/>
          </ac:graphicFrameMkLst>
        </pc:graphicFrameChg>
        <pc:graphicFrameChg chg="add mod">
          <ac:chgData name="VIJAYALAKSHMI G" userId="125671dca1d2428a" providerId="LiveId" clId="{B6045B38-A9FA-42CC-9605-614B0BC7CA0A}" dt="2025-05-13T07:38:20.293" v="1416" actId="1076"/>
          <ac:graphicFrameMkLst>
            <pc:docMk/>
            <pc:sldMk cId="1364403376" sldId="262"/>
            <ac:graphicFrameMk id="7" creationId="{A4904D51-21FC-6F58-632D-0A7343F10B30}"/>
          </ac:graphicFrameMkLst>
        </pc:graphicFrame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3186294490" sldId="263"/>
        </pc:sldMkLst>
        <pc:spChg chg="mod">
          <ac:chgData name="VIJAYALAKSHMI G" userId="125671dca1d2428a" providerId="LiveId" clId="{B6045B38-A9FA-42CC-9605-614B0BC7CA0A}" dt="2025-05-13T07:00:57.343" v="937" actId="20577"/>
          <ac:spMkLst>
            <pc:docMk/>
            <pc:sldMk cId="3186294490" sldId="263"/>
            <ac:spMk id="3" creationId="{00000000-0000-0000-0000-000000000000}"/>
          </ac:spMkLst>
        </pc:spChg>
        <pc:spChg chg="add del mod">
          <ac:chgData name="VIJAYALAKSHMI G" userId="125671dca1d2428a" providerId="LiveId" clId="{B6045B38-A9FA-42CC-9605-614B0BC7CA0A}" dt="2025-05-13T07:01:21.899" v="939"/>
          <ac:spMkLst>
            <pc:docMk/>
            <pc:sldMk cId="3186294490" sldId="263"/>
            <ac:spMk id="4" creationId="{AB537378-58B3-5B9D-3126-63AB1DD4311A}"/>
          </ac:spMkLst>
        </pc:sp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165558008" sldId="264"/>
        </pc:sldMkLst>
        <pc:spChg chg="del mod">
          <ac:chgData name="VIJAYALAKSHMI G" userId="125671dca1d2428a" providerId="LiveId" clId="{B6045B38-A9FA-42CC-9605-614B0BC7CA0A}" dt="2025-05-13T07:35:18.963" v="1387" actId="12084"/>
          <ac:spMkLst>
            <pc:docMk/>
            <pc:sldMk cId="165558008" sldId="264"/>
            <ac:spMk id="3" creationId="{00000000-0000-0000-0000-000000000000}"/>
          </ac:spMkLst>
        </pc:spChg>
        <pc:graphicFrameChg chg="add mod">
          <ac:chgData name="VIJAYALAKSHMI G" userId="125671dca1d2428a" providerId="LiveId" clId="{B6045B38-A9FA-42CC-9605-614B0BC7CA0A}" dt="2025-05-13T07:35:45.195" v="1391" actId="1076"/>
          <ac:graphicFrameMkLst>
            <pc:docMk/>
            <pc:sldMk cId="165558008" sldId="264"/>
            <ac:graphicFrameMk id="4" creationId="{B0B4A780-8F9D-C92B-7B17-1277DBFFB4D9}"/>
          </ac:graphicFrameMkLst>
        </pc:graphicFrameChg>
      </pc:sldChg>
      <pc:sldChg chg="addSp delSp modSp mod modTransition">
        <pc:chgData name="VIJAYALAKSHMI G" userId="125671dca1d2428a" providerId="LiveId" clId="{B6045B38-A9FA-42CC-9605-614B0BC7CA0A}" dt="2025-05-13T07:41:08.755" v="1431"/>
        <pc:sldMkLst>
          <pc:docMk/>
          <pc:sldMk cId="1699207306" sldId="265"/>
        </pc:sldMkLst>
        <pc:spChg chg="mod">
          <ac:chgData name="VIJAYALAKSHMI G" userId="125671dca1d2428a" providerId="LiveId" clId="{B6045B38-A9FA-42CC-9605-614B0BC7CA0A}" dt="2025-05-13T06:37:25.491" v="497" actId="20577"/>
          <ac:spMkLst>
            <pc:docMk/>
            <pc:sldMk cId="1699207306" sldId="265"/>
            <ac:spMk id="2" creationId="{00000000-0000-0000-0000-000000000000}"/>
          </ac:spMkLst>
        </pc:spChg>
        <pc:spChg chg="del">
          <ac:chgData name="VIJAYALAKSHMI G" userId="125671dca1d2428a" providerId="LiveId" clId="{B6045B38-A9FA-42CC-9605-614B0BC7CA0A}" dt="2025-05-13T05:17:07.493" v="44"/>
          <ac:spMkLst>
            <pc:docMk/>
            <pc:sldMk cId="1699207306" sldId="265"/>
            <ac:spMk id="3" creationId="{00000000-0000-0000-0000-000000000000}"/>
          </ac:spMkLst>
        </pc:spChg>
        <pc:picChg chg="add mod">
          <ac:chgData name="VIJAYALAKSHMI G" userId="125671dca1d2428a" providerId="LiveId" clId="{B6045B38-A9FA-42CC-9605-614B0BC7CA0A}" dt="2025-05-13T05:17:49.971" v="52" actId="14100"/>
          <ac:picMkLst>
            <pc:docMk/>
            <pc:sldMk cId="1699207306" sldId="265"/>
            <ac:picMk id="4" creationId="{AD082847-780E-172A-120F-06867C890F0B}"/>
          </ac:picMkLst>
        </pc:picChg>
      </pc:sldChg>
      <pc:sldMasterChg chg="modTransition modSldLayout">
        <pc:chgData name="VIJAYALAKSHMI G" userId="125671dca1d2428a" providerId="LiveId" clId="{B6045B38-A9FA-42CC-9605-614B0BC7CA0A}" dt="2025-05-13T07:41:08.755" v="1431"/>
        <pc:sldMasterMkLst>
          <pc:docMk/>
          <pc:sldMasterMk cId="641645854" sldId="2147483648"/>
        </pc:sldMasterMkLst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1058378266" sldId="2147483649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831560051" sldId="2147483650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4112447633" sldId="2147483651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467881065" sldId="2147483652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1405967663" sldId="2147483653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133326240" sldId="2147483654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2511175011" sldId="2147483655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1837717436" sldId="2147483656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167367788" sldId="2147483657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3143152608" sldId="2147483658"/>
          </pc:sldLayoutMkLst>
        </pc:sldLayoutChg>
        <pc:sldLayoutChg chg="modTransition">
          <pc:chgData name="VIJAYALAKSHMI G" userId="125671dca1d2428a" providerId="LiveId" clId="{B6045B38-A9FA-42CC-9605-614B0BC7CA0A}" dt="2025-05-13T07:41:08.755" v="1431"/>
          <pc:sldLayoutMkLst>
            <pc:docMk/>
            <pc:sldMasterMk cId="641645854" sldId="2147483648"/>
            <pc:sldLayoutMk cId="1941571912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D61D4-B1D6-4766-B662-364292B16916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FD87DC4-8DEB-40EA-AD28-0C3A3F3D33E1}">
      <dgm:prSet/>
      <dgm:spPr/>
      <dgm:t>
        <a:bodyPr/>
        <a:lstStyle/>
        <a:p>
          <a:r>
            <a:rPr lang="en-US" b="1" i="0" baseline="0" dirty="0"/>
            <a:t>Purpose</a:t>
          </a:r>
          <a:r>
            <a:rPr lang="en-US" b="0" i="0" baseline="0" dirty="0"/>
            <a:t>:</a:t>
          </a:r>
          <a:br>
            <a:rPr lang="en-US" b="0" i="0" baseline="0" dirty="0"/>
          </a:br>
          <a:endParaRPr lang="en-IN" dirty="0"/>
        </a:p>
      </dgm:t>
    </dgm:pt>
    <dgm:pt modelId="{06635B6C-664A-40B1-B2DF-3BA884CE16E4}" type="parTrans" cxnId="{C4E46B16-7CE6-412B-AD34-7C64CC73B535}">
      <dgm:prSet/>
      <dgm:spPr/>
      <dgm:t>
        <a:bodyPr/>
        <a:lstStyle/>
        <a:p>
          <a:endParaRPr lang="en-IN"/>
        </a:p>
      </dgm:t>
    </dgm:pt>
    <dgm:pt modelId="{7D3F5446-4294-45AD-B066-BD5551B894CB}" type="sibTrans" cxnId="{C4E46B16-7CE6-412B-AD34-7C64CC73B535}">
      <dgm:prSet/>
      <dgm:spPr/>
      <dgm:t>
        <a:bodyPr/>
        <a:lstStyle/>
        <a:p>
          <a:endParaRPr lang="en-IN"/>
        </a:p>
      </dgm:t>
    </dgm:pt>
    <dgm:pt modelId="{8DD3B25C-828A-4142-9788-69223DC2F17D}">
      <dgm:prSet/>
      <dgm:spPr/>
      <dgm:t>
        <a:bodyPr/>
        <a:lstStyle/>
        <a:p>
          <a:r>
            <a:rPr lang="en-US" b="1" i="0" baseline="0"/>
            <a:t>Core Technology</a:t>
          </a:r>
          <a:r>
            <a:rPr lang="en-US" b="0" i="0" baseline="0"/>
            <a:t>:</a:t>
          </a:r>
          <a:endParaRPr lang="en-IN"/>
        </a:p>
      </dgm:t>
    </dgm:pt>
    <dgm:pt modelId="{DDA8BFEF-BCB5-42C4-ADD3-BFCFF1BEFB8D}" type="parTrans" cxnId="{BFA43017-F2CF-453E-B6F5-601463E381DF}">
      <dgm:prSet/>
      <dgm:spPr/>
      <dgm:t>
        <a:bodyPr/>
        <a:lstStyle/>
        <a:p>
          <a:endParaRPr lang="en-IN"/>
        </a:p>
      </dgm:t>
    </dgm:pt>
    <dgm:pt modelId="{3C6944AC-35E8-447E-B83D-FCF191ADF895}" type="sibTrans" cxnId="{BFA43017-F2CF-453E-B6F5-601463E381DF}">
      <dgm:prSet/>
      <dgm:spPr/>
      <dgm:t>
        <a:bodyPr/>
        <a:lstStyle/>
        <a:p>
          <a:endParaRPr lang="en-IN"/>
        </a:p>
      </dgm:t>
    </dgm:pt>
    <dgm:pt modelId="{BC0C3AC9-0357-4072-8684-9C16D34AEE95}">
      <dgm:prSet/>
      <dgm:spPr/>
      <dgm:t>
        <a:bodyPr/>
        <a:lstStyle/>
        <a:p>
          <a:r>
            <a:rPr lang="en-US" b="0" i="0" baseline="0"/>
            <a:t>To enable private and secure communication between users with E2EE.</a:t>
          </a:r>
          <a:endParaRPr lang="en-IN"/>
        </a:p>
      </dgm:t>
    </dgm:pt>
    <dgm:pt modelId="{7296310A-F0F4-4A12-83EC-17870EF22B10}" type="parTrans" cxnId="{F37619B4-CDD2-4406-B632-37AC7EA9D1A5}">
      <dgm:prSet/>
      <dgm:spPr/>
      <dgm:t>
        <a:bodyPr/>
        <a:lstStyle/>
        <a:p>
          <a:endParaRPr lang="en-IN"/>
        </a:p>
      </dgm:t>
    </dgm:pt>
    <dgm:pt modelId="{43928F19-2A1D-4691-9E4F-548C4FB76A07}" type="sibTrans" cxnId="{F37619B4-CDD2-4406-B632-37AC7EA9D1A5}">
      <dgm:prSet/>
      <dgm:spPr/>
      <dgm:t>
        <a:bodyPr/>
        <a:lstStyle/>
        <a:p>
          <a:endParaRPr lang="en-IN"/>
        </a:p>
      </dgm:t>
    </dgm:pt>
    <dgm:pt modelId="{BAEB1324-7E8C-45B4-9F4F-4D4E8C729FCF}">
      <dgm:prSet/>
      <dgm:spPr/>
      <dgm:t>
        <a:bodyPr/>
        <a:lstStyle/>
        <a:p>
          <a:r>
            <a:rPr lang="en-US" b="0" i="0" baseline="0" dirty="0"/>
            <a:t>encrypted </a:t>
          </a:r>
          <a:r>
            <a:rPr lang="en-US" dirty="0"/>
            <a:t>-&gt; </a:t>
          </a:r>
          <a:r>
            <a:rPr lang="en-US" b="0" i="0" baseline="0" dirty="0"/>
            <a:t>sender’s device .</a:t>
          </a:r>
          <a:endParaRPr lang="en-IN" dirty="0"/>
        </a:p>
      </dgm:t>
    </dgm:pt>
    <dgm:pt modelId="{49D77176-7145-4FC1-AD70-CF206F0FE0AE}" type="parTrans" cxnId="{CEA8EB76-E6E4-4CB7-859D-12C39D8F9636}">
      <dgm:prSet/>
      <dgm:spPr/>
      <dgm:t>
        <a:bodyPr/>
        <a:lstStyle/>
        <a:p>
          <a:endParaRPr lang="en-IN"/>
        </a:p>
      </dgm:t>
    </dgm:pt>
    <dgm:pt modelId="{95751C09-6F68-43C8-8F37-43789630AF5D}" type="sibTrans" cxnId="{CEA8EB76-E6E4-4CB7-859D-12C39D8F9636}">
      <dgm:prSet/>
      <dgm:spPr/>
      <dgm:t>
        <a:bodyPr/>
        <a:lstStyle/>
        <a:p>
          <a:endParaRPr lang="en-IN"/>
        </a:p>
      </dgm:t>
    </dgm:pt>
    <dgm:pt modelId="{0C1D3743-B121-446A-8E1E-91759CB14922}">
      <dgm:prSet/>
      <dgm:spPr/>
      <dgm:t>
        <a:bodyPr/>
        <a:lstStyle/>
        <a:p>
          <a:r>
            <a:rPr lang="en-US" b="0" i="0" baseline="0" dirty="0"/>
            <a:t>decrypted </a:t>
          </a:r>
          <a:r>
            <a:rPr lang="en-US" dirty="0"/>
            <a:t>-&gt; </a:t>
          </a:r>
          <a:r>
            <a:rPr lang="en-US" b="0" i="0" baseline="0" dirty="0"/>
            <a:t>recipient’s device.</a:t>
          </a:r>
          <a:endParaRPr lang="en-IN" dirty="0"/>
        </a:p>
      </dgm:t>
    </dgm:pt>
    <dgm:pt modelId="{17A02006-07F3-40BD-B86C-D6D2208DCC71}" type="parTrans" cxnId="{E4A549F3-3A80-473F-9D6A-57AECD943CE1}">
      <dgm:prSet/>
      <dgm:spPr/>
      <dgm:t>
        <a:bodyPr/>
        <a:lstStyle/>
        <a:p>
          <a:endParaRPr lang="en-IN"/>
        </a:p>
      </dgm:t>
    </dgm:pt>
    <dgm:pt modelId="{34CB39EC-7CE2-4F9D-85AC-06C60B18142E}" type="sibTrans" cxnId="{E4A549F3-3A80-473F-9D6A-57AECD943CE1}">
      <dgm:prSet/>
      <dgm:spPr/>
      <dgm:t>
        <a:bodyPr/>
        <a:lstStyle/>
        <a:p>
          <a:endParaRPr lang="en-IN"/>
        </a:p>
      </dgm:t>
    </dgm:pt>
    <dgm:pt modelId="{9F9CFB2F-7976-4257-B10F-75C7327E04B2}">
      <dgm:prSet/>
      <dgm:spPr/>
      <dgm:t>
        <a:bodyPr/>
        <a:lstStyle/>
        <a:p>
          <a:r>
            <a:rPr lang="en-US" b="1" i="0" baseline="0" dirty="0"/>
            <a:t>Security Advantage</a:t>
          </a:r>
          <a:r>
            <a:rPr lang="en-US" b="0" i="0" baseline="0" dirty="0"/>
            <a:t>:</a:t>
          </a:r>
          <a:endParaRPr lang="en-IN" dirty="0"/>
        </a:p>
      </dgm:t>
    </dgm:pt>
    <dgm:pt modelId="{D0F39AC2-2CB3-4CFF-B1BD-C915CD659E42}" type="parTrans" cxnId="{55AF71A2-FBFD-4F34-A9D6-C8446E41437B}">
      <dgm:prSet/>
      <dgm:spPr/>
      <dgm:t>
        <a:bodyPr/>
        <a:lstStyle/>
        <a:p>
          <a:endParaRPr lang="en-IN"/>
        </a:p>
      </dgm:t>
    </dgm:pt>
    <dgm:pt modelId="{1D8C9D22-63B0-409F-A514-60BE5A12874D}" type="sibTrans" cxnId="{55AF71A2-FBFD-4F34-A9D6-C8446E41437B}">
      <dgm:prSet/>
      <dgm:spPr/>
      <dgm:t>
        <a:bodyPr/>
        <a:lstStyle/>
        <a:p>
          <a:endParaRPr lang="en-IN"/>
        </a:p>
      </dgm:t>
    </dgm:pt>
    <dgm:pt modelId="{70CE4D60-1FC3-4023-9BF0-D171E14F650F}">
      <dgm:prSet/>
      <dgm:spPr/>
      <dgm:t>
        <a:bodyPr/>
        <a:lstStyle/>
        <a:p>
          <a:r>
            <a:rPr lang="en-US" b="1" i="0" baseline="0" dirty="0"/>
            <a:t>Even the server</a:t>
          </a:r>
          <a:r>
            <a:rPr lang="en-US" b="0" i="0" baseline="0" dirty="0"/>
            <a:t> cannot read the messages , only the sender and recipient have access.</a:t>
          </a:r>
          <a:endParaRPr lang="en-IN" dirty="0"/>
        </a:p>
      </dgm:t>
    </dgm:pt>
    <dgm:pt modelId="{27027D56-80C0-48AF-90FD-3E6DC955BD58}" type="parTrans" cxnId="{7862886F-F434-4A16-BC74-5238CFCD2F73}">
      <dgm:prSet/>
      <dgm:spPr/>
      <dgm:t>
        <a:bodyPr/>
        <a:lstStyle/>
        <a:p>
          <a:endParaRPr lang="en-IN"/>
        </a:p>
      </dgm:t>
    </dgm:pt>
    <dgm:pt modelId="{2A3C415C-4B89-4934-9598-ED435719F79D}" type="sibTrans" cxnId="{7862886F-F434-4A16-BC74-5238CFCD2F73}">
      <dgm:prSet/>
      <dgm:spPr/>
      <dgm:t>
        <a:bodyPr/>
        <a:lstStyle/>
        <a:p>
          <a:endParaRPr lang="en-IN"/>
        </a:p>
      </dgm:t>
    </dgm:pt>
    <dgm:pt modelId="{4DB73AFE-6005-410E-94D5-03AAD1730204}">
      <dgm:prSet/>
      <dgm:spPr/>
      <dgm:t>
        <a:bodyPr/>
        <a:lstStyle/>
        <a:p>
          <a:r>
            <a:rPr lang="en-US" b="1"/>
            <a:t>Algorithm used </a:t>
          </a:r>
          <a:endParaRPr lang="en-IN" dirty="0"/>
        </a:p>
      </dgm:t>
    </dgm:pt>
    <dgm:pt modelId="{4D0A2DA9-74B0-4562-8E39-AE11542EA0BF}" type="parTrans" cxnId="{D78E1725-73C2-4650-AC40-B0D92109DD04}">
      <dgm:prSet/>
      <dgm:spPr/>
      <dgm:t>
        <a:bodyPr/>
        <a:lstStyle/>
        <a:p>
          <a:endParaRPr lang="en-IN"/>
        </a:p>
      </dgm:t>
    </dgm:pt>
    <dgm:pt modelId="{8D45EA47-20E5-44EA-9206-C5596494B391}" type="sibTrans" cxnId="{D78E1725-73C2-4650-AC40-B0D92109DD04}">
      <dgm:prSet/>
      <dgm:spPr/>
      <dgm:t>
        <a:bodyPr/>
        <a:lstStyle/>
        <a:p>
          <a:endParaRPr lang="en-IN"/>
        </a:p>
      </dgm:t>
    </dgm:pt>
    <dgm:pt modelId="{2B313770-2637-442F-9B0B-49E8A4D4CDCB}">
      <dgm:prSet/>
      <dgm:spPr/>
      <dgm:t>
        <a:bodyPr/>
        <a:lstStyle/>
        <a:p>
          <a:r>
            <a:rPr lang="en-US"/>
            <a:t>AES DES and Elgammal for building </a:t>
          </a:r>
          <a:r>
            <a:rPr lang="en-US" b="1" i="0" baseline="0"/>
            <a:t>Real-Time Communication</a:t>
          </a:r>
          <a:r>
            <a:rPr lang="en-US"/>
            <a:t> app.</a:t>
          </a:r>
          <a:endParaRPr lang="en-IN"/>
        </a:p>
      </dgm:t>
    </dgm:pt>
    <dgm:pt modelId="{6D121911-4872-47F4-BBC1-D8EFEB02C628}" type="parTrans" cxnId="{7AE0498E-1743-4A18-975C-9883F5AC31FA}">
      <dgm:prSet/>
      <dgm:spPr/>
      <dgm:t>
        <a:bodyPr/>
        <a:lstStyle/>
        <a:p>
          <a:endParaRPr lang="en-IN"/>
        </a:p>
      </dgm:t>
    </dgm:pt>
    <dgm:pt modelId="{A2224C1A-598F-4418-A0E1-16CBDFAE7F88}" type="sibTrans" cxnId="{7AE0498E-1743-4A18-975C-9883F5AC31FA}">
      <dgm:prSet/>
      <dgm:spPr/>
      <dgm:t>
        <a:bodyPr/>
        <a:lstStyle/>
        <a:p>
          <a:endParaRPr lang="en-IN"/>
        </a:p>
      </dgm:t>
    </dgm:pt>
    <dgm:pt modelId="{85626033-54B8-47F9-96E9-8A38B045A6ED}" type="pres">
      <dgm:prSet presAssocID="{E47D61D4-B1D6-4766-B662-364292B16916}" presName="Name0" presStyleCnt="0">
        <dgm:presLayoutVars>
          <dgm:dir/>
          <dgm:animLvl val="lvl"/>
          <dgm:resizeHandles val="exact"/>
        </dgm:presLayoutVars>
      </dgm:prSet>
      <dgm:spPr/>
    </dgm:pt>
    <dgm:pt modelId="{4E00B0D6-00F0-4305-B532-90AC6C7D327F}" type="pres">
      <dgm:prSet presAssocID="{EFD87DC4-8DEB-40EA-AD28-0C3A3F3D33E1}" presName="composite" presStyleCnt="0"/>
      <dgm:spPr/>
    </dgm:pt>
    <dgm:pt modelId="{D12FED77-6526-4241-97A6-C4D365A87803}" type="pres">
      <dgm:prSet presAssocID="{EFD87DC4-8DEB-40EA-AD28-0C3A3F3D33E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13A7753-39AC-43C3-8108-4F767042332B}" type="pres">
      <dgm:prSet presAssocID="{EFD87DC4-8DEB-40EA-AD28-0C3A3F3D33E1}" presName="desTx" presStyleLbl="alignAccFollowNode1" presStyleIdx="0" presStyleCnt="4">
        <dgm:presLayoutVars>
          <dgm:bulletEnabled val="1"/>
        </dgm:presLayoutVars>
      </dgm:prSet>
      <dgm:spPr/>
    </dgm:pt>
    <dgm:pt modelId="{F8EEC25F-3DF7-4AD1-AD2A-A7319ED77306}" type="pres">
      <dgm:prSet presAssocID="{7D3F5446-4294-45AD-B066-BD5551B894CB}" presName="space" presStyleCnt="0"/>
      <dgm:spPr/>
    </dgm:pt>
    <dgm:pt modelId="{F8A8DA2F-B1A3-4BC8-9908-7AC9BE3A3E56}" type="pres">
      <dgm:prSet presAssocID="{8DD3B25C-828A-4142-9788-69223DC2F17D}" presName="composite" presStyleCnt="0"/>
      <dgm:spPr/>
    </dgm:pt>
    <dgm:pt modelId="{FFF0B9BF-1556-4A82-83FB-534524D5AA05}" type="pres">
      <dgm:prSet presAssocID="{8DD3B25C-828A-4142-9788-69223DC2F1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EE67A51-D6CF-4253-9013-CA9C32B69208}" type="pres">
      <dgm:prSet presAssocID="{8DD3B25C-828A-4142-9788-69223DC2F17D}" presName="desTx" presStyleLbl="alignAccFollowNode1" presStyleIdx="1" presStyleCnt="4">
        <dgm:presLayoutVars>
          <dgm:bulletEnabled val="1"/>
        </dgm:presLayoutVars>
      </dgm:prSet>
      <dgm:spPr/>
    </dgm:pt>
    <dgm:pt modelId="{CAC81005-C623-433A-86E3-6AB20E5F6D6E}" type="pres">
      <dgm:prSet presAssocID="{3C6944AC-35E8-447E-B83D-FCF191ADF895}" presName="space" presStyleCnt="0"/>
      <dgm:spPr/>
    </dgm:pt>
    <dgm:pt modelId="{16C8C06D-3697-49F6-8163-5873A3F458A0}" type="pres">
      <dgm:prSet presAssocID="{9F9CFB2F-7976-4257-B10F-75C7327E04B2}" presName="composite" presStyleCnt="0"/>
      <dgm:spPr/>
    </dgm:pt>
    <dgm:pt modelId="{630F8F85-D71D-4585-AFEB-4244FBEEDF74}" type="pres">
      <dgm:prSet presAssocID="{9F9CFB2F-7976-4257-B10F-75C7327E04B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1B336A-9863-4CF1-9160-62FB8BACE448}" type="pres">
      <dgm:prSet presAssocID="{9F9CFB2F-7976-4257-B10F-75C7327E04B2}" presName="desTx" presStyleLbl="alignAccFollowNode1" presStyleIdx="2" presStyleCnt="4">
        <dgm:presLayoutVars>
          <dgm:bulletEnabled val="1"/>
        </dgm:presLayoutVars>
      </dgm:prSet>
      <dgm:spPr/>
    </dgm:pt>
    <dgm:pt modelId="{9F100DD5-8BCF-4E60-A593-611BFF600AE5}" type="pres">
      <dgm:prSet presAssocID="{1D8C9D22-63B0-409F-A514-60BE5A12874D}" presName="space" presStyleCnt="0"/>
      <dgm:spPr/>
    </dgm:pt>
    <dgm:pt modelId="{00640F6C-2B44-4512-85C8-D1D453478A12}" type="pres">
      <dgm:prSet presAssocID="{4DB73AFE-6005-410E-94D5-03AAD1730204}" presName="composite" presStyleCnt="0"/>
      <dgm:spPr/>
    </dgm:pt>
    <dgm:pt modelId="{DE23BD1E-D6F3-4A4A-A105-7F81536ED1C7}" type="pres">
      <dgm:prSet presAssocID="{4DB73AFE-6005-410E-94D5-03AAD173020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209E9E4-21FA-4A5D-88CD-0CE12D73C5BD}" type="pres">
      <dgm:prSet presAssocID="{4DB73AFE-6005-410E-94D5-03AAD173020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0E92D0B-C7D7-49F0-8635-86176969079F}" type="presOf" srcId="{EFD87DC4-8DEB-40EA-AD28-0C3A3F3D33E1}" destId="{D12FED77-6526-4241-97A6-C4D365A87803}" srcOrd="0" destOrd="0" presId="urn:microsoft.com/office/officeart/2005/8/layout/hList1"/>
    <dgm:cxn modelId="{F8A5050D-7A1B-4D80-B48C-6C818BF048E3}" type="presOf" srcId="{70CE4D60-1FC3-4023-9BF0-D171E14F650F}" destId="{DA1B336A-9863-4CF1-9160-62FB8BACE448}" srcOrd="0" destOrd="0" presId="urn:microsoft.com/office/officeart/2005/8/layout/hList1"/>
    <dgm:cxn modelId="{C4E46B16-7CE6-412B-AD34-7C64CC73B535}" srcId="{E47D61D4-B1D6-4766-B662-364292B16916}" destId="{EFD87DC4-8DEB-40EA-AD28-0C3A3F3D33E1}" srcOrd="0" destOrd="0" parTransId="{06635B6C-664A-40B1-B2DF-3BA884CE16E4}" sibTransId="{7D3F5446-4294-45AD-B066-BD5551B894CB}"/>
    <dgm:cxn modelId="{BFA43017-F2CF-453E-B6F5-601463E381DF}" srcId="{E47D61D4-B1D6-4766-B662-364292B16916}" destId="{8DD3B25C-828A-4142-9788-69223DC2F17D}" srcOrd="1" destOrd="0" parTransId="{DDA8BFEF-BCB5-42C4-ADD3-BFCFF1BEFB8D}" sibTransId="{3C6944AC-35E8-447E-B83D-FCF191ADF895}"/>
    <dgm:cxn modelId="{D78E1725-73C2-4650-AC40-B0D92109DD04}" srcId="{E47D61D4-B1D6-4766-B662-364292B16916}" destId="{4DB73AFE-6005-410E-94D5-03AAD1730204}" srcOrd="3" destOrd="0" parTransId="{4D0A2DA9-74B0-4562-8E39-AE11542EA0BF}" sibTransId="{8D45EA47-20E5-44EA-9206-C5596494B391}"/>
    <dgm:cxn modelId="{6A037746-964E-4A58-A3F4-817F20985026}" type="presOf" srcId="{9F9CFB2F-7976-4257-B10F-75C7327E04B2}" destId="{630F8F85-D71D-4585-AFEB-4244FBEEDF74}" srcOrd="0" destOrd="0" presId="urn:microsoft.com/office/officeart/2005/8/layout/hList1"/>
    <dgm:cxn modelId="{9EB76E4D-6AAC-468D-B241-3336157A0E2D}" type="presOf" srcId="{BC0C3AC9-0357-4072-8684-9C16D34AEE95}" destId="{413A7753-39AC-43C3-8108-4F767042332B}" srcOrd="0" destOrd="0" presId="urn:microsoft.com/office/officeart/2005/8/layout/hList1"/>
    <dgm:cxn modelId="{7862886F-F434-4A16-BC74-5238CFCD2F73}" srcId="{9F9CFB2F-7976-4257-B10F-75C7327E04B2}" destId="{70CE4D60-1FC3-4023-9BF0-D171E14F650F}" srcOrd="0" destOrd="0" parTransId="{27027D56-80C0-48AF-90FD-3E6DC955BD58}" sibTransId="{2A3C415C-4B89-4934-9598-ED435719F79D}"/>
    <dgm:cxn modelId="{CEA8EB76-E6E4-4CB7-859D-12C39D8F9636}" srcId="{8DD3B25C-828A-4142-9788-69223DC2F17D}" destId="{BAEB1324-7E8C-45B4-9F4F-4D4E8C729FCF}" srcOrd="0" destOrd="0" parTransId="{49D77176-7145-4FC1-AD70-CF206F0FE0AE}" sibTransId="{95751C09-6F68-43C8-8F37-43789630AF5D}"/>
    <dgm:cxn modelId="{A9082357-E6BA-4877-96B5-7B801E3F7298}" type="presOf" srcId="{4DB73AFE-6005-410E-94D5-03AAD1730204}" destId="{DE23BD1E-D6F3-4A4A-A105-7F81536ED1C7}" srcOrd="0" destOrd="0" presId="urn:microsoft.com/office/officeart/2005/8/layout/hList1"/>
    <dgm:cxn modelId="{670AE384-1425-4DC3-B298-B432A7328E7C}" type="presOf" srcId="{0C1D3743-B121-446A-8E1E-91759CB14922}" destId="{9EE67A51-D6CF-4253-9013-CA9C32B69208}" srcOrd="0" destOrd="1" presId="urn:microsoft.com/office/officeart/2005/8/layout/hList1"/>
    <dgm:cxn modelId="{C461FD88-5B2E-44E3-82C9-8501D7D58388}" type="presOf" srcId="{BAEB1324-7E8C-45B4-9F4F-4D4E8C729FCF}" destId="{9EE67A51-D6CF-4253-9013-CA9C32B69208}" srcOrd="0" destOrd="0" presId="urn:microsoft.com/office/officeart/2005/8/layout/hList1"/>
    <dgm:cxn modelId="{51B1278B-5313-48D8-957D-7448DA3E6E73}" type="presOf" srcId="{E47D61D4-B1D6-4766-B662-364292B16916}" destId="{85626033-54B8-47F9-96E9-8A38B045A6ED}" srcOrd="0" destOrd="0" presId="urn:microsoft.com/office/officeart/2005/8/layout/hList1"/>
    <dgm:cxn modelId="{7AE0498E-1743-4A18-975C-9883F5AC31FA}" srcId="{4DB73AFE-6005-410E-94D5-03AAD1730204}" destId="{2B313770-2637-442F-9B0B-49E8A4D4CDCB}" srcOrd="0" destOrd="0" parTransId="{6D121911-4872-47F4-BBC1-D8EFEB02C628}" sibTransId="{A2224C1A-598F-4418-A0E1-16CBDFAE7F88}"/>
    <dgm:cxn modelId="{55AF71A2-FBFD-4F34-A9D6-C8446E41437B}" srcId="{E47D61D4-B1D6-4766-B662-364292B16916}" destId="{9F9CFB2F-7976-4257-B10F-75C7327E04B2}" srcOrd="2" destOrd="0" parTransId="{D0F39AC2-2CB3-4CFF-B1BD-C915CD659E42}" sibTransId="{1D8C9D22-63B0-409F-A514-60BE5A12874D}"/>
    <dgm:cxn modelId="{F37619B4-CDD2-4406-B632-37AC7EA9D1A5}" srcId="{EFD87DC4-8DEB-40EA-AD28-0C3A3F3D33E1}" destId="{BC0C3AC9-0357-4072-8684-9C16D34AEE95}" srcOrd="0" destOrd="0" parTransId="{7296310A-F0F4-4A12-83EC-17870EF22B10}" sibTransId="{43928F19-2A1D-4691-9E4F-548C4FB76A07}"/>
    <dgm:cxn modelId="{25BFE9EB-B7C1-4145-BBD0-3D67B6F2C448}" type="presOf" srcId="{2B313770-2637-442F-9B0B-49E8A4D4CDCB}" destId="{F209E9E4-21FA-4A5D-88CD-0CE12D73C5BD}" srcOrd="0" destOrd="0" presId="urn:microsoft.com/office/officeart/2005/8/layout/hList1"/>
    <dgm:cxn modelId="{E4A549F3-3A80-473F-9D6A-57AECD943CE1}" srcId="{8DD3B25C-828A-4142-9788-69223DC2F17D}" destId="{0C1D3743-B121-446A-8E1E-91759CB14922}" srcOrd="1" destOrd="0" parTransId="{17A02006-07F3-40BD-B86C-D6D2208DCC71}" sibTransId="{34CB39EC-7CE2-4F9D-85AC-06C60B18142E}"/>
    <dgm:cxn modelId="{000270FE-11E9-4D35-94FC-70AFE3F074E1}" type="presOf" srcId="{8DD3B25C-828A-4142-9788-69223DC2F17D}" destId="{FFF0B9BF-1556-4A82-83FB-534524D5AA05}" srcOrd="0" destOrd="0" presId="urn:microsoft.com/office/officeart/2005/8/layout/hList1"/>
    <dgm:cxn modelId="{CC1016EA-3516-4C04-9941-F97C28BA5F7C}" type="presParOf" srcId="{85626033-54B8-47F9-96E9-8A38B045A6ED}" destId="{4E00B0D6-00F0-4305-B532-90AC6C7D327F}" srcOrd="0" destOrd="0" presId="urn:microsoft.com/office/officeart/2005/8/layout/hList1"/>
    <dgm:cxn modelId="{C78ACB64-EBA8-4D38-B9E0-F5C369305D08}" type="presParOf" srcId="{4E00B0D6-00F0-4305-B532-90AC6C7D327F}" destId="{D12FED77-6526-4241-97A6-C4D365A87803}" srcOrd="0" destOrd="0" presId="urn:microsoft.com/office/officeart/2005/8/layout/hList1"/>
    <dgm:cxn modelId="{6465B14B-0AED-4985-B011-E1AE4397E1B4}" type="presParOf" srcId="{4E00B0D6-00F0-4305-B532-90AC6C7D327F}" destId="{413A7753-39AC-43C3-8108-4F767042332B}" srcOrd="1" destOrd="0" presId="urn:microsoft.com/office/officeart/2005/8/layout/hList1"/>
    <dgm:cxn modelId="{68AD9FC3-C77F-4EAD-8498-FA7B43808071}" type="presParOf" srcId="{85626033-54B8-47F9-96E9-8A38B045A6ED}" destId="{F8EEC25F-3DF7-4AD1-AD2A-A7319ED77306}" srcOrd="1" destOrd="0" presId="urn:microsoft.com/office/officeart/2005/8/layout/hList1"/>
    <dgm:cxn modelId="{334647AC-CFC5-46C8-9678-00576EACA201}" type="presParOf" srcId="{85626033-54B8-47F9-96E9-8A38B045A6ED}" destId="{F8A8DA2F-B1A3-4BC8-9908-7AC9BE3A3E56}" srcOrd="2" destOrd="0" presId="urn:microsoft.com/office/officeart/2005/8/layout/hList1"/>
    <dgm:cxn modelId="{3D5AEBF0-A629-4937-AF5C-9E0F2F79F1FE}" type="presParOf" srcId="{F8A8DA2F-B1A3-4BC8-9908-7AC9BE3A3E56}" destId="{FFF0B9BF-1556-4A82-83FB-534524D5AA05}" srcOrd="0" destOrd="0" presId="urn:microsoft.com/office/officeart/2005/8/layout/hList1"/>
    <dgm:cxn modelId="{1457453C-F5A0-4E57-8E02-F861669C7873}" type="presParOf" srcId="{F8A8DA2F-B1A3-4BC8-9908-7AC9BE3A3E56}" destId="{9EE67A51-D6CF-4253-9013-CA9C32B69208}" srcOrd="1" destOrd="0" presId="urn:microsoft.com/office/officeart/2005/8/layout/hList1"/>
    <dgm:cxn modelId="{A82D6A60-C17A-4C8C-A779-DF7C48209DD4}" type="presParOf" srcId="{85626033-54B8-47F9-96E9-8A38B045A6ED}" destId="{CAC81005-C623-433A-86E3-6AB20E5F6D6E}" srcOrd="3" destOrd="0" presId="urn:microsoft.com/office/officeart/2005/8/layout/hList1"/>
    <dgm:cxn modelId="{6FA820CF-9575-46DD-BAE6-D0B40C0AD1D8}" type="presParOf" srcId="{85626033-54B8-47F9-96E9-8A38B045A6ED}" destId="{16C8C06D-3697-49F6-8163-5873A3F458A0}" srcOrd="4" destOrd="0" presId="urn:microsoft.com/office/officeart/2005/8/layout/hList1"/>
    <dgm:cxn modelId="{11CE40E9-980E-4C8F-84A9-4FBB49664FC8}" type="presParOf" srcId="{16C8C06D-3697-49F6-8163-5873A3F458A0}" destId="{630F8F85-D71D-4585-AFEB-4244FBEEDF74}" srcOrd="0" destOrd="0" presId="urn:microsoft.com/office/officeart/2005/8/layout/hList1"/>
    <dgm:cxn modelId="{5C7A64BB-324E-4D53-ABB4-5DECBAE9A64D}" type="presParOf" srcId="{16C8C06D-3697-49F6-8163-5873A3F458A0}" destId="{DA1B336A-9863-4CF1-9160-62FB8BACE448}" srcOrd="1" destOrd="0" presId="urn:microsoft.com/office/officeart/2005/8/layout/hList1"/>
    <dgm:cxn modelId="{CB4FDD03-0F59-4288-B4CF-D475AF2B44A5}" type="presParOf" srcId="{85626033-54B8-47F9-96E9-8A38B045A6ED}" destId="{9F100DD5-8BCF-4E60-A593-611BFF600AE5}" srcOrd="5" destOrd="0" presId="urn:microsoft.com/office/officeart/2005/8/layout/hList1"/>
    <dgm:cxn modelId="{678489A2-FD23-4ECE-8391-CA90B1D5A370}" type="presParOf" srcId="{85626033-54B8-47F9-96E9-8A38B045A6ED}" destId="{00640F6C-2B44-4512-85C8-D1D453478A12}" srcOrd="6" destOrd="0" presId="urn:microsoft.com/office/officeart/2005/8/layout/hList1"/>
    <dgm:cxn modelId="{77F824B7-A2D3-43AF-B84C-65BA28E6E9AF}" type="presParOf" srcId="{00640F6C-2B44-4512-85C8-D1D453478A12}" destId="{DE23BD1E-D6F3-4A4A-A105-7F81536ED1C7}" srcOrd="0" destOrd="0" presId="urn:microsoft.com/office/officeart/2005/8/layout/hList1"/>
    <dgm:cxn modelId="{5144FBC2-689D-4A5A-B797-6BA10AB1AEF5}" type="presParOf" srcId="{00640F6C-2B44-4512-85C8-D1D453478A12}" destId="{F209E9E4-21FA-4A5D-88CD-0CE12D73C5B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B70B13-27AD-475E-A705-7447164869D6}" type="doc">
      <dgm:prSet loTypeId="urn:microsoft.com/office/officeart/2005/8/layout/rings+Icon" loCatId="officeonlin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CB30013-2B2B-403C-952A-C24C0EE1B08A}">
      <dgm:prSet/>
      <dgm:spPr/>
      <dgm:t>
        <a:bodyPr/>
        <a:lstStyle/>
        <a:p>
          <a:r>
            <a:rPr lang="en-US" b="1" i="0" baseline="0" dirty="0"/>
            <a:t>1. Green &amp; Miers (2020)</a:t>
          </a:r>
          <a:r>
            <a:rPr lang="en-US" b="0" i="0" baseline="0" dirty="0"/>
            <a:t> – Enhanced the </a:t>
          </a:r>
          <a:r>
            <a:rPr lang="en-US" b="1" i="0" baseline="0" dirty="0"/>
            <a:t>Signal Protocol</a:t>
          </a:r>
          <a:r>
            <a:rPr lang="en-US" b="0" i="0" baseline="0" dirty="0"/>
            <a:t> for privacy in secure messaging apps. </a:t>
          </a:r>
          <a:endParaRPr lang="en-IN" dirty="0"/>
        </a:p>
      </dgm:t>
    </dgm:pt>
    <dgm:pt modelId="{2D04DABF-C2B0-4D9F-8273-0B2D3CD404E8}" type="parTrans" cxnId="{A4E1F1A1-6BC6-4132-8BFA-8031E64A3697}">
      <dgm:prSet/>
      <dgm:spPr/>
      <dgm:t>
        <a:bodyPr/>
        <a:lstStyle/>
        <a:p>
          <a:endParaRPr lang="en-IN"/>
        </a:p>
      </dgm:t>
    </dgm:pt>
    <dgm:pt modelId="{A5BD9D36-2762-4C4B-8A79-9E484573441E}" type="sibTrans" cxnId="{A4E1F1A1-6BC6-4132-8BFA-8031E64A3697}">
      <dgm:prSet/>
      <dgm:spPr/>
      <dgm:t>
        <a:bodyPr/>
        <a:lstStyle/>
        <a:p>
          <a:endParaRPr lang="en-IN"/>
        </a:p>
      </dgm:t>
    </dgm:pt>
    <dgm:pt modelId="{552C444D-4E04-4EC8-B5AC-71CD28FD1336}">
      <dgm:prSet/>
      <dgm:spPr/>
      <dgm:t>
        <a:bodyPr/>
        <a:lstStyle/>
        <a:p>
          <a:r>
            <a:rPr lang="en-US" b="0" i="0" baseline="0" dirty="0"/>
            <a:t>effectiveness in preventing data breaches and eavesdropping.</a:t>
          </a:r>
          <a:endParaRPr lang="en-IN" dirty="0"/>
        </a:p>
      </dgm:t>
    </dgm:pt>
    <dgm:pt modelId="{DFA5C762-C30A-4B67-8FD3-1891BA56662F}" type="parTrans" cxnId="{8408F105-7C49-4135-8501-FDBF195F79A2}">
      <dgm:prSet/>
      <dgm:spPr/>
      <dgm:t>
        <a:bodyPr/>
        <a:lstStyle/>
        <a:p>
          <a:endParaRPr lang="en-IN"/>
        </a:p>
      </dgm:t>
    </dgm:pt>
    <dgm:pt modelId="{0A57399C-1898-4802-BF19-D32D18CC5F9A}" type="sibTrans" cxnId="{8408F105-7C49-4135-8501-FDBF195F79A2}">
      <dgm:prSet/>
      <dgm:spPr/>
      <dgm:t>
        <a:bodyPr/>
        <a:lstStyle/>
        <a:p>
          <a:endParaRPr lang="en-IN"/>
        </a:p>
      </dgm:t>
    </dgm:pt>
    <dgm:pt modelId="{6FABF1C8-D23A-46A2-A9A6-668D2E3C607F}">
      <dgm:prSet/>
      <dgm:spPr/>
      <dgm:t>
        <a:bodyPr/>
        <a:lstStyle/>
        <a:p>
          <a:r>
            <a:rPr lang="en-US" b="1" i="0" baseline="0" dirty="0"/>
            <a:t>WebSocket over HTTPS</a:t>
          </a:r>
          <a:r>
            <a:rPr lang="en-US" b="0" i="0" baseline="0" dirty="0"/>
            <a:t> in real-time encrypted communication.</a:t>
          </a:r>
          <a:endParaRPr lang="en-IN" dirty="0"/>
        </a:p>
      </dgm:t>
    </dgm:pt>
    <dgm:pt modelId="{9386C7F9-8716-46A1-9FD9-F36BE8DD69CF}" type="parTrans" cxnId="{85072B54-6217-4FFE-825F-081681A6442E}">
      <dgm:prSet/>
      <dgm:spPr/>
      <dgm:t>
        <a:bodyPr/>
        <a:lstStyle/>
        <a:p>
          <a:endParaRPr lang="en-IN"/>
        </a:p>
      </dgm:t>
    </dgm:pt>
    <dgm:pt modelId="{BD90F91F-EE7F-4EBB-A391-436063FA53BD}" type="sibTrans" cxnId="{85072B54-6217-4FFE-825F-081681A6442E}">
      <dgm:prSet/>
      <dgm:spPr/>
      <dgm:t>
        <a:bodyPr/>
        <a:lstStyle/>
        <a:p>
          <a:endParaRPr lang="en-IN"/>
        </a:p>
      </dgm:t>
    </dgm:pt>
    <dgm:pt modelId="{B53FCFC2-AAC9-4669-80BB-A9F278B39AD9}">
      <dgm:prSet/>
      <dgm:spPr/>
      <dgm:t>
        <a:bodyPr/>
        <a:lstStyle/>
        <a:p>
          <a:r>
            <a:rPr lang="en-US" b="1" i="0" baseline="0" dirty="0"/>
            <a:t>2. Alzahrani et al. (2021)</a:t>
          </a:r>
          <a:r>
            <a:rPr lang="en-US" b="0" i="0" baseline="0" dirty="0"/>
            <a:t> – Studied the use of </a:t>
          </a:r>
          <a:r>
            <a:rPr lang="en-US" b="1" i="0" baseline="0" dirty="0"/>
            <a:t>AES-256 encryption</a:t>
          </a:r>
          <a:r>
            <a:rPr lang="en-US" b="0" i="0" baseline="0" dirty="0"/>
            <a:t> and confirmed its </a:t>
          </a:r>
          <a:endParaRPr lang="en-IN" dirty="0"/>
        </a:p>
      </dgm:t>
    </dgm:pt>
    <dgm:pt modelId="{B98A7C41-F567-4F87-8CF5-594B62A31A30}" type="parTrans" cxnId="{67C35964-8B20-4EAC-BDA7-89C9A2E3EE37}">
      <dgm:prSet/>
      <dgm:spPr/>
      <dgm:t>
        <a:bodyPr/>
        <a:lstStyle/>
        <a:p>
          <a:endParaRPr lang="en-IN"/>
        </a:p>
      </dgm:t>
    </dgm:pt>
    <dgm:pt modelId="{FB4AC088-D668-49DA-BA61-A5B002CC6E2B}" type="sibTrans" cxnId="{67C35964-8B20-4EAC-BDA7-89C9A2E3EE37}">
      <dgm:prSet/>
      <dgm:spPr/>
      <dgm:t>
        <a:bodyPr/>
        <a:lstStyle/>
        <a:p>
          <a:endParaRPr lang="en-IN"/>
        </a:p>
      </dgm:t>
    </dgm:pt>
    <dgm:pt modelId="{A839EC6B-9805-4552-B4A1-FE008C6167EE}">
      <dgm:prSet/>
      <dgm:spPr/>
      <dgm:t>
        <a:bodyPr/>
        <a:lstStyle/>
        <a:p>
          <a:r>
            <a:rPr lang="en-US" b="1" i="0" baseline="0" dirty="0"/>
            <a:t>3. Sharma &amp; Singh (2022)</a:t>
          </a:r>
          <a:r>
            <a:rPr lang="en-US" b="0" i="0" baseline="0" dirty="0"/>
            <a:t> – Analyzed the role of</a:t>
          </a:r>
          <a:endParaRPr lang="en-IN" dirty="0"/>
        </a:p>
      </dgm:t>
    </dgm:pt>
    <dgm:pt modelId="{8EE1220F-7A8F-4306-BF07-5AA0E06302AA}" type="parTrans" cxnId="{92CD6DF5-185B-455E-BB33-4FA818A42065}">
      <dgm:prSet/>
      <dgm:spPr/>
      <dgm:t>
        <a:bodyPr/>
        <a:lstStyle/>
        <a:p>
          <a:endParaRPr lang="en-IN"/>
        </a:p>
      </dgm:t>
    </dgm:pt>
    <dgm:pt modelId="{32FA0DB8-AA8F-4A4F-9607-FEF8180EC4D8}" type="sibTrans" cxnId="{92CD6DF5-185B-455E-BB33-4FA818A42065}">
      <dgm:prSet/>
      <dgm:spPr/>
      <dgm:t>
        <a:bodyPr/>
        <a:lstStyle/>
        <a:p>
          <a:endParaRPr lang="en-IN"/>
        </a:p>
      </dgm:t>
    </dgm:pt>
    <dgm:pt modelId="{6DCBCFAB-9801-4F00-AFC3-97869D53C384}">
      <dgm:prSet/>
      <dgm:spPr/>
      <dgm:t>
        <a:bodyPr/>
        <a:lstStyle/>
        <a:p>
          <a:pPr>
            <a:buNone/>
          </a:pPr>
          <a:r>
            <a:rPr lang="en-US" b="1" u="none" dirty="0">
              <a:solidFill>
                <a:srgbClr val="FF0000"/>
              </a:solidFill>
            </a:rPr>
            <a:t>4. Ahmed Issa (2022)</a:t>
          </a:r>
          <a:r>
            <a:rPr lang="en-US" u="none" dirty="0">
              <a:solidFill>
                <a:srgbClr val="FF0000"/>
              </a:solidFill>
            </a:rPr>
            <a:t> – Developed an open-source </a:t>
          </a:r>
          <a:r>
            <a:rPr lang="en-US" b="1" u="none" dirty="0">
              <a:solidFill>
                <a:srgbClr val="FF0000"/>
              </a:solidFill>
            </a:rPr>
            <a:t>Real-Time Secure Chat Application .</a:t>
          </a:r>
          <a:endParaRPr lang="en-IN" u="none" dirty="0">
            <a:solidFill>
              <a:srgbClr val="FF0000"/>
            </a:solidFill>
          </a:endParaRPr>
        </a:p>
      </dgm:t>
    </dgm:pt>
    <dgm:pt modelId="{A4EF97A4-212B-4717-8354-32526F19DB38}" type="parTrans" cxnId="{A14A5FEB-51E2-4E3E-B1D2-E2ADE79822F3}">
      <dgm:prSet/>
      <dgm:spPr/>
      <dgm:t>
        <a:bodyPr/>
        <a:lstStyle/>
        <a:p>
          <a:endParaRPr lang="en-IN"/>
        </a:p>
      </dgm:t>
    </dgm:pt>
    <dgm:pt modelId="{C89930B1-9BC0-4A9A-A064-5DAF4C1E8B08}" type="sibTrans" cxnId="{A14A5FEB-51E2-4E3E-B1D2-E2ADE79822F3}">
      <dgm:prSet/>
      <dgm:spPr/>
      <dgm:t>
        <a:bodyPr/>
        <a:lstStyle/>
        <a:p>
          <a:endParaRPr lang="en-IN"/>
        </a:p>
      </dgm:t>
    </dgm:pt>
    <dgm:pt modelId="{82B1C32A-C6D2-42C4-8D65-A3276990901B}" type="pres">
      <dgm:prSet presAssocID="{F5B70B13-27AD-475E-A705-7447164869D6}" presName="Name0" presStyleCnt="0">
        <dgm:presLayoutVars>
          <dgm:chMax val="7"/>
          <dgm:dir/>
          <dgm:resizeHandles val="exact"/>
        </dgm:presLayoutVars>
      </dgm:prSet>
      <dgm:spPr/>
    </dgm:pt>
    <dgm:pt modelId="{34BB57E4-0CF2-4CBB-988E-AFE1B12D11C2}" type="pres">
      <dgm:prSet presAssocID="{F5B70B13-27AD-475E-A705-7447164869D6}" presName="ellipse1" presStyleLbl="vennNode1" presStyleIdx="0" presStyleCnt="6" custLinFactNeighborX="-30036" custLinFactNeighborY="-1046">
        <dgm:presLayoutVars>
          <dgm:bulletEnabled val="1"/>
        </dgm:presLayoutVars>
      </dgm:prSet>
      <dgm:spPr/>
    </dgm:pt>
    <dgm:pt modelId="{87680764-4EA2-491C-9F03-E45457545429}" type="pres">
      <dgm:prSet presAssocID="{F5B70B13-27AD-475E-A705-7447164869D6}" presName="ellipse2" presStyleLbl="vennNode1" presStyleIdx="1" presStyleCnt="6" custLinFactNeighborX="-16895" custLinFactNeighborY="-7884">
        <dgm:presLayoutVars>
          <dgm:bulletEnabled val="1"/>
        </dgm:presLayoutVars>
      </dgm:prSet>
      <dgm:spPr/>
    </dgm:pt>
    <dgm:pt modelId="{580FB889-28D8-4FE1-971A-2962BBF4B3E2}" type="pres">
      <dgm:prSet presAssocID="{F5B70B13-27AD-475E-A705-7447164869D6}" presName="ellipse3" presStyleLbl="vennNode1" presStyleIdx="2" presStyleCnt="6" custLinFactNeighborX="-21401" custLinFactNeighborY="-12389">
        <dgm:presLayoutVars>
          <dgm:bulletEnabled val="1"/>
        </dgm:presLayoutVars>
      </dgm:prSet>
      <dgm:spPr/>
    </dgm:pt>
    <dgm:pt modelId="{E7692862-AA22-44D1-9531-28EAFA9CF1CC}" type="pres">
      <dgm:prSet presAssocID="{F5B70B13-27AD-475E-A705-7447164869D6}" presName="ellipse4" presStyleLbl="vennNode1" presStyleIdx="3" presStyleCnt="6" custLinFactNeighborX="79724" custLinFactNeighborY="-2227">
        <dgm:presLayoutVars>
          <dgm:bulletEnabled val="1"/>
        </dgm:presLayoutVars>
      </dgm:prSet>
      <dgm:spPr/>
    </dgm:pt>
    <dgm:pt modelId="{B64949E4-B14A-45B4-8120-1C5BB8B3EA89}" type="pres">
      <dgm:prSet presAssocID="{F5B70B13-27AD-475E-A705-7447164869D6}" presName="ellipse5" presStyleLbl="vennNode1" presStyleIdx="4" presStyleCnt="6" custLinFactNeighborX="-14267" custLinFactNeighborY="4130">
        <dgm:presLayoutVars>
          <dgm:bulletEnabled val="1"/>
        </dgm:presLayoutVars>
      </dgm:prSet>
      <dgm:spPr/>
    </dgm:pt>
    <dgm:pt modelId="{061FCF80-EEE6-44C9-9D89-42333B9BC1D4}" type="pres">
      <dgm:prSet presAssocID="{F5B70B13-27AD-475E-A705-7447164869D6}" presName="ellipse6" presStyleLbl="vennNode1" presStyleIdx="5" presStyleCnt="6" custLinFactNeighborX="24405" custLinFactNeighborY="-57066">
        <dgm:presLayoutVars>
          <dgm:bulletEnabled val="1"/>
        </dgm:presLayoutVars>
      </dgm:prSet>
      <dgm:spPr/>
    </dgm:pt>
  </dgm:ptLst>
  <dgm:cxnLst>
    <dgm:cxn modelId="{8408F105-7C49-4135-8501-FDBF195F79A2}" srcId="{F5B70B13-27AD-475E-A705-7447164869D6}" destId="{552C444D-4E04-4EC8-B5AC-71CD28FD1336}" srcOrd="1" destOrd="0" parTransId="{DFA5C762-C30A-4B67-8FD3-1891BA56662F}" sibTransId="{0A57399C-1898-4802-BF19-D32D18CC5F9A}"/>
    <dgm:cxn modelId="{F5CE7A17-4B88-4E1D-9DFE-51CA8EA7B185}" type="presOf" srcId="{F5B70B13-27AD-475E-A705-7447164869D6}" destId="{82B1C32A-C6D2-42C4-8D65-A3276990901B}" srcOrd="0" destOrd="0" presId="urn:microsoft.com/office/officeart/2005/8/layout/rings+Icon"/>
    <dgm:cxn modelId="{67C35964-8B20-4EAC-BDA7-89C9A2E3EE37}" srcId="{F5B70B13-27AD-475E-A705-7447164869D6}" destId="{B53FCFC2-AAC9-4669-80BB-A9F278B39AD9}" srcOrd="2" destOrd="0" parTransId="{B98A7C41-F567-4F87-8CF5-594B62A31A30}" sibTransId="{FB4AC088-D668-49DA-BA61-A5B002CC6E2B}"/>
    <dgm:cxn modelId="{40DC634A-CFB6-40E9-A8F0-389B960A6A32}" type="presOf" srcId="{3CB30013-2B2B-403C-952A-C24C0EE1B08A}" destId="{34BB57E4-0CF2-4CBB-988E-AFE1B12D11C2}" srcOrd="0" destOrd="0" presId="urn:microsoft.com/office/officeart/2005/8/layout/rings+Icon"/>
    <dgm:cxn modelId="{85072B54-6217-4FFE-825F-081681A6442E}" srcId="{F5B70B13-27AD-475E-A705-7447164869D6}" destId="{6FABF1C8-D23A-46A2-A9A6-668D2E3C607F}" srcOrd="3" destOrd="0" parTransId="{9386C7F9-8716-46A1-9FD9-F36BE8DD69CF}" sibTransId="{BD90F91F-EE7F-4EBB-A391-436063FA53BD}"/>
    <dgm:cxn modelId="{B5DFB397-F8A4-4F5D-92B7-D6F7267B5906}" type="presOf" srcId="{6DCBCFAB-9801-4F00-AFC3-97869D53C384}" destId="{061FCF80-EEE6-44C9-9D89-42333B9BC1D4}" srcOrd="0" destOrd="0" presId="urn:microsoft.com/office/officeart/2005/8/layout/rings+Icon"/>
    <dgm:cxn modelId="{A4E1F1A1-6BC6-4132-8BFA-8031E64A3697}" srcId="{F5B70B13-27AD-475E-A705-7447164869D6}" destId="{3CB30013-2B2B-403C-952A-C24C0EE1B08A}" srcOrd="0" destOrd="0" parTransId="{2D04DABF-C2B0-4D9F-8273-0B2D3CD404E8}" sibTransId="{A5BD9D36-2762-4C4B-8A79-9E484573441E}"/>
    <dgm:cxn modelId="{41C0FDC3-CE3D-487B-8BE2-44DFBE315786}" type="presOf" srcId="{B53FCFC2-AAC9-4669-80BB-A9F278B39AD9}" destId="{580FB889-28D8-4FE1-971A-2962BBF4B3E2}" srcOrd="0" destOrd="0" presId="urn:microsoft.com/office/officeart/2005/8/layout/rings+Icon"/>
    <dgm:cxn modelId="{CCD805C7-E7D0-49AB-A11A-E034C31D1687}" type="presOf" srcId="{552C444D-4E04-4EC8-B5AC-71CD28FD1336}" destId="{87680764-4EA2-491C-9F03-E45457545429}" srcOrd="0" destOrd="0" presId="urn:microsoft.com/office/officeart/2005/8/layout/rings+Icon"/>
    <dgm:cxn modelId="{29FA1AD8-BDF7-4042-BA18-1939AB7DF3EA}" type="presOf" srcId="{6FABF1C8-D23A-46A2-A9A6-668D2E3C607F}" destId="{E7692862-AA22-44D1-9531-28EAFA9CF1CC}" srcOrd="0" destOrd="0" presId="urn:microsoft.com/office/officeart/2005/8/layout/rings+Icon"/>
    <dgm:cxn modelId="{D452CADE-297A-4B06-8B2A-5F860A43CDD8}" type="presOf" srcId="{A839EC6B-9805-4552-B4A1-FE008C6167EE}" destId="{B64949E4-B14A-45B4-8120-1C5BB8B3EA89}" srcOrd="0" destOrd="0" presId="urn:microsoft.com/office/officeart/2005/8/layout/rings+Icon"/>
    <dgm:cxn modelId="{A14A5FEB-51E2-4E3E-B1D2-E2ADE79822F3}" srcId="{F5B70B13-27AD-475E-A705-7447164869D6}" destId="{6DCBCFAB-9801-4F00-AFC3-97869D53C384}" srcOrd="5" destOrd="0" parTransId="{A4EF97A4-212B-4717-8354-32526F19DB38}" sibTransId="{C89930B1-9BC0-4A9A-A064-5DAF4C1E8B08}"/>
    <dgm:cxn modelId="{92CD6DF5-185B-455E-BB33-4FA818A42065}" srcId="{F5B70B13-27AD-475E-A705-7447164869D6}" destId="{A839EC6B-9805-4552-B4A1-FE008C6167EE}" srcOrd="4" destOrd="0" parTransId="{8EE1220F-7A8F-4306-BF07-5AA0E06302AA}" sibTransId="{32FA0DB8-AA8F-4A4F-9607-FEF8180EC4D8}"/>
    <dgm:cxn modelId="{B2A2834F-52CE-4DA2-BE5F-9895890AE79A}" type="presParOf" srcId="{82B1C32A-C6D2-42C4-8D65-A3276990901B}" destId="{34BB57E4-0CF2-4CBB-988E-AFE1B12D11C2}" srcOrd="0" destOrd="0" presId="urn:microsoft.com/office/officeart/2005/8/layout/rings+Icon"/>
    <dgm:cxn modelId="{7F6634C8-636F-41DC-9866-378401B29040}" type="presParOf" srcId="{82B1C32A-C6D2-42C4-8D65-A3276990901B}" destId="{87680764-4EA2-491C-9F03-E45457545429}" srcOrd="1" destOrd="0" presId="urn:microsoft.com/office/officeart/2005/8/layout/rings+Icon"/>
    <dgm:cxn modelId="{FA1F3E65-E813-49DA-BE91-4F5FB996D635}" type="presParOf" srcId="{82B1C32A-C6D2-42C4-8D65-A3276990901B}" destId="{580FB889-28D8-4FE1-971A-2962BBF4B3E2}" srcOrd="2" destOrd="0" presId="urn:microsoft.com/office/officeart/2005/8/layout/rings+Icon"/>
    <dgm:cxn modelId="{805E3D15-1842-4F90-BDDC-60BE902CC387}" type="presParOf" srcId="{82B1C32A-C6D2-42C4-8D65-A3276990901B}" destId="{E7692862-AA22-44D1-9531-28EAFA9CF1CC}" srcOrd="3" destOrd="0" presId="urn:microsoft.com/office/officeart/2005/8/layout/rings+Icon"/>
    <dgm:cxn modelId="{51FF6602-D7E5-4824-B014-5C51F700F10A}" type="presParOf" srcId="{82B1C32A-C6D2-42C4-8D65-A3276990901B}" destId="{B64949E4-B14A-45B4-8120-1C5BB8B3EA89}" srcOrd="4" destOrd="0" presId="urn:microsoft.com/office/officeart/2005/8/layout/rings+Icon"/>
    <dgm:cxn modelId="{C46BCC49-44A6-4814-B3FB-60B28AC4B64B}" type="presParOf" srcId="{82B1C32A-C6D2-42C4-8D65-A3276990901B}" destId="{061FCF80-EEE6-44C9-9D89-42333B9BC1D4}" srcOrd="5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63FD4C-1563-4967-B5ED-94443A380892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E0DF24BF-FB67-4F01-9717-96483A0290FD}">
      <dgm:prSet/>
      <dgm:spPr/>
      <dgm:t>
        <a:bodyPr/>
        <a:lstStyle/>
        <a:p>
          <a:r>
            <a:rPr lang="en-US" b="1" i="0" baseline="0"/>
            <a:t>Ensure Message Privacy:</a:t>
          </a:r>
          <a:r>
            <a:rPr lang="en-US" b="0" i="0" baseline="0"/>
            <a:t> Encrypt messages so only the sender and receiver can read them.</a:t>
          </a:r>
          <a:endParaRPr lang="en-IN"/>
        </a:p>
      </dgm:t>
    </dgm:pt>
    <dgm:pt modelId="{1F238241-C0A5-4EAB-A448-ABE9FAC522DB}" type="parTrans" cxnId="{AE8F7000-59A1-4FA0-A826-6569922390AF}">
      <dgm:prSet/>
      <dgm:spPr/>
      <dgm:t>
        <a:bodyPr/>
        <a:lstStyle/>
        <a:p>
          <a:endParaRPr lang="en-IN"/>
        </a:p>
      </dgm:t>
    </dgm:pt>
    <dgm:pt modelId="{16831A7B-3324-41E4-935D-1B9045FE71F6}" type="sibTrans" cxnId="{AE8F7000-59A1-4FA0-A826-6569922390AF}">
      <dgm:prSet/>
      <dgm:spPr/>
      <dgm:t>
        <a:bodyPr/>
        <a:lstStyle/>
        <a:p>
          <a:endParaRPr lang="en-IN"/>
        </a:p>
      </dgm:t>
    </dgm:pt>
    <dgm:pt modelId="{7B005651-8411-4BC5-BF9E-5B878D23A7A0}">
      <dgm:prSet/>
      <dgm:spPr/>
      <dgm:t>
        <a:bodyPr/>
        <a:lstStyle/>
        <a:p>
          <a:r>
            <a:rPr lang="en-US" b="1" i="0" baseline="0"/>
            <a:t>Protect User Data:</a:t>
          </a:r>
          <a:r>
            <a:rPr lang="en-US" b="0" i="0" baseline="0"/>
            <a:t> Prevent third parties (including the server) from accessing chat content.</a:t>
          </a:r>
          <a:endParaRPr lang="en-IN"/>
        </a:p>
      </dgm:t>
    </dgm:pt>
    <dgm:pt modelId="{0876D466-0BFF-4A25-8523-2C7DBE6A162F}" type="parTrans" cxnId="{0397D803-079E-415A-A594-4155E908B7E9}">
      <dgm:prSet/>
      <dgm:spPr/>
      <dgm:t>
        <a:bodyPr/>
        <a:lstStyle/>
        <a:p>
          <a:endParaRPr lang="en-IN"/>
        </a:p>
      </dgm:t>
    </dgm:pt>
    <dgm:pt modelId="{04F1E9AF-908E-41A5-AB2D-624C8D7315DD}" type="sibTrans" cxnId="{0397D803-079E-415A-A594-4155E908B7E9}">
      <dgm:prSet/>
      <dgm:spPr/>
      <dgm:t>
        <a:bodyPr/>
        <a:lstStyle/>
        <a:p>
          <a:endParaRPr lang="en-IN"/>
        </a:p>
      </dgm:t>
    </dgm:pt>
    <dgm:pt modelId="{561C45E7-B612-4759-B36A-D02FC56D5157}">
      <dgm:prSet/>
      <dgm:spPr/>
      <dgm:t>
        <a:bodyPr/>
        <a:lstStyle/>
        <a:p>
          <a:r>
            <a:rPr lang="en-US" b="1" i="0" baseline="0"/>
            <a:t>Secure Communication Channels:</a:t>
          </a:r>
          <a:r>
            <a:rPr lang="en-US" b="0" i="0" baseline="0"/>
            <a:t> Use strong encryption protocols (like AES, RSA) for safe data transfer.</a:t>
          </a:r>
          <a:endParaRPr lang="en-IN"/>
        </a:p>
      </dgm:t>
    </dgm:pt>
    <dgm:pt modelId="{01E7EC17-8FC1-4693-B0EF-CBD6D10CE5BC}" type="parTrans" cxnId="{EC29455D-4487-44BB-A25E-85B382E6B6EB}">
      <dgm:prSet/>
      <dgm:spPr/>
      <dgm:t>
        <a:bodyPr/>
        <a:lstStyle/>
        <a:p>
          <a:endParaRPr lang="en-IN"/>
        </a:p>
      </dgm:t>
    </dgm:pt>
    <dgm:pt modelId="{D976A692-8400-4434-936A-5DD8E156BDC5}" type="sibTrans" cxnId="{EC29455D-4487-44BB-A25E-85B382E6B6EB}">
      <dgm:prSet/>
      <dgm:spPr/>
      <dgm:t>
        <a:bodyPr/>
        <a:lstStyle/>
        <a:p>
          <a:endParaRPr lang="en-IN"/>
        </a:p>
      </dgm:t>
    </dgm:pt>
    <dgm:pt modelId="{4A1FEF3F-CE43-4EEC-874A-3C2FC06278AD}">
      <dgm:prSet/>
      <dgm:spPr/>
      <dgm:t>
        <a:bodyPr/>
        <a:lstStyle/>
        <a:p>
          <a:r>
            <a:rPr lang="en-US" b="1" i="0" baseline="0"/>
            <a:t>Enable Real-Time Messaging:</a:t>
          </a:r>
          <a:r>
            <a:rPr lang="en-US" b="0" i="0" baseline="0"/>
            <a:t> Support instant encrypted text, image, and media sharing.</a:t>
          </a:r>
          <a:endParaRPr lang="en-IN"/>
        </a:p>
      </dgm:t>
    </dgm:pt>
    <dgm:pt modelId="{DEA30E20-7C07-462B-B7A1-9DDB6A880AA1}" type="parTrans" cxnId="{C6FBFC38-1455-4722-82DB-78DBB7C50D4F}">
      <dgm:prSet/>
      <dgm:spPr/>
      <dgm:t>
        <a:bodyPr/>
        <a:lstStyle/>
        <a:p>
          <a:endParaRPr lang="en-IN"/>
        </a:p>
      </dgm:t>
    </dgm:pt>
    <dgm:pt modelId="{7394A435-CA54-4945-82C9-631FA9994464}" type="sibTrans" cxnId="{C6FBFC38-1455-4722-82DB-78DBB7C50D4F}">
      <dgm:prSet/>
      <dgm:spPr/>
      <dgm:t>
        <a:bodyPr/>
        <a:lstStyle/>
        <a:p>
          <a:endParaRPr lang="en-IN"/>
        </a:p>
      </dgm:t>
    </dgm:pt>
    <dgm:pt modelId="{34365B67-28F8-46BC-B5E9-1619565A2811}">
      <dgm:prSet/>
      <dgm:spPr/>
      <dgm:t>
        <a:bodyPr/>
        <a:lstStyle/>
        <a:p>
          <a:r>
            <a:rPr lang="en-US" b="1" i="0" baseline="0"/>
            <a:t>Provide User Authentication:</a:t>
          </a:r>
          <a:r>
            <a:rPr lang="en-US" b="0" i="0" baseline="0"/>
            <a:t> Allow only verified users to access and use the chat service securely.</a:t>
          </a:r>
          <a:endParaRPr lang="en-IN"/>
        </a:p>
      </dgm:t>
    </dgm:pt>
    <dgm:pt modelId="{6E79D3EC-F582-455A-8952-CA0ABB74EBF1}" type="parTrans" cxnId="{FAD9387F-A46A-4A4F-A448-6BC58BD5589E}">
      <dgm:prSet/>
      <dgm:spPr/>
      <dgm:t>
        <a:bodyPr/>
        <a:lstStyle/>
        <a:p>
          <a:endParaRPr lang="en-IN"/>
        </a:p>
      </dgm:t>
    </dgm:pt>
    <dgm:pt modelId="{6E81B717-EE2C-4F7C-BA57-4FFEE13CB2CC}" type="sibTrans" cxnId="{FAD9387F-A46A-4A4F-A448-6BC58BD5589E}">
      <dgm:prSet/>
      <dgm:spPr/>
      <dgm:t>
        <a:bodyPr/>
        <a:lstStyle/>
        <a:p>
          <a:endParaRPr lang="en-IN"/>
        </a:p>
      </dgm:t>
    </dgm:pt>
    <dgm:pt modelId="{CB9CA96D-D078-4CED-8166-C4440138C85E}" type="pres">
      <dgm:prSet presAssocID="{7163FD4C-1563-4967-B5ED-94443A380892}" presName="linear" presStyleCnt="0">
        <dgm:presLayoutVars>
          <dgm:animLvl val="lvl"/>
          <dgm:resizeHandles val="exact"/>
        </dgm:presLayoutVars>
      </dgm:prSet>
      <dgm:spPr/>
    </dgm:pt>
    <dgm:pt modelId="{5CF1594B-3B74-4CD0-9B8F-78A6320D3759}" type="pres">
      <dgm:prSet presAssocID="{E0DF24BF-FB67-4F01-9717-96483A0290FD}" presName="parentText" presStyleLbl="node1" presStyleIdx="0" presStyleCnt="5" custLinFactY="-20657" custLinFactNeighborX="-179" custLinFactNeighborY="-100000">
        <dgm:presLayoutVars>
          <dgm:chMax val="0"/>
          <dgm:bulletEnabled val="1"/>
        </dgm:presLayoutVars>
      </dgm:prSet>
      <dgm:spPr/>
    </dgm:pt>
    <dgm:pt modelId="{1673982C-96A4-44FC-AFFE-98DDA6B92AFD}" type="pres">
      <dgm:prSet presAssocID="{16831A7B-3324-41E4-935D-1B9045FE71F6}" presName="spacer" presStyleCnt="0"/>
      <dgm:spPr/>
    </dgm:pt>
    <dgm:pt modelId="{501BC358-9B65-4B6B-9CE0-362611B6D445}" type="pres">
      <dgm:prSet presAssocID="{7B005651-8411-4BC5-BF9E-5B878D23A7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9E908F-E00F-47C2-812A-11B6968BD514}" type="pres">
      <dgm:prSet presAssocID="{04F1E9AF-908E-41A5-AB2D-624C8D7315DD}" presName="spacer" presStyleCnt="0"/>
      <dgm:spPr/>
    </dgm:pt>
    <dgm:pt modelId="{1DF6344E-4055-40D7-80A9-CB0134CAD225}" type="pres">
      <dgm:prSet presAssocID="{561C45E7-B612-4759-B36A-D02FC56D51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C989FF7-A930-4C2B-8119-63A77F170CF8}" type="pres">
      <dgm:prSet presAssocID="{D976A692-8400-4434-936A-5DD8E156BDC5}" presName="spacer" presStyleCnt="0"/>
      <dgm:spPr/>
    </dgm:pt>
    <dgm:pt modelId="{62A7F2E9-8C4D-4EC6-9538-E7598F5834A3}" type="pres">
      <dgm:prSet presAssocID="{4A1FEF3F-CE43-4EEC-874A-3C2FC06278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E0329D-BE56-49ED-9940-8095F27D42B2}" type="pres">
      <dgm:prSet presAssocID="{7394A435-CA54-4945-82C9-631FA9994464}" presName="spacer" presStyleCnt="0"/>
      <dgm:spPr/>
    </dgm:pt>
    <dgm:pt modelId="{D7C8606B-957B-4D30-9293-20B46A64D5D7}" type="pres">
      <dgm:prSet presAssocID="{34365B67-28F8-46BC-B5E9-1619565A28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E8F7000-59A1-4FA0-A826-6569922390AF}" srcId="{7163FD4C-1563-4967-B5ED-94443A380892}" destId="{E0DF24BF-FB67-4F01-9717-96483A0290FD}" srcOrd="0" destOrd="0" parTransId="{1F238241-C0A5-4EAB-A448-ABE9FAC522DB}" sibTransId="{16831A7B-3324-41E4-935D-1B9045FE71F6}"/>
    <dgm:cxn modelId="{0397D803-079E-415A-A594-4155E908B7E9}" srcId="{7163FD4C-1563-4967-B5ED-94443A380892}" destId="{7B005651-8411-4BC5-BF9E-5B878D23A7A0}" srcOrd="1" destOrd="0" parTransId="{0876D466-0BFF-4A25-8523-2C7DBE6A162F}" sibTransId="{04F1E9AF-908E-41A5-AB2D-624C8D7315DD}"/>
    <dgm:cxn modelId="{78621209-5B0C-4D8F-9EE3-689E1EDED13A}" type="presOf" srcId="{34365B67-28F8-46BC-B5E9-1619565A2811}" destId="{D7C8606B-957B-4D30-9293-20B46A64D5D7}" srcOrd="0" destOrd="0" presId="urn:microsoft.com/office/officeart/2005/8/layout/vList2"/>
    <dgm:cxn modelId="{F003061D-C9F4-4B1C-BF12-64544B4C9C4E}" type="presOf" srcId="{E0DF24BF-FB67-4F01-9717-96483A0290FD}" destId="{5CF1594B-3B74-4CD0-9B8F-78A6320D3759}" srcOrd="0" destOrd="0" presId="urn:microsoft.com/office/officeart/2005/8/layout/vList2"/>
    <dgm:cxn modelId="{C6FBFC38-1455-4722-82DB-78DBB7C50D4F}" srcId="{7163FD4C-1563-4967-B5ED-94443A380892}" destId="{4A1FEF3F-CE43-4EEC-874A-3C2FC06278AD}" srcOrd="3" destOrd="0" parTransId="{DEA30E20-7C07-462B-B7A1-9DDB6A880AA1}" sibTransId="{7394A435-CA54-4945-82C9-631FA9994464}"/>
    <dgm:cxn modelId="{EC29455D-4487-44BB-A25E-85B382E6B6EB}" srcId="{7163FD4C-1563-4967-B5ED-94443A380892}" destId="{561C45E7-B612-4759-B36A-D02FC56D5157}" srcOrd="2" destOrd="0" parTransId="{01E7EC17-8FC1-4693-B0EF-CBD6D10CE5BC}" sibTransId="{D976A692-8400-4434-936A-5DD8E156BDC5}"/>
    <dgm:cxn modelId="{F34C9962-C45E-44E5-80A3-DC7769351CC4}" type="presOf" srcId="{4A1FEF3F-CE43-4EEC-874A-3C2FC06278AD}" destId="{62A7F2E9-8C4D-4EC6-9538-E7598F5834A3}" srcOrd="0" destOrd="0" presId="urn:microsoft.com/office/officeart/2005/8/layout/vList2"/>
    <dgm:cxn modelId="{729E236A-35F8-4796-A29C-258950FAD7BF}" type="presOf" srcId="{561C45E7-B612-4759-B36A-D02FC56D5157}" destId="{1DF6344E-4055-40D7-80A9-CB0134CAD225}" srcOrd="0" destOrd="0" presId="urn:microsoft.com/office/officeart/2005/8/layout/vList2"/>
    <dgm:cxn modelId="{FAD9387F-A46A-4A4F-A448-6BC58BD5589E}" srcId="{7163FD4C-1563-4967-B5ED-94443A380892}" destId="{34365B67-28F8-46BC-B5E9-1619565A2811}" srcOrd="4" destOrd="0" parTransId="{6E79D3EC-F582-455A-8952-CA0ABB74EBF1}" sibTransId="{6E81B717-EE2C-4F7C-BA57-4FFEE13CB2CC}"/>
    <dgm:cxn modelId="{B813F78D-D9AC-458B-83E7-05C10E089AE4}" type="presOf" srcId="{7163FD4C-1563-4967-B5ED-94443A380892}" destId="{CB9CA96D-D078-4CED-8166-C4440138C85E}" srcOrd="0" destOrd="0" presId="urn:microsoft.com/office/officeart/2005/8/layout/vList2"/>
    <dgm:cxn modelId="{7B004EE6-64E2-40E0-90B2-7F37B0F909A0}" type="presOf" srcId="{7B005651-8411-4BC5-BF9E-5B878D23A7A0}" destId="{501BC358-9B65-4B6B-9CE0-362611B6D445}" srcOrd="0" destOrd="0" presId="urn:microsoft.com/office/officeart/2005/8/layout/vList2"/>
    <dgm:cxn modelId="{BB678CB4-5412-4631-B172-37B705597EA6}" type="presParOf" srcId="{CB9CA96D-D078-4CED-8166-C4440138C85E}" destId="{5CF1594B-3B74-4CD0-9B8F-78A6320D3759}" srcOrd="0" destOrd="0" presId="urn:microsoft.com/office/officeart/2005/8/layout/vList2"/>
    <dgm:cxn modelId="{6A3F9C90-D26E-40D0-9383-2D7D16F6C6B6}" type="presParOf" srcId="{CB9CA96D-D078-4CED-8166-C4440138C85E}" destId="{1673982C-96A4-44FC-AFFE-98DDA6B92AFD}" srcOrd="1" destOrd="0" presId="urn:microsoft.com/office/officeart/2005/8/layout/vList2"/>
    <dgm:cxn modelId="{C33FEEFB-AFA3-4BD8-B194-9D5B7E031D58}" type="presParOf" srcId="{CB9CA96D-D078-4CED-8166-C4440138C85E}" destId="{501BC358-9B65-4B6B-9CE0-362611B6D445}" srcOrd="2" destOrd="0" presId="urn:microsoft.com/office/officeart/2005/8/layout/vList2"/>
    <dgm:cxn modelId="{2CAE3B04-0F4E-417E-AF27-2726C58B5398}" type="presParOf" srcId="{CB9CA96D-D078-4CED-8166-C4440138C85E}" destId="{7E9E908F-E00F-47C2-812A-11B6968BD514}" srcOrd="3" destOrd="0" presId="urn:microsoft.com/office/officeart/2005/8/layout/vList2"/>
    <dgm:cxn modelId="{DA9D390F-E5B3-451C-BA35-7D5BF88709A5}" type="presParOf" srcId="{CB9CA96D-D078-4CED-8166-C4440138C85E}" destId="{1DF6344E-4055-40D7-80A9-CB0134CAD225}" srcOrd="4" destOrd="0" presId="urn:microsoft.com/office/officeart/2005/8/layout/vList2"/>
    <dgm:cxn modelId="{F39BABB3-F241-4343-BB5B-9875159D1366}" type="presParOf" srcId="{CB9CA96D-D078-4CED-8166-C4440138C85E}" destId="{EC989FF7-A930-4C2B-8119-63A77F170CF8}" srcOrd="5" destOrd="0" presId="urn:microsoft.com/office/officeart/2005/8/layout/vList2"/>
    <dgm:cxn modelId="{2F31D7C6-7813-45EB-AF72-8613CEBA8CFB}" type="presParOf" srcId="{CB9CA96D-D078-4CED-8166-C4440138C85E}" destId="{62A7F2E9-8C4D-4EC6-9538-E7598F5834A3}" srcOrd="6" destOrd="0" presId="urn:microsoft.com/office/officeart/2005/8/layout/vList2"/>
    <dgm:cxn modelId="{637FD497-8DB4-4B58-B7BB-27B38CD18029}" type="presParOf" srcId="{CB9CA96D-D078-4CED-8166-C4440138C85E}" destId="{A1E0329D-BE56-49ED-9940-8095F27D42B2}" srcOrd="7" destOrd="0" presId="urn:microsoft.com/office/officeart/2005/8/layout/vList2"/>
    <dgm:cxn modelId="{D9924561-A2E4-43B9-B72E-2D4ED658468D}" type="presParOf" srcId="{CB9CA96D-D078-4CED-8166-C4440138C85E}" destId="{D7C8606B-957B-4D30-9293-20B46A64D5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7E2EEB-26DF-4700-A42E-D97E1D96E7A8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IN"/>
        </a:p>
      </dgm:t>
    </dgm:pt>
    <dgm:pt modelId="{E1BF801D-527E-4F08-B85D-BE876E6EE552}">
      <dgm:prSet/>
      <dgm:spPr/>
      <dgm:t>
        <a:bodyPr/>
        <a:lstStyle/>
        <a:p>
          <a:r>
            <a:rPr lang="en-IN"/>
            <a:t>Cmd commands:</a:t>
          </a:r>
        </a:p>
      </dgm:t>
    </dgm:pt>
    <dgm:pt modelId="{139516A3-EDEA-4FC6-8525-739E63E56E18}" type="parTrans" cxnId="{CFEE3C26-D8E8-4A53-A6F2-E7CDFA3F4818}">
      <dgm:prSet/>
      <dgm:spPr/>
      <dgm:t>
        <a:bodyPr/>
        <a:lstStyle/>
        <a:p>
          <a:endParaRPr lang="en-IN"/>
        </a:p>
      </dgm:t>
    </dgm:pt>
    <dgm:pt modelId="{8B40053C-BE0F-4BA7-9EF8-85232E17260F}" type="sibTrans" cxnId="{CFEE3C26-D8E8-4A53-A6F2-E7CDFA3F4818}">
      <dgm:prSet/>
      <dgm:spPr/>
      <dgm:t>
        <a:bodyPr/>
        <a:lstStyle/>
        <a:p>
          <a:endParaRPr lang="en-IN"/>
        </a:p>
      </dgm:t>
    </dgm:pt>
    <dgm:pt modelId="{B178407B-DF9C-4773-B9D6-6B644B43DC3A}">
      <dgm:prSet/>
      <dgm:spPr/>
      <dgm:t>
        <a:bodyPr/>
        <a:lstStyle/>
        <a:p>
          <a:r>
            <a:rPr lang="en-IN"/>
            <a:t>Go to realtime chat app directory</a:t>
          </a:r>
        </a:p>
      </dgm:t>
    </dgm:pt>
    <dgm:pt modelId="{0573A578-9233-4EC3-90FF-38F2E2E98BE9}" type="parTrans" cxnId="{6B27DA74-6612-4B12-9B4F-ACECF10A03B7}">
      <dgm:prSet/>
      <dgm:spPr/>
      <dgm:t>
        <a:bodyPr/>
        <a:lstStyle/>
        <a:p>
          <a:endParaRPr lang="en-IN"/>
        </a:p>
      </dgm:t>
    </dgm:pt>
    <dgm:pt modelId="{B0B5D2E1-FB08-4697-9100-412926A84809}" type="sibTrans" cxnId="{6B27DA74-6612-4B12-9B4F-ACECF10A03B7}">
      <dgm:prSet/>
      <dgm:spPr/>
      <dgm:t>
        <a:bodyPr/>
        <a:lstStyle/>
        <a:p>
          <a:endParaRPr lang="en-IN"/>
        </a:p>
      </dgm:t>
    </dgm:pt>
    <dgm:pt modelId="{8D53B824-2548-40ED-99D9-193D123CB447}">
      <dgm:prSet/>
      <dgm:spPr/>
      <dgm:t>
        <a:bodyPr/>
        <a:lstStyle/>
        <a:p>
          <a:r>
            <a:rPr lang="en-IN"/>
            <a:t>In that path got to cmd</a:t>
          </a:r>
        </a:p>
      </dgm:t>
    </dgm:pt>
    <dgm:pt modelId="{7D2835DC-F676-4723-B2FE-F788FFCD2E80}" type="parTrans" cxnId="{E81D6AE9-D17E-4CAF-B9E8-52D5D2B5F934}">
      <dgm:prSet/>
      <dgm:spPr/>
      <dgm:t>
        <a:bodyPr/>
        <a:lstStyle/>
        <a:p>
          <a:endParaRPr lang="en-IN"/>
        </a:p>
      </dgm:t>
    </dgm:pt>
    <dgm:pt modelId="{FB92201D-B630-4D22-91EF-6C757AAD07AB}" type="sibTrans" cxnId="{E81D6AE9-D17E-4CAF-B9E8-52D5D2B5F934}">
      <dgm:prSet/>
      <dgm:spPr/>
      <dgm:t>
        <a:bodyPr/>
        <a:lstStyle/>
        <a:p>
          <a:endParaRPr lang="en-IN"/>
        </a:p>
      </dgm:t>
    </dgm:pt>
    <dgm:pt modelId="{19266416-12CF-4ADF-9F41-61B17CD76449}">
      <dgm:prSet/>
      <dgm:spPr/>
      <dgm:t>
        <a:bodyPr/>
        <a:lstStyle/>
        <a:p>
          <a:r>
            <a:rPr lang="en-IN"/>
            <a:t>Type python server.py</a:t>
          </a:r>
        </a:p>
      </dgm:t>
    </dgm:pt>
    <dgm:pt modelId="{E0B83453-E961-4827-B73D-CABFF7562422}" type="parTrans" cxnId="{89ECC744-CA10-4083-9F11-2AC7E00F5EB6}">
      <dgm:prSet/>
      <dgm:spPr/>
      <dgm:t>
        <a:bodyPr/>
        <a:lstStyle/>
        <a:p>
          <a:endParaRPr lang="en-IN"/>
        </a:p>
      </dgm:t>
    </dgm:pt>
    <dgm:pt modelId="{76088472-B383-4EAF-B6EC-95FFE6497D41}" type="sibTrans" cxnId="{89ECC744-CA10-4083-9F11-2AC7E00F5EB6}">
      <dgm:prSet/>
      <dgm:spPr/>
      <dgm:t>
        <a:bodyPr/>
        <a:lstStyle/>
        <a:p>
          <a:endParaRPr lang="en-IN"/>
        </a:p>
      </dgm:t>
    </dgm:pt>
    <dgm:pt modelId="{495DB7B0-D3BD-4EE6-9AA2-4C8A31F69578}">
      <dgm:prSet/>
      <dgm:spPr/>
      <dgm:t>
        <a:bodyPr/>
        <a:lstStyle/>
        <a:p>
          <a:r>
            <a:rPr lang="en-IN"/>
            <a:t>Type python client.py[client 1]</a:t>
          </a:r>
        </a:p>
      </dgm:t>
    </dgm:pt>
    <dgm:pt modelId="{1001AEB1-2293-416E-BFD5-8EF471D25AC8}" type="parTrans" cxnId="{FDC6B313-1819-45A0-ADF6-CBDBE9A71935}">
      <dgm:prSet/>
      <dgm:spPr/>
      <dgm:t>
        <a:bodyPr/>
        <a:lstStyle/>
        <a:p>
          <a:endParaRPr lang="en-IN"/>
        </a:p>
      </dgm:t>
    </dgm:pt>
    <dgm:pt modelId="{CCF7891A-E040-45D0-BFFB-E7053C195732}" type="sibTrans" cxnId="{FDC6B313-1819-45A0-ADF6-CBDBE9A71935}">
      <dgm:prSet/>
      <dgm:spPr/>
      <dgm:t>
        <a:bodyPr/>
        <a:lstStyle/>
        <a:p>
          <a:endParaRPr lang="en-IN"/>
        </a:p>
      </dgm:t>
    </dgm:pt>
    <dgm:pt modelId="{D44D51E5-A4AB-490E-802F-AA7A7534F911}">
      <dgm:prSet/>
      <dgm:spPr/>
      <dgm:t>
        <a:bodyPr/>
        <a:lstStyle/>
        <a:p>
          <a:r>
            <a:rPr lang="en-IN"/>
            <a:t>Again python client .py[client 2]</a:t>
          </a:r>
        </a:p>
      </dgm:t>
    </dgm:pt>
    <dgm:pt modelId="{B0CFDB2C-BEF7-4DEE-A29F-723D1FF6AD0B}" type="parTrans" cxnId="{BB2926E8-C2B6-4214-BBFA-B39B8B326739}">
      <dgm:prSet/>
      <dgm:spPr/>
      <dgm:t>
        <a:bodyPr/>
        <a:lstStyle/>
        <a:p>
          <a:endParaRPr lang="en-IN"/>
        </a:p>
      </dgm:t>
    </dgm:pt>
    <dgm:pt modelId="{58F26A78-8E2E-4D71-8D82-92E753F924EA}" type="sibTrans" cxnId="{BB2926E8-C2B6-4214-BBFA-B39B8B326739}">
      <dgm:prSet/>
      <dgm:spPr/>
      <dgm:t>
        <a:bodyPr/>
        <a:lstStyle/>
        <a:p>
          <a:endParaRPr lang="en-IN"/>
        </a:p>
      </dgm:t>
    </dgm:pt>
    <dgm:pt modelId="{678E9DCD-4A94-451F-AEE8-4A702665D83C}">
      <dgm:prSet/>
      <dgm:spPr/>
      <dgm:t>
        <a:bodyPr/>
        <a:lstStyle/>
        <a:p>
          <a:r>
            <a:rPr lang="en-IN"/>
            <a:t>Then both clients are entered the chat room</a:t>
          </a:r>
        </a:p>
      </dgm:t>
    </dgm:pt>
    <dgm:pt modelId="{9B3CEFFF-36A0-4E74-9202-DB3E50E61EC5}" type="parTrans" cxnId="{3BBB51EC-FA8F-4376-9458-515B9D713691}">
      <dgm:prSet/>
      <dgm:spPr/>
      <dgm:t>
        <a:bodyPr/>
        <a:lstStyle/>
        <a:p>
          <a:endParaRPr lang="en-IN"/>
        </a:p>
      </dgm:t>
    </dgm:pt>
    <dgm:pt modelId="{9F7435BD-C680-494C-B6BC-096D35FF3BBD}" type="sibTrans" cxnId="{3BBB51EC-FA8F-4376-9458-515B9D713691}">
      <dgm:prSet/>
      <dgm:spPr/>
      <dgm:t>
        <a:bodyPr/>
        <a:lstStyle/>
        <a:p>
          <a:endParaRPr lang="en-IN"/>
        </a:p>
      </dgm:t>
    </dgm:pt>
    <dgm:pt modelId="{78341D51-3948-46BC-B1F1-1433B7082A17}" type="pres">
      <dgm:prSet presAssocID="{EF7E2EEB-26DF-4700-A42E-D97E1D96E7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2A9568B-F4D2-4DEC-AFA4-86AB8B0B8735}" type="pres">
      <dgm:prSet presAssocID="{E1BF801D-527E-4F08-B85D-BE876E6EE552}" presName="hierRoot1" presStyleCnt="0">
        <dgm:presLayoutVars>
          <dgm:hierBranch val="init"/>
        </dgm:presLayoutVars>
      </dgm:prSet>
      <dgm:spPr/>
    </dgm:pt>
    <dgm:pt modelId="{73ED86CE-ED97-405E-9590-9D9B6194F888}" type="pres">
      <dgm:prSet presAssocID="{E1BF801D-527E-4F08-B85D-BE876E6EE552}" presName="rootComposite1" presStyleCnt="0"/>
      <dgm:spPr/>
    </dgm:pt>
    <dgm:pt modelId="{61D6C1CB-00BD-4830-B5EC-32A00592A73C}" type="pres">
      <dgm:prSet presAssocID="{E1BF801D-527E-4F08-B85D-BE876E6EE552}" presName="rootText1" presStyleLbl="node0" presStyleIdx="0" presStyleCnt="1">
        <dgm:presLayoutVars>
          <dgm:chPref val="3"/>
        </dgm:presLayoutVars>
      </dgm:prSet>
      <dgm:spPr/>
    </dgm:pt>
    <dgm:pt modelId="{A8EEB325-D2D4-4FB4-90ED-EA18CB831F7A}" type="pres">
      <dgm:prSet presAssocID="{E1BF801D-527E-4F08-B85D-BE876E6EE552}" presName="rootConnector1" presStyleLbl="node1" presStyleIdx="0" presStyleCnt="0"/>
      <dgm:spPr/>
    </dgm:pt>
    <dgm:pt modelId="{01114892-D13D-4544-A67F-289BF8531469}" type="pres">
      <dgm:prSet presAssocID="{E1BF801D-527E-4F08-B85D-BE876E6EE552}" presName="hierChild2" presStyleCnt="0"/>
      <dgm:spPr/>
    </dgm:pt>
    <dgm:pt modelId="{FC727605-1CCF-4525-BD85-2E37072EF36E}" type="pres">
      <dgm:prSet presAssocID="{0573A578-9233-4EC3-90FF-38F2E2E98BE9}" presName="Name37" presStyleLbl="parChTrans1D2" presStyleIdx="0" presStyleCnt="6"/>
      <dgm:spPr/>
    </dgm:pt>
    <dgm:pt modelId="{8B3EF1A3-079F-4DA2-B5EF-B282637734A7}" type="pres">
      <dgm:prSet presAssocID="{B178407B-DF9C-4773-B9D6-6B644B43DC3A}" presName="hierRoot2" presStyleCnt="0">
        <dgm:presLayoutVars>
          <dgm:hierBranch val="init"/>
        </dgm:presLayoutVars>
      </dgm:prSet>
      <dgm:spPr/>
    </dgm:pt>
    <dgm:pt modelId="{0235158D-7EBF-4AB4-AAD2-2E112F131A35}" type="pres">
      <dgm:prSet presAssocID="{B178407B-DF9C-4773-B9D6-6B644B43DC3A}" presName="rootComposite" presStyleCnt="0"/>
      <dgm:spPr/>
    </dgm:pt>
    <dgm:pt modelId="{A3B38035-7D79-4D2D-BBFE-47A20CB289B5}" type="pres">
      <dgm:prSet presAssocID="{B178407B-DF9C-4773-B9D6-6B644B43DC3A}" presName="rootText" presStyleLbl="node2" presStyleIdx="0" presStyleCnt="6">
        <dgm:presLayoutVars>
          <dgm:chPref val="3"/>
        </dgm:presLayoutVars>
      </dgm:prSet>
      <dgm:spPr/>
    </dgm:pt>
    <dgm:pt modelId="{1BA429DD-D7AF-49F8-9BA9-F9E245B64673}" type="pres">
      <dgm:prSet presAssocID="{B178407B-DF9C-4773-B9D6-6B644B43DC3A}" presName="rootConnector" presStyleLbl="node2" presStyleIdx="0" presStyleCnt="6"/>
      <dgm:spPr/>
    </dgm:pt>
    <dgm:pt modelId="{3FF27036-E303-4664-84E2-78BB9914B50B}" type="pres">
      <dgm:prSet presAssocID="{B178407B-DF9C-4773-B9D6-6B644B43DC3A}" presName="hierChild4" presStyleCnt="0"/>
      <dgm:spPr/>
    </dgm:pt>
    <dgm:pt modelId="{EDA4737F-8E65-4530-83B5-428C24C7B94D}" type="pres">
      <dgm:prSet presAssocID="{B178407B-DF9C-4773-B9D6-6B644B43DC3A}" presName="hierChild5" presStyleCnt="0"/>
      <dgm:spPr/>
    </dgm:pt>
    <dgm:pt modelId="{F78D74EB-9F39-4006-AD32-D4370454F025}" type="pres">
      <dgm:prSet presAssocID="{7D2835DC-F676-4723-B2FE-F788FFCD2E80}" presName="Name37" presStyleLbl="parChTrans1D2" presStyleIdx="1" presStyleCnt="6"/>
      <dgm:spPr/>
    </dgm:pt>
    <dgm:pt modelId="{C62714D9-A083-4BF0-9B68-1530828F2B7A}" type="pres">
      <dgm:prSet presAssocID="{8D53B824-2548-40ED-99D9-193D123CB447}" presName="hierRoot2" presStyleCnt="0">
        <dgm:presLayoutVars>
          <dgm:hierBranch val="init"/>
        </dgm:presLayoutVars>
      </dgm:prSet>
      <dgm:spPr/>
    </dgm:pt>
    <dgm:pt modelId="{8F69B0CD-209F-4920-BCC5-700733344018}" type="pres">
      <dgm:prSet presAssocID="{8D53B824-2548-40ED-99D9-193D123CB447}" presName="rootComposite" presStyleCnt="0"/>
      <dgm:spPr/>
    </dgm:pt>
    <dgm:pt modelId="{19D77ECA-C9B5-4E22-BB96-9D6885BD99C7}" type="pres">
      <dgm:prSet presAssocID="{8D53B824-2548-40ED-99D9-193D123CB447}" presName="rootText" presStyleLbl="node2" presStyleIdx="1" presStyleCnt="6">
        <dgm:presLayoutVars>
          <dgm:chPref val="3"/>
        </dgm:presLayoutVars>
      </dgm:prSet>
      <dgm:spPr/>
    </dgm:pt>
    <dgm:pt modelId="{E476898D-A544-4187-9FA9-58991E757C1E}" type="pres">
      <dgm:prSet presAssocID="{8D53B824-2548-40ED-99D9-193D123CB447}" presName="rootConnector" presStyleLbl="node2" presStyleIdx="1" presStyleCnt="6"/>
      <dgm:spPr/>
    </dgm:pt>
    <dgm:pt modelId="{870C5E6C-4BEF-40EB-8C32-99C3330204B4}" type="pres">
      <dgm:prSet presAssocID="{8D53B824-2548-40ED-99D9-193D123CB447}" presName="hierChild4" presStyleCnt="0"/>
      <dgm:spPr/>
    </dgm:pt>
    <dgm:pt modelId="{9E7D90F7-8D67-46DE-86C7-EEA64F14EBAC}" type="pres">
      <dgm:prSet presAssocID="{8D53B824-2548-40ED-99D9-193D123CB447}" presName="hierChild5" presStyleCnt="0"/>
      <dgm:spPr/>
    </dgm:pt>
    <dgm:pt modelId="{C0F926BE-C1CF-465E-9A7C-1FDC92BA4FBA}" type="pres">
      <dgm:prSet presAssocID="{E0B83453-E961-4827-B73D-CABFF7562422}" presName="Name37" presStyleLbl="parChTrans1D2" presStyleIdx="2" presStyleCnt="6"/>
      <dgm:spPr/>
    </dgm:pt>
    <dgm:pt modelId="{203EC1A0-A43B-4BE2-B232-6B2FB81CD0BA}" type="pres">
      <dgm:prSet presAssocID="{19266416-12CF-4ADF-9F41-61B17CD76449}" presName="hierRoot2" presStyleCnt="0">
        <dgm:presLayoutVars>
          <dgm:hierBranch val="init"/>
        </dgm:presLayoutVars>
      </dgm:prSet>
      <dgm:spPr/>
    </dgm:pt>
    <dgm:pt modelId="{EF364833-296C-4676-87CF-ED2FE0DB71D2}" type="pres">
      <dgm:prSet presAssocID="{19266416-12CF-4ADF-9F41-61B17CD76449}" presName="rootComposite" presStyleCnt="0"/>
      <dgm:spPr/>
    </dgm:pt>
    <dgm:pt modelId="{96D618CC-4AA2-4638-B9AC-716324D75F9F}" type="pres">
      <dgm:prSet presAssocID="{19266416-12CF-4ADF-9F41-61B17CD76449}" presName="rootText" presStyleLbl="node2" presStyleIdx="2" presStyleCnt="6">
        <dgm:presLayoutVars>
          <dgm:chPref val="3"/>
        </dgm:presLayoutVars>
      </dgm:prSet>
      <dgm:spPr/>
    </dgm:pt>
    <dgm:pt modelId="{392DF660-7B03-4F6A-A313-472CEE329922}" type="pres">
      <dgm:prSet presAssocID="{19266416-12CF-4ADF-9F41-61B17CD76449}" presName="rootConnector" presStyleLbl="node2" presStyleIdx="2" presStyleCnt="6"/>
      <dgm:spPr/>
    </dgm:pt>
    <dgm:pt modelId="{94DD52BC-9992-4AE5-B5B6-52AFCBD4F541}" type="pres">
      <dgm:prSet presAssocID="{19266416-12CF-4ADF-9F41-61B17CD76449}" presName="hierChild4" presStyleCnt="0"/>
      <dgm:spPr/>
    </dgm:pt>
    <dgm:pt modelId="{C9D21423-B08D-42C7-A135-2C3B0EEACED2}" type="pres">
      <dgm:prSet presAssocID="{19266416-12CF-4ADF-9F41-61B17CD76449}" presName="hierChild5" presStyleCnt="0"/>
      <dgm:spPr/>
    </dgm:pt>
    <dgm:pt modelId="{463E8267-0DFD-49AE-AC4C-9A9F8B9AE8CF}" type="pres">
      <dgm:prSet presAssocID="{1001AEB1-2293-416E-BFD5-8EF471D25AC8}" presName="Name37" presStyleLbl="parChTrans1D2" presStyleIdx="3" presStyleCnt="6"/>
      <dgm:spPr/>
    </dgm:pt>
    <dgm:pt modelId="{4B70D5A6-D299-4904-B04F-9A366A15322D}" type="pres">
      <dgm:prSet presAssocID="{495DB7B0-D3BD-4EE6-9AA2-4C8A31F69578}" presName="hierRoot2" presStyleCnt="0">
        <dgm:presLayoutVars>
          <dgm:hierBranch val="init"/>
        </dgm:presLayoutVars>
      </dgm:prSet>
      <dgm:spPr/>
    </dgm:pt>
    <dgm:pt modelId="{EED6DD23-E408-473E-B9CC-8354A9C4B7D2}" type="pres">
      <dgm:prSet presAssocID="{495DB7B0-D3BD-4EE6-9AA2-4C8A31F69578}" presName="rootComposite" presStyleCnt="0"/>
      <dgm:spPr/>
    </dgm:pt>
    <dgm:pt modelId="{76FD1A1B-FE7E-4F63-A8C1-F40F008720C6}" type="pres">
      <dgm:prSet presAssocID="{495DB7B0-D3BD-4EE6-9AA2-4C8A31F69578}" presName="rootText" presStyleLbl="node2" presStyleIdx="3" presStyleCnt="6">
        <dgm:presLayoutVars>
          <dgm:chPref val="3"/>
        </dgm:presLayoutVars>
      </dgm:prSet>
      <dgm:spPr/>
    </dgm:pt>
    <dgm:pt modelId="{C836E530-3047-44F4-96DB-B465EA57011B}" type="pres">
      <dgm:prSet presAssocID="{495DB7B0-D3BD-4EE6-9AA2-4C8A31F69578}" presName="rootConnector" presStyleLbl="node2" presStyleIdx="3" presStyleCnt="6"/>
      <dgm:spPr/>
    </dgm:pt>
    <dgm:pt modelId="{281A3F9D-FD7D-41C8-8C69-8A8FF5F29B34}" type="pres">
      <dgm:prSet presAssocID="{495DB7B0-D3BD-4EE6-9AA2-4C8A31F69578}" presName="hierChild4" presStyleCnt="0"/>
      <dgm:spPr/>
    </dgm:pt>
    <dgm:pt modelId="{D9E5ECAC-028B-471A-8061-23CA5518E5EB}" type="pres">
      <dgm:prSet presAssocID="{495DB7B0-D3BD-4EE6-9AA2-4C8A31F69578}" presName="hierChild5" presStyleCnt="0"/>
      <dgm:spPr/>
    </dgm:pt>
    <dgm:pt modelId="{B19BF006-7673-4B69-8355-FC950EF2F0F9}" type="pres">
      <dgm:prSet presAssocID="{B0CFDB2C-BEF7-4DEE-A29F-723D1FF6AD0B}" presName="Name37" presStyleLbl="parChTrans1D2" presStyleIdx="4" presStyleCnt="6"/>
      <dgm:spPr/>
    </dgm:pt>
    <dgm:pt modelId="{56726487-9B9A-4E2B-BF41-8DD077E6B64A}" type="pres">
      <dgm:prSet presAssocID="{D44D51E5-A4AB-490E-802F-AA7A7534F911}" presName="hierRoot2" presStyleCnt="0">
        <dgm:presLayoutVars>
          <dgm:hierBranch val="init"/>
        </dgm:presLayoutVars>
      </dgm:prSet>
      <dgm:spPr/>
    </dgm:pt>
    <dgm:pt modelId="{E4C00AF6-7C9B-483B-8A10-3B0F5E34B77C}" type="pres">
      <dgm:prSet presAssocID="{D44D51E5-A4AB-490E-802F-AA7A7534F911}" presName="rootComposite" presStyleCnt="0"/>
      <dgm:spPr/>
    </dgm:pt>
    <dgm:pt modelId="{EC5CA98F-A6B0-4F3C-8F1E-DB4733D7B477}" type="pres">
      <dgm:prSet presAssocID="{D44D51E5-A4AB-490E-802F-AA7A7534F911}" presName="rootText" presStyleLbl="node2" presStyleIdx="4" presStyleCnt="6">
        <dgm:presLayoutVars>
          <dgm:chPref val="3"/>
        </dgm:presLayoutVars>
      </dgm:prSet>
      <dgm:spPr/>
    </dgm:pt>
    <dgm:pt modelId="{9EC3F32B-BA4E-46F8-9A7F-66CF8576E0F2}" type="pres">
      <dgm:prSet presAssocID="{D44D51E5-A4AB-490E-802F-AA7A7534F911}" presName="rootConnector" presStyleLbl="node2" presStyleIdx="4" presStyleCnt="6"/>
      <dgm:spPr/>
    </dgm:pt>
    <dgm:pt modelId="{6D450318-4DF9-4930-97B8-622B6E92F16A}" type="pres">
      <dgm:prSet presAssocID="{D44D51E5-A4AB-490E-802F-AA7A7534F911}" presName="hierChild4" presStyleCnt="0"/>
      <dgm:spPr/>
    </dgm:pt>
    <dgm:pt modelId="{C6A885DF-965D-46BA-9C7E-3B3DD5ED69BA}" type="pres">
      <dgm:prSet presAssocID="{D44D51E5-A4AB-490E-802F-AA7A7534F911}" presName="hierChild5" presStyleCnt="0"/>
      <dgm:spPr/>
    </dgm:pt>
    <dgm:pt modelId="{A44C4E5D-7596-4B4B-B714-6D43DBEC0930}" type="pres">
      <dgm:prSet presAssocID="{9B3CEFFF-36A0-4E74-9202-DB3E50E61EC5}" presName="Name37" presStyleLbl="parChTrans1D2" presStyleIdx="5" presStyleCnt="6"/>
      <dgm:spPr/>
    </dgm:pt>
    <dgm:pt modelId="{252227B5-D9ED-4B0B-8DB4-45C074B117F1}" type="pres">
      <dgm:prSet presAssocID="{678E9DCD-4A94-451F-AEE8-4A702665D83C}" presName="hierRoot2" presStyleCnt="0">
        <dgm:presLayoutVars>
          <dgm:hierBranch val="init"/>
        </dgm:presLayoutVars>
      </dgm:prSet>
      <dgm:spPr/>
    </dgm:pt>
    <dgm:pt modelId="{A049E4B6-15E6-4386-9E28-C20275BAC466}" type="pres">
      <dgm:prSet presAssocID="{678E9DCD-4A94-451F-AEE8-4A702665D83C}" presName="rootComposite" presStyleCnt="0"/>
      <dgm:spPr/>
    </dgm:pt>
    <dgm:pt modelId="{6643E4FB-AFF0-4A65-83DE-125DF9D60340}" type="pres">
      <dgm:prSet presAssocID="{678E9DCD-4A94-451F-AEE8-4A702665D83C}" presName="rootText" presStyleLbl="node2" presStyleIdx="5" presStyleCnt="6">
        <dgm:presLayoutVars>
          <dgm:chPref val="3"/>
        </dgm:presLayoutVars>
      </dgm:prSet>
      <dgm:spPr/>
    </dgm:pt>
    <dgm:pt modelId="{8122D150-0EB0-4CBE-828C-FDA2F86BA7C7}" type="pres">
      <dgm:prSet presAssocID="{678E9DCD-4A94-451F-AEE8-4A702665D83C}" presName="rootConnector" presStyleLbl="node2" presStyleIdx="5" presStyleCnt="6"/>
      <dgm:spPr/>
    </dgm:pt>
    <dgm:pt modelId="{1B8BAB29-298B-4C88-8654-225161F8F6A5}" type="pres">
      <dgm:prSet presAssocID="{678E9DCD-4A94-451F-AEE8-4A702665D83C}" presName="hierChild4" presStyleCnt="0"/>
      <dgm:spPr/>
    </dgm:pt>
    <dgm:pt modelId="{269AF10E-9E0A-4629-A702-6EB02E3766B9}" type="pres">
      <dgm:prSet presAssocID="{678E9DCD-4A94-451F-AEE8-4A702665D83C}" presName="hierChild5" presStyleCnt="0"/>
      <dgm:spPr/>
    </dgm:pt>
    <dgm:pt modelId="{528F4CBF-09F1-4016-8994-06103A61C36A}" type="pres">
      <dgm:prSet presAssocID="{E1BF801D-527E-4F08-B85D-BE876E6EE552}" presName="hierChild3" presStyleCnt="0"/>
      <dgm:spPr/>
    </dgm:pt>
  </dgm:ptLst>
  <dgm:cxnLst>
    <dgm:cxn modelId="{FDC6B313-1819-45A0-ADF6-CBDBE9A71935}" srcId="{E1BF801D-527E-4F08-B85D-BE876E6EE552}" destId="{495DB7B0-D3BD-4EE6-9AA2-4C8A31F69578}" srcOrd="3" destOrd="0" parTransId="{1001AEB1-2293-416E-BFD5-8EF471D25AC8}" sibTransId="{CCF7891A-E040-45D0-BFFB-E7053C195732}"/>
    <dgm:cxn modelId="{4F6A5820-B3CD-4EE8-BBD8-95112FB44822}" type="presOf" srcId="{E1BF801D-527E-4F08-B85D-BE876E6EE552}" destId="{61D6C1CB-00BD-4830-B5EC-32A00592A73C}" srcOrd="0" destOrd="0" presId="urn:microsoft.com/office/officeart/2005/8/layout/orgChart1"/>
    <dgm:cxn modelId="{CFEE3C26-D8E8-4A53-A6F2-E7CDFA3F4818}" srcId="{EF7E2EEB-26DF-4700-A42E-D97E1D96E7A8}" destId="{E1BF801D-527E-4F08-B85D-BE876E6EE552}" srcOrd="0" destOrd="0" parTransId="{139516A3-EDEA-4FC6-8525-739E63E56E18}" sibTransId="{8B40053C-BE0F-4BA7-9EF8-85232E17260F}"/>
    <dgm:cxn modelId="{4DC5A52E-7B85-405D-9E4E-08B35AF04336}" type="presOf" srcId="{E1BF801D-527E-4F08-B85D-BE876E6EE552}" destId="{A8EEB325-D2D4-4FB4-90ED-EA18CB831F7A}" srcOrd="1" destOrd="0" presId="urn:microsoft.com/office/officeart/2005/8/layout/orgChart1"/>
    <dgm:cxn modelId="{F568CC37-F58F-4E1D-B8D1-93416F50B94B}" type="presOf" srcId="{495DB7B0-D3BD-4EE6-9AA2-4C8A31F69578}" destId="{C836E530-3047-44F4-96DB-B465EA57011B}" srcOrd="1" destOrd="0" presId="urn:microsoft.com/office/officeart/2005/8/layout/orgChart1"/>
    <dgm:cxn modelId="{89ECC744-CA10-4083-9F11-2AC7E00F5EB6}" srcId="{E1BF801D-527E-4F08-B85D-BE876E6EE552}" destId="{19266416-12CF-4ADF-9F41-61B17CD76449}" srcOrd="2" destOrd="0" parTransId="{E0B83453-E961-4827-B73D-CABFF7562422}" sibTransId="{76088472-B383-4EAF-B6EC-95FFE6497D41}"/>
    <dgm:cxn modelId="{6B27DA74-6612-4B12-9B4F-ACECF10A03B7}" srcId="{E1BF801D-527E-4F08-B85D-BE876E6EE552}" destId="{B178407B-DF9C-4773-B9D6-6B644B43DC3A}" srcOrd="0" destOrd="0" parTransId="{0573A578-9233-4EC3-90FF-38F2E2E98BE9}" sibTransId="{B0B5D2E1-FB08-4697-9100-412926A84809}"/>
    <dgm:cxn modelId="{4EAB7A78-513C-4B1B-B5A3-A21B3DEC0A1C}" type="presOf" srcId="{D44D51E5-A4AB-490E-802F-AA7A7534F911}" destId="{EC5CA98F-A6B0-4F3C-8F1E-DB4733D7B477}" srcOrd="0" destOrd="0" presId="urn:microsoft.com/office/officeart/2005/8/layout/orgChart1"/>
    <dgm:cxn modelId="{E83C2C79-B451-4E73-9B20-4C988C5DA014}" type="presOf" srcId="{D44D51E5-A4AB-490E-802F-AA7A7534F911}" destId="{9EC3F32B-BA4E-46F8-9A7F-66CF8576E0F2}" srcOrd="1" destOrd="0" presId="urn:microsoft.com/office/officeart/2005/8/layout/orgChart1"/>
    <dgm:cxn modelId="{C9308C79-F084-4835-820B-D928008581A5}" type="presOf" srcId="{678E9DCD-4A94-451F-AEE8-4A702665D83C}" destId="{8122D150-0EB0-4CBE-828C-FDA2F86BA7C7}" srcOrd="1" destOrd="0" presId="urn:microsoft.com/office/officeart/2005/8/layout/orgChart1"/>
    <dgm:cxn modelId="{5124317A-478C-4CB5-86CE-2E8B1D32B6CF}" type="presOf" srcId="{B0CFDB2C-BEF7-4DEE-A29F-723D1FF6AD0B}" destId="{B19BF006-7673-4B69-8355-FC950EF2F0F9}" srcOrd="0" destOrd="0" presId="urn:microsoft.com/office/officeart/2005/8/layout/orgChart1"/>
    <dgm:cxn modelId="{2151997C-AD6F-4B73-8DAB-A109F2431AB0}" type="presOf" srcId="{8D53B824-2548-40ED-99D9-193D123CB447}" destId="{E476898D-A544-4187-9FA9-58991E757C1E}" srcOrd="1" destOrd="0" presId="urn:microsoft.com/office/officeart/2005/8/layout/orgChart1"/>
    <dgm:cxn modelId="{3CE9F384-ADE3-46E3-9D4B-79F5BB9A8045}" type="presOf" srcId="{EF7E2EEB-26DF-4700-A42E-D97E1D96E7A8}" destId="{78341D51-3948-46BC-B1F1-1433B7082A17}" srcOrd="0" destOrd="0" presId="urn:microsoft.com/office/officeart/2005/8/layout/orgChart1"/>
    <dgm:cxn modelId="{D832728B-AA78-475C-9DB2-A6A939678765}" type="presOf" srcId="{B178407B-DF9C-4773-B9D6-6B644B43DC3A}" destId="{1BA429DD-D7AF-49F8-9BA9-F9E245B64673}" srcOrd="1" destOrd="0" presId="urn:microsoft.com/office/officeart/2005/8/layout/orgChart1"/>
    <dgm:cxn modelId="{CDF34A99-D7E7-4654-ACB3-685ED6D49069}" type="presOf" srcId="{B178407B-DF9C-4773-B9D6-6B644B43DC3A}" destId="{A3B38035-7D79-4D2D-BBFE-47A20CB289B5}" srcOrd="0" destOrd="0" presId="urn:microsoft.com/office/officeart/2005/8/layout/orgChart1"/>
    <dgm:cxn modelId="{8E6918BD-6AE2-4985-A04B-788616AD4E62}" type="presOf" srcId="{9B3CEFFF-36A0-4E74-9202-DB3E50E61EC5}" destId="{A44C4E5D-7596-4B4B-B714-6D43DBEC0930}" srcOrd="0" destOrd="0" presId="urn:microsoft.com/office/officeart/2005/8/layout/orgChart1"/>
    <dgm:cxn modelId="{36D2F2C1-AD4A-41A4-A2E5-A3599144A231}" type="presOf" srcId="{678E9DCD-4A94-451F-AEE8-4A702665D83C}" destId="{6643E4FB-AFF0-4A65-83DE-125DF9D60340}" srcOrd="0" destOrd="0" presId="urn:microsoft.com/office/officeart/2005/8/layout/orgChart1"/>
    <dgm:cxn modelId="{28E435C7-52EE-40AF-9FFB-C13C5D80288D}" type="presOf" srcId="{495DB7B0-D3BD-4EE6-9AA2-4C8A31F69578}" destId="{76FD1A1B-FE7E-4F63-A8C1-F40F008720C6}" srcOrd="0" destOrd="0" presId="urn:microsoft.com/office/officeart/2005/8/layout/orgChart1"/>
    <dgm:cxn modelId="{E324CDC9-7F10-4C62-BB0B-AF9B69AD3BA8}" type="presOf" srcId="{1001AEB1-2293-416E-BFD5-8EF471D25AC8}" destId="{463E8267-0DFD-49AE-AC4C-9A9F8B9AE8CF}" srcOrd="0" destOrd="0" presId="urn:microsoft.com/office/officeart/2005/8/layout/orgChart1"/>
    <dgm:cxn modelId="{F7F705D2-688A-4E6F-9721-B1483304794A}" type="presOf" srcId="{19266416-12CF-4ADF-9F41-61B17CD76449}" destId="{392DF660-7B03-4F6A-A313-472CEE329922}" srcOrd="1" destOrd="0" presId="urn:microsoft.com/office/officeart/2005/8/layout/orgChart1"/>
    <dgm:cxn modelId="{73C2ABDE-50ED-493D-9853-8492CAA4A9AC}" type="presOf" srcId="{8D53B824-2548-40ED-99D9-193D123CB447}" destId="{19D77ECA-C9B5-4E22-BB96-9D6885BD99C7}" srcOrd="0" destOrd="0" presId="urn:microsoft.com/office/officeart/2005/8/layout/orgChart1"/>
    <dgm:cxn modelId="{C08AEAE7-C5AF-480C-9B95-E098AA1719A8}" type="presOf" srcId="{E0B83453-E961-4827-B73D-CABFF7562422}" destId="{C0F926BE-C1CF-465E-9A7C-1FDC92BA4FBA}" srcOrd="0" destOrd="0" presId="urn:microsoft.com/office/officeart/2005/8/layout/orgChart1"/>
    <dgm:cxn modelId="{BB2926E8-C2B6-4214-BBFA-B39B8B326739}" srcId="{E1BF801D-527E-4F08-B85D-BE876E6EE552}" destId="{D44D51E5-A4AB-490E-802F-AA7A7534F911}" srcOrd="4" destOrd="0" parTransId="{B0CFDB2C-BEF7-4DEE-A29F-723D1FF6AD0B}" sibTransId="{58F26A78-8E2E-4D71-8D82-92E753F924EA}"/>
    <dgm:cxn modelId="{E81D6AE9-D17E-4CAF-B9E8-52D5D2B5F934}" srcId="{E1BF801D-527E-4F08-B85D-BE876E6EE552}" destId="{8D53B824-2548-40ED-99D9-193D123CB447}" srcOrd="1" destOrd="0" parTransId="{7D2835DC-F676-4723-B2FE-F788FFCD2E80}" sibTransId="{FB92201D-B630-4D22-91EF-6C757AAD07AB}"/>
    <dgm:cxn modelId="{3BBB51EC-FA8F-4376-9458-515B9D713691}" srcId="{E1BF801D-527E-4F08-B85D-BE876E6EE552}" destId="{678E9DCD-4A94-451F-AEE8-4A702665D83C}" srcOrd="5" destOrd="0" parTransId="{9B3CEFFF-36A0-4E74-9202-DB3E50E61EC5}" sibTransId="{9F7435BD-C680-494C-B6BC-096D35FF3BBD}"/>
    <dgm:cxn modelId="{01E7ACF3-14D0-4057-B4CD-7832385F60BC}" type="presOf" srcId="{7D2835DC-F676-4723-B2FE-F788FFCD2E80}" destId="{F78D74EB-9F39-4006-AD32-D4370454F025}" srcOrd="0" destOrd="0" presId="urn:microsoft.com/office/officeart/2005/8/layout/orgChart1"/>
    <dgm:cxn modelId="{B834CCFB-1768-4F1F-AD30-9F0A7D885822}" type="presOf" srcId="{0573A578-9233-4EC3-90FF-38F2E2E98BE9}" destId="{FC727605-1CCF-4525-BD85-2E37072EF36E}" srcOrd="0" destOrd="0" presId="urn:microsoft.com/office/officeart/2005/8/layout/orgChart1"/>
    <dgm:cxn modelId="{24673AFC-82F4-42E8-ACCC-FCD21873BC25}" type="presOf" srcId="{19266416-12CF-4ADF-9F41-61B17CD76449}" destId="{96D618CC-4AA2-4638-B9AC-716324D75F9F}" srcOrd="0" destOrd="0" presId="urn:microsoft.com/office/officeart/2005/8/layout/orgChart1"/>
    <dgm:cxn modelId="{06B4C2C5-7FB4-46FB-A1A4-DCAAAACA789C}" type="presParOf" srcId="{78341D51-3948-46BC-B1F1-1433B7082A17}" destId="{A2A9568B-F4D2-4DEC-AFA4-86AB8B0B8735}" srcOrd="0" destOrd="0" presId="urn:microsoft.com/office/officeart/2005/8/layout/orgChart1"/>
    <dgm:cxn modelId="{EED50C5D-A755-4829-9193-69ADB8599672}" type="presParOf" srcId="{A2A9568B-F4D2-4DEC-AFA4-86AB8B0B8735}" destId="{73ED86CE-ED97-405E-9590-9D9B6194F888}" srcOrd="0" destOrd="0" presId="urn:microsoft.com/office/officeart/2005/8/layout/orgChart1"/>
    <dgm:cxn modelId="{9E962121-D5A5-4E15-B9BB-3E7FFF003C68}" type="presParOf" srcId="{73ED86CE-ED97-405E-9590-9D9B6194F888}" destId="{61D6C1CB-00BD-4830-B5EC-32A00592A73C}" srcOrd="0" destOrd="0" presId="urn:microsoft.com/office/officeart/2005/8/layout/orgChart1"/>
    <dgm:cxn modelId="{85D9FD8A-E781-4566-B188-6027B30F6B90}" type="presParOf" srcId="{73ED86CE-ED97-405E-9590-9D9B6194F888}" destId="{A8EEB325-D2D4-4FB4-90ED-EA18CB831F7A}" srcOrd="1" destOrd="0" presId="urn:microsoft.com/office/officeart/2005/8/layout/orgChart1"/>
    <dgm:cxn modelId="{086F9319-2771-48E9-9B2A-DDD1F5F33DCD}" type="presParOf" srcId="{A2A9568B-F4D2-4DEC-AFA4-86AB8B0B8735}" destId="{01114892-D13D-4544-A67F-289BF8531469}" srcOrd="1" destOrd="0" presId="urn:microsoft.com/office/officeart/2005/8/layout/orgChart1"/>
    <dgm:cxn modelId="{7061C336-DBC5-40F2-A0C2-DD8362613C41}" type="presParOf" srcId="{01114892-D13D-4544-A67F-289BF8531469}" destId="{FC727605-1CCF-4525-BD85-2E37072EF36E}" srcOrd="0" destOrd="0" presId="urn:microsoft.com/office/officeart/2005/8/layout/orgChart1"/>
    <dgm:cxn modelId="{F62D00BD-1216-4986-9129-93ACF1FC85F2}" type="presParOf" srcId="{01114892-D13D-4544-A67F-289BF8531469}" destId="{8B3EF1A3-079F-4DA2-B5EF-B282637734A7}" srcOrd="1" destOrd="0" presId="urn:microsoft.com/office/officeart/2005/8/layout/orgChart1"/>
    <dgm:cxn modelId="{C5180D02-EC62-4ACF-A20B-EC11BC0921CF}" type="presParOf" srcId="{8B3EF1A3-079F-4DA2-B5EF-B282637734A7}" destId="{0235158D-7EBF-4AB4-AAD2-2E112F131A35}" srcOrd="0" destOrd="0" presId="urn:microsoft.com/office/officeart/2005/8/layout/orgChart1"/>
    <dgm:cxn modelId="{13676B5E-13E0-440C-9B56-D6FE1D2709CF}" type="presParOf" srcId="{0235158D-7EBF-4AB4-AAD2-2E112F131A35}" destId="{A3B38035-7D79-4D2D-BBFE-47A20CB289B5}" srcOrd="0" destOrd="0" presId="urn:microsoft.com/office/officeart/2005/8/layout/orgChart1"/>
    <dgm:cxn modelId="{92A0D4D5-A2CC-46E2-9F81-B314DE54FCDE}" type="presParOf" srcId="{0235158D-7EBF-4AB4-AAD2-2E112F131A35}" destId="{1BA429DD-D7AF-49F8-9BA9-F9E245B64673}" srcOrd="1" destOrd="0" presId="urn:microsoft.com/office/officeart/2005/8/layout/orgChart1"/>
    <dgm:cxn modelId="{9C62F0C1-CCCB-488B-97FE-ED3B25CDDDC5}" type="presParOf" srcId="{8B3EF1A3-079F-4DA2-B5EF-B282637734A7}" destId="{3FF27036-E303-4664-84E2-78BB9914B50B}" srcOrd="1" destOrd="0" presId="urn:microsoft.com/office/officeart/2005/8/layout/orgChart1"/>
    <dgm:cxn modelId="{D7000337-8315-48CD-84E0-E586A6FCC828}" type="presParOf" srcId="{8B3EF1A3-079F-4DA2-B5EF-B282637734A7}" destId="{EDA4737F-8E65-4530-83B5-428C24C7B94D}" srcOrd="2" destOrd="0" presId="urn:microsoft.com/office/officeart/2005/8/layout/orgChart1"/>
    <dgm:cxn modelId="{E1684E2F-68D6-4467-BAF5-F587B2CD43A5}" type="presParOf" srcId="{01114892-D13D-4544-A67F-289BF8531469}" destId="{F78D74EB-9F39-4006-AD32-D4370454F025}" srcOrd="2" destOrd="0" presId="urn:microsoft.com/office/officeart/2005/8/layout/orgChart1"/>
    <dgm:cxn modelId="{4624927D-6C55-4B59-8BD4-3C018FBC7D81}" type="presParOf" srcId="{01114892-D13D-4544-A67F-289BF8531469}" destId="{C62714D9-A083-4BF0-9B68-1530828F2B7A}" srcOrd="3" destOrd="0" presId="urn:microsoft.com/office/officeart/2005/8/layout/orgChart1"/>
    <dgm:cxn modelId="{5A0AF253-29B1-4C50-8141-87C48840D8AF}" type="presParOf" srcId="{C62714D9-A083-4BF0-9B68-1530828F2B7A}" destId="{8F69B0CD-209F-4920-BCC5-700733344018}" srcOrd="0" destOrd="0" presId="urn:microsoft.com/office/officeart/2005/8/layout/orgChart1"/>
    <dgm:cxn modelId="{126CE0FE-A68B-49E3-9FA8-458B5A155B2B}" type="presParOf" srcId="{8F69B0CD-209F-4920-BCC5-700733344018}" destId="{19D77ECA-C9B5-4E22-BB96-9D6885BD99C7}" srcOrd="0" destOrd="0" presId="urn:microsoft.com/office/officeart/2005/8/layout/orgChart1"/>
    <dgm:cxn modelId="{D1F6DD0F-1064-4D06-845D-EEA4E2BB07DE}" type="presParOf" srcId="{8F69B0CD-209F-4920-BCC5-700733344018}" destId="{E476898D-A544-4187-9FA9-58991E757C1E}" srcOrd="1" destOrd="0" presId="urn:microsoft.com/office/officeart/2005/8/layout/orgChart1"/>
    <dgm:cxn modelId="{E0EAFBEA-0B00-42AD-9091-6A6483919560}" type="presParOf" srcId="{C62714D9-A083-4BF0-9B68-1530828F2B7A}" destId="{870C5E6C-4BEF-40EB-8C32-99C3330204B4}" srcOrd="1" destOrd="0" presId="urn:microsoft.com/office/officeart/2005/8/layout/orgChart1"/>
    <dgm:cxn modelId="{79050081-E00B-4FC4-BB1F-C1DF00AC58AE}" type="presParOf" srcId="{C62714D9-A083-4BF0-9B68-1530828F2B7A}" destId="{9E7D90F7-8D67-46DE-86C7-EEA64F14EBAC}" srcOrd="2" destOrd="0" presId="urn:microsoft.com/office/officeart/2005/8/layout/orgChart1"/>
    <dgm:cxn modelId="{4B548465-3402-4E30-A4C1-5D442B9DAB84}" type="presParOf" srcId="{01114892-D13D-4544-A67F-289BF8531469}" destId="{C0F926BE-C1CF-465E-9A7C-1FDC92BA4FBA}" srcOrd="4" destOrd="0" presId="urn:microsoft.com/office/officeart/2005/8/layout/orgChart1"/>
    <dgm:cxn modelId="{9B8EB4CE-F32F-4A61-B43F-0804C8CA98A6}" type="presParOf" srcId="{01114892-D13D-4544-A67F-289BF8531469}" destId="{203EC1A0-A43B-4BE2-B232-6B2FB81CD0BA}" srcOrd="5" destOrd="0" presId="urn:microsoft.com/office/officeart/2005/8/layout/orgChart1"/>
    <dgm:cxn modelId="{A7D17881-6C53-45F7-98F8-5A2E1AD83914}" type="presParOf" srcId="{203EC1A0-A43B-4BE2-B232-6B2FB81CD0BA}" destId="{EF364833-296C-4676-87CF-ED2FE0DB71D2}" srcOrd="0" destOrd="0" presId="urn:microsoft.com/office/officeart/2005/8/layout/orgChart1"/>
    <dgm:cxn modelId="{75B1344F-B1B1-44D9-A013-08812BC159C8}" type="presParOf" srcId="{EF364833-296C-4676-87CF-ED2FE0DB71D2}" destId="{96D618CC-4AA2-4638-B9AC-716324D75F9F}" srcOrd="0" destOrd="0" presId="urn:microsoft.com/office/officeart/2005/8/layout/orgChart1"/>
    <dgm:cxn modelId="{4FA62004-DD52-4E90-8F43-391E000188EE}" type="presParOf" srcId="{EF364833-296C-4676-87CF-ED2FE0DB71D2}" destId="{392DF660-7B03-4F6A-A313-472CEE329922}" srcOrd="1" destOrd="0" presId="urn:microsoft.com/office/officeart/2005/8/layout/orgChart1"/>
    <dgm:cxn modelId="{7F2F1C54-7EB1-40E4-B426-88BD2C0BF12C}" type="presParOf" srcId="{203EC1A0-A43B-4BE2-B232-6B2FB81CD0BA}" destId="{94DD52BC-9992-4AE5-B5B6-52AFCBD4F541}" srcOrd="1" destOrd="0" presId="urn:microsoft.com/office/officeart/2005/8/layout/orgChart1"/>
    <dgm:cxn modelId="{E43E49E4-8422-4762-9F98-7FF6C50B4932}" type="presParOf" srcId="{203EC1A0-A43B-4BE2-B232-6B2FB81CD0BA}" destId="{C9D21423-B08D-42C7-A135-2C3B0EEACED2}" srcOrd="2" destOrd="0" presId="urn:microsoft.com/office/officeart/2005/8/layout/orgChart1"/>
    <dgm:cxn modelId="{0EE73CE5-8E81-4348-8ED9-A69B42DC76BB}" type="presParOf" srcId="{01114892-D13D-4544-A67F-289BF8531469}" destId="{463E8267-0DFD-49AE-AC4C-9A9F8B9AE8CF}" srcOrd="6" destOrd="0" presId="urn:microsoft.com/office/officeart/2005/8/layout/orgChart1"/>
    <dgm:cxn modelId="{F9132D63-BB27-41B6-A849-54EEB0CFD3D6}" type="presParOf" srcId="{01114892-D13D-4544-A67F-289BF8531469}" destId="{4B70D5A6-D299-4904-B04F-9A366A15322D}" srcOrd="7" destOrd="0" presId="urn:microsoft.com/office/officeart/2005/8/layout/orgChart1"/>
    <dgm:cxn modelId="{68CFD370-BDB8-4BD9-9F05-138C80856F94}" type="presParOf" srcId="{4B70D5A6-D299-4904-B04F-9A366A15322D}" destId="{EED6DD23-E408-473E-B9CC-8354A9C4B7D2}" srcOrd="0" destOrd="0" presId="urn:microsoft.com/office/officeart/2005/8/layout/orgChart1"/>
    <dgm:cxn modelId="{9219A58E-78D3-4CB9-B831-20A824984430}" type="presParOf" srcId="{EED6DD23-E408-473E-B9CC-8354A9C4B7D2}" destId="{76FD1A1B-FE7E-4F63-A8C1-F40F008720C6}" srcOrd="0" destOrd="0" presId="urn:microsoft.com/office/officeart/2005/8/layout/orgChart1"/>
    <dgm:cxn modelId="{B7910C97-32F2-4EEE-B4EC-E134A8ACC964}" type="presParOf" srcId="{EED6DD23-E408-473E-B9CC-8354A9C4B7D2}" destId="{C836E530-3047-44F4-96DB-B465EA57011B}" srcOrd="1" destOrd="0" presId="urn:microsoft.com/office/officeart/2005/8/layout/orgChart1"/>
    <dgm:cxn modelId="{870BA2DF-960A-49C3-89DC-1D749D836687}" type="presParOf" srcId="{4B70D5A6-D299-4904-B04F-9A366A15322D}" destId="{281A3F9D-FD7D-41C8-8C69-8A8FF5F29B34}" srcOrd="1" destOrd="0" presId="urn:microsoft.com/office/officeart/2005/8/layout/orgChart1"/>
    <dgm:cxn modelId="{5C072F5A-085F-4328-AF20-FBAE92921285}" type="presParOf" srcId="{4B70D5A6-D299-4904-B04F-9A366A15322D}" destId="{D9E5ECAC-028B-471A-8061-23CA5518E5EB}" srcOrd="2" destOrd="0" presId="urn:microsoft.com/office/officeart/2005/8/layout/orgChart1"/>
    <dgm:cxn modelId="{EA40583A-DF1C-4454-889C-90A96E96A5CA}" type="presParOf" srcId="{01114892-D13D-4544-A67F-289BF8531469}" destId="{B19BF006-7673-4B69-8355-FC950EF2F0F9}" srcOrd="8" destOrd="0" presId="urn:microsoft.com/office/officeart/2005/8/layout/orgChart1"/>
    <dgm:cxn modelId="{FDC14DDF-A1C8-492F-BB22-185963E811A0}" type="presParOf" srcId="{01114892-D13D-4544-A67F-289BF8531469}" destId="{56726487-9B9A-4E2B-BF41-8DD077E6B64A}" srcOrd="9" destOrd="0" presId="urn:microsoft.com/office/officeart/2005/8/layout/orgChart1"/>
    <dgm:cxn modelId="{6FB02A77-2E8A-431D-885F-1C6A2E74D3C3}" type="presParOf" srcId="{56726487-9B9A-4E2B-BF41-8DD077E6B64A}" destId="{E4C00AF6-7C9B-483B-8A10-3B0F5E34B77C}" srcOrd="0" destOrd="0" presId="urn:microsoft.com/office/officeart/2005/8/layout/orgChart1"/>
    <dgm:cxn modelId="{C2E30837-9B4B-47BD-ABF6-8A44CB5CC9C9}" type="presParOf" srcId="{E4C00AF6-7C9B-483B-8A10-3B0F5E34B77C}" destId="{EC5CA98F-A6B0-4F3C-8F1E-DB4733D7B477}" srcOrd="0" destOrd="0" presId="urn:microsoft.com/office/officeart/2005/8/layout/orgChart1"/>
    <dgm:cxn modelId="{95E673AE-FECB-4395-8DA9-4B79C727081E}" type="presParOf" srcId="{E4C00AF6-7C9B-483B-8A10-3B0F5E34B77C}" destId="{9EC3F32B-BA4E-46F8-9A7F-66CF8576E0F2}" srcOrd="1" destOrd="0" presId="urn:microsoft.com/office/officeart/2005/8/layout/orgChart1"/>
    <dgm:cxn modelId="{7F5E5917-C043-4FB7-9797-3FC9DAF9D8E3}" type="presParOf" srcId="{56726487-9B9A-4E2B-BF41-8DD077E6B64A}" destId="{6D450318-4DF9-4930-97B8-622B6E92F16A}" srcOrd="1" destOrd="0" presId="urn:microsoft.com/office/officeart/2005/8/layout/orgChart1"/>
    <dgm:cxn modelId="{B17B644D-C3E9-48CA-8CF0-336A95E9AA73}" type="presParOf" srcId="{56726487-9B9A-4E2B-BF41-8DD077E6B64A}" destId="{C6A885DF-965D-46BA-9C7E-3B3DD5ED69BA}" srcOrd="2" destOrd="0" presId="urn:microsoft.com/office/officeart/2005/8/layout/orgChart1"/>
    <dgm:cxn modelId="{D5AA7CE0-9099-4776-B18D-4F0158F8DED5}" type="presParOf" srcId="{01114892-D13D-4544-A67F-289BF8531469}" destId="{A44C4E5D-7596-4B4B-B714-6D43DBEC0930}" srcOrd="10" destOrd="0" presId="urn:microsoft.com/office/officeart/2005/8/layout/orgChart1"/>
    <dgm:cxn modelId="{08F49FA8-20FD-4C95-B006-A98123F74A25}" type="presParOf" srcId="{01114892-D13D-4544-A67F-289BF8531469}" destId="{252227B5-D9ED-4B0B-8DB4-45C074B117F1}" srcOrd="11" destOrd="0" presId="urn:microsoft.com/office/officeart/2005/8/layout/orgChart1"/>
    <dgm:cxn modelId="{5DBEC465-DC05-4B28-BB8C-01C3B1945A2F}" type="presParOf" srcId="{252227B5-D9ED-4B0B-8DB4-45C074B117F1}" destId="{A049E4B6-15E6-4386-9E28-C20275BAC466}" srcOrd="0" destOrd="0" presId="urn:microsoft.com/office/officeart/2005/8/layout/orgChart1"/>
    <dgm:cxn modelId="{1C7AD2B0-CBF7-4465-8B28-EF2A409D95C5}" type="presParOf" srcId="{A049E4B6-15E6-4386-9E28-C20275BAC466}" destId="{6643E4FB-AFF0-4A65-83DE-125DF9D60340}" srcOrd="0" destOrd="0" presId="urn:microsoft.com/office/officeart/2005/8/layout/orgChart1"/>
    <dgm:cxn modelId="{F857AE7C-37D4-4901-9DC6-2F906DD5ECE4}" type="presParOf" srcId="{A049E4B6-15E6-4386-9E28-C20275BAC466}" destId="{8122D150-0EB0-4CBE-828C-FDA2F86BA7C7}" srcOrd="1" destOrd="0" presId="urn:microsoft.com/office/officeart/2005/8/layout/orgChart1"/>
    <dgm:cxn modelId="{CFEE11CF-C872-404D-93B9-133DB87826B8}" type="presParOf" srcId="{252227B5-D9ED-4B0B-8DB4-45C074B117F1}" destId="{1B8BAB29-298B-4C88-8654-225161F8F6A5}" srcOrd="1" destOrd="0" presId="urn:microsoft.com/office/officeart/2005/8/layout/orgChart1"/>
    <dgm:cxn modelId="{3D81A1B9-69EC-46A8-AAE8-17A4EB73EA6C}" type="presParOf" srcId="{252227B5-D9ED-4B0B-8DB4-45C074B117F1}" destId="{269AF10E-9E0A-4629-A702-6EB02E3766B9}" srcOrd="2" destOrd="0" presId="urn:microsoft.com/office/officeart/2005/8/layout/orgChart1"/>
    <dgm:cxn modelId="{A6F2623E-606D-4CD3-83C7-AD0F43D14AEA}" type="presParOf" srcId="{A2A9568B-F4D2-4DEC-AFA4-86AB8B0B8735}" destId="{528F4CBF-09F1-4016-8994-06103A61C3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C568F3-7101-4794-9071-CB4F6FABC52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49B5875-2659-4451-BA4C-59A7B68A2CD4}">
      <dgm:prSet/>
      <dgm:spPr/>
      <dgm:t>
        <a:bodyPr/>
        <a:lstStyle/>
        <a:p>
          <a:r>
            <a:rPr lang="en-US" b="0" i="0" baseline="0"/>
            <a:t>The secure chat app successfully implements end-to-end encryption</a:t>
          </a:r>
          <a:endParaRPr lang="en-IN"/>
        </a:p>
      </dgm:t>
    </dgm:pt>
    <dgm:pt modelId="{7A087508-9DB8-4EDA-9A86-7B1C9F1F804B}" type="parTrans" cxnId="{FD234D95-9BD1-4265-A126-1383A94AA84C}">
      <dgm:prSet/>
      <dgm:spPr/>
      <dgm:t>
        <a:bodyPr/>
        <a:lstStyle/>
        <a:p>
          <a:endParaRPr lang="en-IN"/>
        </a:p>
      </dgm:t>
    </dgm:pt>
    <dgm:pt modelId="{258E264E-E2E3-4A6D-A1ED-ECD428E3D40A}" type="sibTrans" cxnId="{FD234D95-9BD1-4265-A126-1383A94AA84C}">
      <dgm:prSet/>
      <dgm:spPr/>
      <dgm:t>
        <a:bodyPr/>
        <a:lstStyle/>
        <a:p>
          <a:endParaRPr lang="en-IN"/>
        </a:p>
      </dgm:t>
    </dgm:pt>
    <dgm:pt modelId="{19A91DC9-B74C-4AB2-90F2-9F68BB1E56C1}">
      <dgm:prSet/>
      <dgm:spPr/>
      <dgm:t>
        <a:bodyPr/>
        <a:lstStyle/>
        <a:p>
          <a:r>
            <a:rPr lang="en-US" dirty="0"/>
            <a:t>E2EE</a:t>
          </a:r>
          <a:endParaRPr lang="en-IN" dirty="0"/>
        </a:p>
      </dgm:t>
    </dgm:pt>
    <dgm:pt modelId="{03802AB1-2549-4E25-BC1D-F262F75590EE}" type="parTrans" cxnId="{A04E1104-3E7D-4364-A244-CAA2F31C3251}">
      <dgm:prSet/>
      <dgm:spPr/>
      <dgm:t>
        <a:bodyPr/>
        <a:lstStyle/>
        <a:p>
          <a:endParaRPr lang="en-IN"/>
        </a:p>
      </dgm:t>
    </dgm:pt>
    <dgm:pt modelId="{9DCEC637-3783-4C1D-9EBC-6DF86AED95C6}" type="sibTrans" cxnId="{A04E1104-3E7D-4364-A244-CAA2F31C3251}">
      <dgm:prSet/>
      <dgm:spPr/>
      <dgm:t>
        <a:bodyPr/>
        <a:lstStyle/>
        <a:p>
          <a:endParaRPr lang="en-IN"/>
        </a:p>
      </dgm:t>
    </dgm:pt>
    <dgm:pt modelId="{F7CD6C71-3947-4B22-9CAA-86F7E6D714CB}">
      <dgm:prSet/>
      <dgm:spPr/>
      <dgm:t>
        <a:bodyPr/>
        <a:lstStyle/>
        <a:p>
          <a:r>
            <a:rPr lang="en-US"/>
            <a:t>T</a:t>
          </a:r>
          <a:r>
            <a:rPr lang="en-US" b="0" i="0" baseline="0"/>
            <a:t>o ensure private and safe communication between users. </a:t>
          </a:r>
          <a:endParaRPr lang="en-IN"/>
        </a:p>
      </dgm:t>
    </dgm:pt>
    <dgm:pt modelId="{D4E77AE5-FFE4-4B12-B3D7-435C80D520A6}" type="parTrans" cxnId="{EE519C21-2DD3-4E21-9253-9BC5E10A73D9}">
      <dgm:prSet/>
      <dgm:spPr/>
      <dgm:t>
        <a:bodyPr/>
        <a:lstStyle/>
        <a:p>
          <a:endParaRPr lang="en-IN"/>
        </a:p>
      </dgm:t>
    </dgm:pt>
    <dgm:pt modelId="{9A75F761-6023-47A2-B89D-B0F93DFC6B46}" type="sibTrans" cxnId="{EE519C21-2DD3-4E21-9253-9BC5E10A73D9}">
      <dgm:prSet/>
      <dgm:spPr/>
      <dgm:t>
        <a:bodyPr/>
        <a:lstStyle/>
        <a:p>
          <a:endParaRPr lang="en-IN"/>
        </a:p>
      </dgm:t>
    </dgm:pt>
    <dgm:pt modelId="{3A48A566-2138-432B-81A2-D808EA47FD97}">
      <dgm:prSet/>
      <dgm:spPr/>
      <dgm:t>
        <a:bodyPr/>
        <a:lstStyle/>
        <a:p>
          <a:r>
            <a:rPr lang="en-US" b="0" i="0" baseline="0"/>
            <a:t>With real-time messaging, a user-friendly interface, and strong encryption</a:t>
          </a:r>
          <a:endParaRPr lang="en-IN"/>
        </a:p>
      </dgm:t>
    </dgm:pt>
    <dgm:pt modelId="{C65F036B-3550-4942-918C-46292C71B527}" type="parTrans" cxnId="{8260147C-351F-4A4C-988A-D681A0786A41}">
      <dgm:prSet/>
      <dgm:spPr/>
      <dgm:t>
        <a:bodyPr/>
        <a:lstStyle/>
        <a:p>
          <a:endParaRPr lang="en-IN"/>
        </a:p>
      </dgm:t>
    </dgm:pt>
    <dgm:pt modelId="{A622D8B7-BB76-47BD-B7B2-F45E7562642F}" type="sibTrans" cxnId="{8260147C-351F-4A4C-988A-D681A0786A41}">
      <dgm:prSet/>
      <dgm:spPr/>
      <dgm:t>
        <a:bodyPr/>
        <a:lstStyle/>
        <a:p>
          <a:endParaRPr lang="en-IN"/>
        </a:p>
      </dgm:t>
    </dgm:pt>
    <dgm:pt modelId="{35C15885-B892-4E3C-B0D9-7D000A5F15F6}">
      <dgm:prSet/>
      <dgm:spPr/>
      <dgm:t>
        <a:bodyPr/>
        <a:lstStyle/>
        <a:p>
          <a:r>
            <a:rPr lang="en-US" b="0" i="0" baseline="0"/>
            <a:t>protocols, the app meets essential security and usability goals. </a:t>
          </a:r>
          <a:endParaRPr lang="en-IN"/>
        </a:p>
      </dgm:t>
    </dgm:pt>
    <dgm:pt modelId="{43022748-1078-4447-94AF-27F1B4CC3F7C}" type="parTrans" cxnId="{62045A5C-2070-46B5-8E3B-517BE77945EB}">
      <dgm:prSet/>
      <dgm:spPr/>
      <dgm:t>
        <a:bodyPr/>
        <a:lstStyle/>
        <a:p>
          <a:endParaRPr lang="en-IN"/>
        </a:p>
      </dgm:t>
    </dgm:pt>
    <dgm:pt modelId="{C7B4C20F-FA53-4C8D-909D-B5A76923347D}" type="sibTrans" cxnId="{62045A5C-2070-46B5-8E3B-517BE77945EB}">
      <dgm:prSet/>
      <dgm:spPr/>
      <dgm:t>
        <a:bodyPr/>
        <a:lstStyle/>
        <a:p>
          <a:endParaRPr lang="en-IN"/>
        </a:p>
      </dgm:t>
    </dgm:pt>
    <dgm:pt modelId="{053E3AE9-D7B5-437F-AC6E-1489223082D7}">
      <dgm:prSet/>
      <dgm:spPr/>
      <dgm:t>
        <a:bodyPr/>
        <a:lstStyle/>
        <a:p>
          <a:r>
            <a:rPr lang="en-US" b="0" i="0" baseline="0"/>
            <a:t>Future enhancements can further improve functionality and scalability.</a:t>
          </a:r>
          <a:endParaRPr lang="en-IN"/>
        </a:p>
      </dgm:t>
    </dgm:pt>
    <dgm:pt modelId="{C5350E8C-40C9-4824-9BD8-46FDA8BA4FCB}" type="parTrans" cxnId="{2D2084C5-D78D-4643-844F-2DA4F6BFF64C}">
      <dgm:prSet/>
      <dgm:spPr/>
      <dgm:t>
        <a:bodyPr/>
        <a:lstStyle/>
        <a:p>
          <a:endParaRPr lang="en-IN"/>
        </a:p>
      </dgm:t>
    </dgm:pt>
    <dgm:pt modelId="{FFEE13EE-A61F-42D1-92A6-0B3E07203EBD}" type="sibTrans" cxnId="{2D2084C5-D78D-4643-844F-2DA4F6BFF64C}">
      <dgm:prSet/>
      <dgm:spPr/>
      <dgm:t>
        <a:bodyPr/>
        <a:lstStyle/>
        <a:p>
          <a:endParaRPr lang="en-IN"/>
        </a:p>
      </dgm:t>
    </dgm:pt>
    <dgm:pt modelId="{C25DF425-6F74-4D28-A0D6-0AE83006FF10}" type="pres">
      <dgm:prSet presAssocID="{9EC568F3-7101-4794-9071-CB4F6FABC52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28D261-D220-40B2-A405-F857C2876C6F}" type="pres">
      <dgm:prSet presAssocID="{349B5875-2659-4451-BA4C-59A7B68A2CD4}" presName="root" presStyleCnt="0"/>
      <dgm:spPr/>
    </dgm:pt>
    <dgm:pt modelId="{128672F0-3B6E-4989-A4E8-E00091ACD23F}" type="pres">
      <dgm:prSet presAssocID="{349B5875-2659-4451-BA4C-59A7B68A2CD4}" presName="rootComposite" presStyleCnt="0"/>
      <dgm:spPr/>
    </dgm:pt>
    <dgm:pt modelId="{D9BE5F10-42DD-4024-AB05-8EECFB25E10F}" type="pres">
      <dgm:prSet presAssocID="{349B5875-2659-4451-BA4C-59A7B68A2CD4}" presName="rootText" presStyleLbl="node1" presStyleIdx="0" presStyleCnt="3"/>
      <dgm:spPr/>
    </dgm:pt>
    <dgm:pt modelId="{6B08D1A5-7538-4628-B171-D83389B0157D}" type="pres">
      <dgm:prSet presAssocID="{349B5875-2659-4451-BA4C-59A7B68A2CD4}" presName="rootConnector" presStyleLbl="node1" presStyleIdx="0" presStyleCnt="3"/>
      <dgm:spPr/>
    </dgm:pt>
    <dgm:pt modelId="{463F3CC3-B555-4D26-88F1-703DC16D7B60}" type="pres">
      <dgm:prSet presAssocID="{349B5875-2659-4451-BA4C-59A7B68A2CD4}" presName="childShape" presStyleCnt="0"/>
      <dgm:spPr/>
    </dgm:pt>
    <dgm:pt modelId="{331169C7-7C3C-4506-B1D3-B665F27B1CD4}" type="pres">
      <dgm:prSet presAssocID="{19A91DC9-B74C-4AB2-90F2-9F68BB1E56C1}" presName="root" presStyleCnt="0"/>
      <dgm:spPr/>
    </dgm:pt>
    <dgm:pt modelId="{005084E1-58C7-4D0A-864A-8529BD300234}" type="pres">
      <dgm:prSet presAssocID="{19A91DC9-B74C-4AB2-90F2-9F68BB1E56C1}" presName="rootComposite" presStyleCnt="0"/>
      <dgm:spPr/>
    </dgm:pt>
    <dgm:pt modelId="{FD614C5A-1EC1-446C-806E-DD45F4F26FB2}" type="pres">
      <dgm:prSet presAssocID="{19A91DC9-B74C-4AB2-90F2-9F68BB1E56C1}" presName="rootText" presStyleLbl="node1" presStyleIdx="1" presStyleCnt="3"/>
      <dgm:spPr/>
    </dgm:pt>
    <dgm:pt modelId="{9DAE9E15-354F-4066-96D4-54F722DC6554}" type="pres">
      <dgm:prSet presAssocID="{19A91DC9-B74C-4AB2-90F2-9F68BB1E56C1}" presName="rootConnector" presStyleLbl="node1" presStyleIdx="1" presStyleCnt="3"/>
      <dgm:spPr/>
    </dgm:pt>
    <dgm:pt modelId="{7C4AAB5F-5557-43BD-9520-D432C666F51D}" type="pres">
      <dgm:prSet presAssocID="{19A91DC9-B74C-4AB2-90F2-9F68BB1E56C1}" presName="childShape" presStyleCnt="0"/>
      <dgm:spPr/>
    </dgm:pt>
    <dgm:pt modelId="{36153D01-FA42-43C0-AA37-65CF2697AA36}" type="pres">
      <dgm:prSet presAssocID="{D4E77AE5-FFE4-4B12-B3D7-435C80D520A6}" presName="Name13" presStyleLbl="parChTrans1D2" presStyleIdx="0" presStyleCnt="3"/>
      <dgm:spPr/>
    </dgm:pt>
    <dgm:pt modelId="{2C69386D-E7DF-45B9-B35F-C64141580703}" type="pres">
      <dgm:prSet presAssocID="{F7CD6C71-3947-4B22-9CAA-86F7E6D714CB}" presName="childText" presStyleLbl="bgAcc1" presStyleIdx="0" presStyleCnt="3">
        <dgm:presLayoutVars>
          <dgm:bulletEnabled val="1"/>
        </dgm:presLayoutVars>
      </dgm:prSet>
      <dgm:spPr/>
    </dgm:pt>
    <dgm:pt modelId="{2CAB87CA-9FAC-4314-9EF9-BA32E8FBBBEB}" type="pres">
      <dgm:prSet presAssocID="{C65F036B-3550-4942-918C-46292C71B527}" presName="Name13" presStyleLbl="parChTrans1D2" presStyleIdx="1" presStyleCnt="3"/>
      <dgm:spPr/>
    </dgm:pt>
    <dgm:pt modelId="{AB71138E-00C7-481A-B2BA-45C3919ABFF1}" type="pres">
      <dgm:prSet presAssocID="{3A48A566-2138-432B-81A2-D808EA47FD97}" presName="childText" presStyleLbl="bgAcc1" presStyleIdx="1" presStyleCnt="3">
        <dgm:presLayoutVars>
          <dgm:bulletEnabled val="1"/>
        </dgm:presLayoutVars>
      </dgm:prSet>
      <dgm:spPr/>
    </dgm:pt>
    <dgm:pt modelId="{ABCE3095-9056-4C37-B02E-94A2944E3DFD}" type="pres">
      <dgm:prSet presAssocID="{35C15885-B892-4E3C-B0D9-7D000A5F15F6}" presName="root" presStyleCnt="0"/>
      <dgm:spPr/>
    </dgm:pt>
    <dgm:pt modelId="{F0612DAD-2821-4C22-AEB6-961852F6AB32}" type="pres">
      <dgm:prSet presAssocID="{35C15885-B892-4E3C-B0D9-7D000A5F15F6}" presName="rootComposite" presStyleCnt="0"/>
      <dgm:spPr/>
    </dgm:pt>
    <dgm:pt modelId="{EFF9A84B-23ED-4712-BE40-766A1DDB04F9}" type="pres">
      <dgm:prSet presAssocID="{35C15885-B892-4E3C-B0D9-7D000A5F15F6}" presName="rootText" presStyleLbl="node1" presStyleIdx="2" presStyleCnt="3"/>
      <dgm:spPr/>
    </dgm:pt>
    <dgm:pt modelId="{2B85639B-DF73-4FFC-BD1B-F57E2273DF7C}" type="pres">
      <dgm:prSet presAssocID="{35C15885-B892-4E3C-B0D9-7D000A5F15F6}" presName="rootConnector" presStyleLbl="node1" presStyleIdx="2" presStyleCnt="3"/>
      <dgm:spPr/>
    </dgm:pt>
    <dgm:pt modelId="{90D9BCBF-230F-4765-80FE-9E321C0F51E0}" type="pres">
      <dgm:prSet presAssocID="{35C15885-B892-4E3C-B0D9-7D000A5F15F6}" presName="childShape" presStyleCnt="0"/>
      <dgm:spPr/>
    </dgm:pt>
    <dgm:pt modelId="{9EC78E59-23C1-496D-87B1-27B3EEA732FF}" type="pres">
      <dgm:prSet presAssocID="{C5350E8C-40C9-4824-9BD8-46FDA8BA4FCB}" presName="Name13" presStyleLbl="parChTrans1D2" presStyleIdx="2" presStyleCnt="3"/>
      <dgm:spPr/>
    </dgm:pt>
    <dgm:pt modelId="{EC034BB7-E93E-4388-8680-6B0847A307C7}" type="pres">
      <dgm:prSet presAssocID="{053E3AE9-D7B5-437F-AC6E-1489223082D7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A04E1104-3E7D-4364-A244-CAA2F31C3251}" srcId="{9EC568F3-7101-4794-9071-CB4F6FABC523}" destId="{19A91DC9-B74C-4AB2-90F2-9F68BB1E56C1}" srcOrd="1" destOrd="0" parTransId="{03802AB1-2549-4E25-BC1D-F262F75590EE}" sibTransId="{9DCEC637-3783-4C1D-9EBC-6DF86AED95C6}"/>
    <dgm:cxn modelId="{E2E8A818-62C5-4FC3-A989-4C5FB35FB754}" type="presOf" srcId="{35C15885-B892-4E3C-B0D9-7D000A5F15F6}" destId="{2B85639B-DF73-4FFC-BD1B-F57E2273DF7C}" srcOrd="1" destOrd="0" presId="urn:microsoft.com/office/officeart/2005/8/layout/hierarchy3"/>
    <dgm:cxn modelId="{C9E6831D-388F-4308-AF34-6EDE29B60CF5}" type="presOf" srcId="{D4E77AE5-FFE4-4B12-B3D7-435C80D520A6}" destId="{36153D01-FA42-43C0-AA37-65CF2697AA36}" srcOrd="0" destOrd="0" presId="urn:microsoft.com/office/officeart/2005/8/layout/hierarchy3"/>
    <dgm:cxn modelId="{EE519C21-2DD3-4E21-9253-9BC5E10A73D9}" srcId="{19A91DC9-B74C-4AB2-90F2-9F68BB1E56C1}" destId="{F7CD6C71-3947-4B22-9CAA-86F7E6D714CB}" srcOrd="0" destOrd="0" parTransId="{D4E77AE5-FFE4-4B12-B3D7-435C80D520A6}" sibTransId="{9A75F761-6023-47A2-B89D-B0F93DFC6B46}"/>
    <dgm:cxn modelId="{B37C2423-91A0-41B9-A07E-B0E3D9F076E8}" type="presOf" srcId="{3A48A566-2138-432B-81A2-D808EA47FD97}" destId="{AB71138E-00C7-481A-B2BA-45C3919ABFF1}" srcOrd="0" destOrd="0" presId="urn:microsoft.com/office/officeart/2005/8/layout/hierarchy3"/>
    <dgm:cxn modelId="{338DF02B-EFC4-4C56-B2ED-76D7E51C85C8}" type="presOf" srcId="{9EC568F3-7101-4794-9071-CB4F6FABC523}" destId="{C25DF425-6F74-4D28-A0D6-0AE83006FF10}" srcOrd="0" destOrd="0" presId="urn:microsoft.com/office/officeart/2005/8/layout/hierarchy3"/>
    <dgm:cxn modelId="{9063F33E-9F25-4F95-9C0C-C48DB8CA6C23}" type="presOf" srcId="{F7CD6C71-3947-4B22-9CAA-86F7E6D714CB}" destId="{2C69386D-E7DF-45B9-B35F-C64141580703}" srcOrd="0" destOrd="0" presId="urn:microsoft.com/office/officeart/2005/8/layout/hierarchy3"/>
    <dgm:cxn modelId="{62045A5C-2070-46B5-8E3B-517BE77945EB}" srcId="{9EC568F3-7101-4794-9071-CB4F6FABC523}" destId="{35C15885-B892-4E3C-B0D9-7D000A5F15F6}" srcOrd="2" destOrd="0" parTransId="{43022748-1078-4447-94AF-27F1B4CC3F7C}" sibTransId="{C7B4C20F-FA53-4C8D-909D-B5A76923347D}"/>
    <dgm:cxn modelId="{D32E7F44-1D88-495D-9762-5C1AEC96F762}" type="presOf" srcId="{C5350E8C-40C9-4824-9BD8-46FDA8BA4FCB}" destId="{9EC78E59-23C1-496D-87B1-27B3EEA732FF}" srcOrd="0" destOrd="0" presId="urn:microsoft.com/office/officeart/2005/8/layout/hierarchy3"/>
    <dgm:cxn modelId="{8260147C-351F-4A4C-988A-D681A0786A41}" srcId="{19A91DC9-B74C-4AB2-90F2-9F68BB1E56C1}" destId="{3A48A566-2138-432B-81A2-D808EA47FD97}" srcOrd="1" destOrd="0" parTransId="{C65F036B-3550-4942-918C-46292C71B527}" sibTransId="{A622D8B7-BB76-47BD-B7B2-F45E7562642F}"/>
    <dgm:cxn modelId="{FD234D95-9BD1-4265-A126-1383A94AA84C}" srcId="{9EC568F3-7101-4794-9071-CB4F6FABC523}" destId="{349B5875-2659-4451-BA4C-59A7B68A2CD4}" srcOrd="0" destOrd="0" parTransId="{7A087508-9DB8-4EDA-9A86-7B1C9F1F804B}" sibTransId="{258E264E-E2E3-4A6D-A1ED-ECD428E3D40A}"/>
    <dgm:cxn modelId="{3D7497A2-41F8-4395-9A19-18E0033CE01D}" type="presOf" srcId="{19A91DC9-B74C-4AB2-90F2-9F68BB1E56C1}" destId="{FD614C5A-1EC1-446C-806E-DD45F4F26FB2}" srcOrd="0" destOrd="0" presId="urn:microsoft.com/office/officeart/2005/8/layout/hierarchy3"/>
    <dgm:cxn modelId="{2D2084C5-D78D-4643-844F-2DA4F6BFF64C}" srcId="{35C15885-B892-4E3C-B0D9-7D000A5F15F6}" destId="{053E3AE9-D7B5-437F-AC6E-1489223082D7}" srcOrd="0" destOrd="0" parTransId="{C5350E8C-40C9-4824-9BD8-46FDA8BA4FCB}" sibTransId="{FFEE13EE-A61F-42D1-92A6-0B3E07203EBD}"/>
    <dgm:cxn modelId="{251331D8-1889-48CB-8FBB-C65B9DB1DB48}" type="presOf" srcId="{19A91DC9-B74C-4AB2-90F2-9F68BB1E56C1}" destId="{9DAE9E15-354F-4066-96D4-54F722DC6554}" srcOrd="1" destOrd="0" presId="urn:microsoft.com/office/officeart/2005/8/layout/hierarchy3"/>
    <dgm:cxn modelId="{8E4732DC-CBBC-41D7-ACF6-E853D5C977DD}" type="presOf" srcId="{349B5875-2659-4451-BA4C-59A7B68A2CD4}" destId="{D9BE5F10-42DD-4024-AB05-8EECFB25E10F}" srcOrd="0" destOrd="0" presId="urn:microsoft.com/office/officeart/2005/8/layout/hierarchy3"/>
    <dgm:cxn modelId="{4C9ED7E5-9200-411E-82DD-ED814A26972A}" type="presOf" srcId="{053E3AE9-D7B5-437F-AC6E-1489223082D7}" destId="{EC034BB7-E93E-4388-8680-6B0847A307C7}" srcOrd="0" destOrd="0" presId="urn:microsoft.com/office/officeart/2005/8/layout/hierarchy3"/>
    <dgm:cxn modelId="{B725A5E8-E433-4E2B-A931-E8BFB32C7E1F}" type="presOf" srcId="{C65F036B-3550-4942-918C-46292C71B527}" destId="{2CAB87CA-9FAC-4314-9EF9-BA32E8FBBBEB}" srcOrd="0" destOrd="0" presId="urn:microsoft.com/office/officeart/2005/8/layout/hierarchy3"/>
    <dgm:cxn modelId="{8E4C8FEF-252F-46A2-BCC6-62EB1BA72FBA}" type="presOf" srcId="{35C15885-B892-4E3C-B0D9-7D000A5F15F6}" destId="{EFF9A84B-23ED-4712-BE40-766A1DDB04F9}" srcOrd="0" destOrd="0" presId="urn:microsoft.com/office/officeart/2005/8/layout/hierarchy3"/>
    <dgm:cxn modelId="{AEDB2EF8-AA95-4C8F-B604-F959D147DE20}" type="presOf" srcId="{349B5875-2659-4451-BA4C-59A7B68A2CD4}" destId="{6B08D1A5-7538-4628-B171-D83389B0157D}" srcOrd="1" destOrd="0" presId="urn:microsoft.com/office/officeart/2005/8/layout/hierarchy3"/>
    <dgm:cxn modelId="{99A428C8-BA1E-4C93-9D7B-92C264248899}" type="presParOf" srcId="{C25DF425-6F74-4D28-A0D6-0AE83006FF10}" destId="{0528D261-D220-40B2-A405-F857C2876C6F}" srcOrd="0" destOrd="0" presId="urn:microsoft.com/office/officeart/2005/8/layout/hierarchy3"/>
    <dgm:cxn modelId="{8AA4267E-0CAF-47CC-A948-51719D871A2D}" type="presParOf" srcId="{0528D261-D220-40B2-A405-F857C2876C6F}" destId="{128672F0-3B6E-4989-A4E8-E00091ACD23F}" srcOrd="0" destOrd="0" presId="urn:microsoft.com/office/officeart/2005/8/layout/hierarchy3"/>
    <dgm:cxn modelId="{DBE94B78-EDED-4B41-AD5D-C6DE47FCECF3}" type="presParOf" srcId="{128672F0-3B6E-4989-A4E8-E00091ACD23F}" destId="{D9BE5F10-42DD-4024-AB05-8EECFB25E10F}" srcOrd="0" destOrd="0" presId="urn:microsoft.com/office/officeart/2005/8/layout/hierarchy3"/>
    <dgm:cxn modelId="{E127F1B8-F86E-4244-9D80-42030594C185}" type="presParOf" srcId="{128672F0-3B6E-4989-A4E8-E00091ACD23F}" destId="{6B08D1A5-7538-4628-B171-D83389B0157D}" srcOrd="1" destOrd="0" presId="urn:microsoft.com/office/officeart/2005/8/layout/hierarchy3"/>
    <dgm:cxn modelId="{1CB21633-EF02-49DA-B162-DD3ECF506DDB}" type="presParOf" srcId="{0528D261-D220-40B2-A405-F857C2876C6F}" destId="{463F3CC3-B555-4D26-88F1-703DC16D7B60}" srcOrd="1" destOrd="0" presId="urn:microsoft.com/office/officeart/2005/8/layout/hierarchy3"/>
    <dgm:cxn modelId="{36A618D3-F64D-456A-A077-44AA16299053}" type="presParOf" srcId="{C25DF425-6F74-4D28-A0D6-0AE83006FF10}" destId="{331169C7-7C3C-4506-B1D3-B665F27B1CD4}" srcOrd="1" destOrd="0" presId="urn:microsoft.com/office/officeart/2005/8/layout/hierarchy3"/>
    <dgm:cxn modelId="{13B2F35B-5647-4C21-A399-14922A4B91F0}" type="presParOf" srcId="{331169C7-7C3C-4506-B1D3-B665F27B1CD4}" destId="{005084E1-58C7-4D0A-864A-8529BD300234}" srcOrd="0" destOrd="0" presId="urn:microsoft.com/office/officeart/2005/8/layout/hierarchy3"/>
    <dgm:cxn modelId="{961C2F4A-65F3-4076-9BD2-CCDEA3073E5D}" type="presParOf" srcId="{005084E1-58C7-4D0A-864A-8529BD300234}" destId="{FD614C5A-1EC1-446C-806E-DD45F4F26FB2}" srcOrd="0" destOrd="0" presId="urn:microsoft.com/office/officeart/2005/8/layout/hierarchy3"/>
    <dgm:cxn modelId="{BE2020B8-52F9-4F75-B77F-3F7158001A48}" type="presParOf" srcId="{005084E1-58C7-4D0A-864A-8529BD300234}" destId="{9DAE9E15-354F-4066-96D4-54F722DC6554}" srcOrd="1" destOrd="0" presId="urn:microsoft.com/office/officeart/2005/8/layout/hierarchy3"/>
    <dgm:cxn modelId="{1D311C28-F3CC-4ED2-AE04-594BA772525A}" type="presParOf" srcId="{331169C7-7C3C-4506-B1D3-B665F27B1CD4}" destId="{7C4AAB5F-5557-43BD-9520-D432C666F51D}" srcOrd="1" destOrd="0" presId="urn:microsoft.com/office/officeart/2005/8/layout/hierarchy3"/>
    <dgm:cxn modelId="{14A348C5-BB7E-40F7-9FDA-5CCF493DA396}" type="presParOf" srcId="{7C4AAB5F-5557-43BD-9520-D432C666F51D}" destId="{36153D01-FA42-43C0-AA37-65CF2697AA36}" srcOrd="0" destOrd="0" presId="urn:microsoft.com/office/officeart/2005/8/layout/hierarchy3"/>
    <dgm:cxn modelId="{927E3643-BD79-4EF4-8A0F-DA1D5C61128F}" type="presParOf" srcId="{7C4AAB5F-5557-43BD-9520-D432C666F51D}" destId="{2C69386D-E7DF-45B9-B35F-C64141580703}" srcOrd="1" destOrd="0" presId="urn:microsoft.com/office/officeart/2005/8/layout/hierarchy3"/>
    <dgm:cxn modelId="{F98653DC-929E-409C-8295-0ED0233F7A3B}" type="presParOf" srcId="{7C4AAB5F-5557-43BD-9520-D432C666F51D}" destId="{2CAB87CA-9FAC-4314-9EF9-BA32E8FBBBEB}" srcOrd="2" destOrd="0" presId="urn:microsoft.com/office/officeart/2005/8/layout/hierarchy3"/>
    <dgm:cxn modelId="{0BC0C8B5-718D-41DF-8BFA-946D4E6D02FF}" type="presParOf" srcId="{7C4AAB5F-5557-43BD-9520-D432C666F51D}" destId="{AB71138E-00C7-481A-B2BA-45C3919ABFF1}" srcOrd="3" destOrd="0" presId="urn:microsoft.com/office/officeart/2005/8/layout/hierarchy3"/>
    <dgm:cxn modelId="{CB6F10CA-90D3-4CD9-A1EF-175A1D868C6E}" type="presParOf" srcId="{C25DF425-6F74-4D28-A0D6-0AE83006FF10}" destId="{ABCE3095-9056-4C37-B02E-94A2944E3DFD}" srcOrd="2" destOrd="0" presId="urn:microsoft.com/office/officeart/2005/8/layout/hierarchy3"/>
    <dgm:cxn modelId="{81A257ED-4EC9-444A-81EC-17F766811703}" type="presParOf" srcId="{ABCE3095-9056-4C37-B02E-94A2944E3DFD}" destId="{F0612DAD-2821-4C22-AEB6-961852F6AB32}" srcOrd="0" destOrd="0" presId="urn:microsoft.com/office/officeart/2005/8/layout/hierarchy3"/>
    <dgm:cxn modelId="{03E28F58-8E01-4A7F-A1CE-0F1B4A4BF12A}" type="presParOf" srcId="{F0612DAD-2821-4C22-AEB6-961852F6AB32}" destId="{EFF9A84B-23ED-4712-BE40-766A1DDB04F9}" srcOrd="0" destOrd="0" presId="urn:microsoft.com/office/officeart/2005/8/layout/hierarchy3"/>
    <dgm:cxn modelId="{128F4515-6990-444C-AA5F-82CE0A58DD33}" type="presParOf" srcId="{F0612DAD-2821-4C22-AEB6-961852F6AB32}" destId="{2B85639B-DF73-4FFC-BD1B-F57E2273DF7C}" srcOrd="1" destOrd="0" presId="urn:microsoft.com/office/officeart/2005/8/layout/hierarchy3"/>
    <dgm:cxn modelId="{D55B2699-733E-4106-B562-9DB5DA46F1B9}" type="presParOf" srcId="{ABCE3095-9056-4C37-B02E-94A2944E3DFD}" destId="{90D9BCBF-230F-4765-80FE-9E321C0F51E0}" srcOrd="1" destOrd="0" presId="urn:microsoft.com/office/officeart/2005/8/layout/hierarchy3"/>
    <dgm:cxn modelId="{FD67084B-4AF1-481E-BFB0-FB7D7B8AF350}" type="presParOf" srcId="{90D9BCBF-230F-4765-80FE-9E321C0F51E0}" destId="{9EC78E59-23C1-496D-87B1-27B3EEA732FF}" srcOrd="0" destOrd="0" presId="urn:microsoft.com/office/officeart/2005/8/layout/hierarchy3"/>
    <dgm:cxn modelId="{166567D8-1130-4484-8AFC-7BA6CCCE9B3E}" type="presParOf" srcId="{90D9BCBF-230F-4765-80FE-9E321C0F51E0}" destId="{EC034BB7-E93E-4388-8680-6B0847A307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FED77-6526-4241-97A6-C4D365A87803}">
      <dsp:nvSpPr>
        <dsp:cNvPr id="0" name=""/>
        <dsp:cNvSpPr/>
      </dsp:nvSpPr>
      <dsp:spPr>
        <a:xfrm>
          <a:off x="4194" y="892557"/>
          <a:ext cx="2522360" cy="8356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Purpose</a:t>
          </a:r>
          <a:r>
            <a:rPr lang="en-US" sz="2300" b="0" i="0" kern="1200" baseline="0" dirty="0"/>
            <a:t>:</a:t>
          </a:r>
          <a:br>
            <a:rPr lang="en-US" sz="2300" b="0" i="0" kern="1200" baseline="0" dirty="0"/>
          </a:br>
          <a:endParaRPr lang="en-IN" sz="2300" kern="1200" dirty="0"/>
        </a:p>
      </dsp:txBody>
      <dsp:txXfrm>
        <a:off x="4194" y="892557"/>
        <a:ext cx="2522360" cy="835672"/>
      </dsp:txXfrm>
    </dsp:sp>
    <dsp:sp modelId="{413A7753-39AC-43C3-8108-4F767042332B}">
      <dsp:nvSpPr>
        <dsp:cNvPr id="0" name=""/>
        <dsp:cNvSpPr/>
      </dsp:nvSpPr>
      <dsp:spPr>
        <a:xfrm>
          <a:off x="4194" y="1728229"/>
          <a:ext cx="2522360" cy="22728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/>
            <a:t>To enable private and secure communication between users with E2EE.</a:t>
          </a:r>
          <a:endParaRPr lang="en-IN" sz="2300" kern="1200"/>
        </a:p>
      </dsp:txBody>
      <dsp:txXfrm>
        <a:off x="4194" y="1728229"/>
        <a:ext cx="2522360" cy="2272859"/>
      </dsp:txXfrm>
    </dsp:sp>
    <dsp:sp modelId="{FFF0B9BF-1556-4A82-83FB-534524D5AA05}">
      <dsp:nvSpPr>
        <dsp:cNvPr id="0" name=""/>
        <dsp:cNvSpPr/>
      </dsp:nvSpPr>
      <dsp:spPr>
        <a:xfrm>
          <a:off x="2879685" y="892557"/>
          <a:ext cx="2522360" cy="835672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Core Technology</a:t>
          </a:r>
          <a:r>
            <a:rPr lang="en-US" sz="2300" b="0" i="0" kern="1200" baseline="0"/>
            <a:t>:</a:t>
          </a:r>
          <a:endParaRPr lang="en-IN" sz="2300" kern="1200"/>
        </a:p>
      </dsp:txBody>
      <dsp:txXfrm>
        <a:off x="2879685" y="892557"/>
        <a:ext cx="2522360" cy="835672"/>
      </dsp:txXfrm>
    </dsp:sp>
    <dsp:sp modelId="{9EE67A51-D6CF-4253-9013-CA9C32B69208}">
      <dsp:nvSpPr>
        <dsp:cNvPr id="0" name=""/>
        <dsp:cNvSpPr/>
      </dsp:nvSpPr>
      <dsp:spPr>
        <a:xfrm>
          <a:off x="2879685" y="1728229"/>
          <a:ext cx="2522360" cy="2272859"/>
        </a:xfrm>
        <a:prstGeom prst="rect">
          <a:avLst/>
        </a:prstGeom>
        <a:solidFill>
          <a:schemeClr val="accent4">
            <a:tint val="40000"/>
            <a:alpha val="90000"/>
            <a:hueOff val="3837973"/>
            <a:satOff val="-20420"/>
            <a:lumOff val="-11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37973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encrypted </a:t>
          </a:r>
          <a:r>
            <a:rPr lang="en-US" sz="2300" kern="1200" dirty="0"/>
            <a:t>-&gt; </a:t>
          </a:r>
          <a:r>
            <a:rPr lang="en-US" sz="2300" b="0" i="0" kern="1200" baseline="0" dirty="0"/>
            <a:t>sender’s device .</a:t>
          </a: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 baseline="0" dirty="0"/>
            <a:t>decrypted </a:t>
          </a:r>
          <a:r>
            <a:rPr lang="en-US" sz="2300" kern="1200" dirty="0"/>
            <a:t>-&gt; </a:t>
          </a:r>
          <a:r>
            <a:rPr lang="en-US" sz="2300" b="0" i="0" kern="1200" baseline="0" dirty="0"/>
            <a:t>recipient’s device.</a:t>
          </a:r>
          <a:endParaRPr lang="en-IN" sz="2300" kern="1200" dirty="0"/>
        </a:p>
      </dsp:txBody>
      <dsp:txXfrm>
        <a:off x="2879685" y="1728229"/>
        <a:ext cx="2522360" cy="2272859"/>
      </dsp:txXfrm>
    </dsp:sp>
    <dsp:sp modelId="{630F8F85-D71D-4585-AFEB-4244FBEEDF74}">
      <dsp:nvSpPr>
        <dsp:cNvPr id="0" name=""/>
        <dsp:cNvSpPr/>
      </dsp:nvSpPr>
      <dsp:spPr>
        <a:xfrm>
          <a:off x="5755175" y="892557"/>
          <a:ext cx="2522360" cy="835672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Security Advantage</a:t>
          </a:r>
          <a:r>
            <a:rPr lang="en-US" sz="2300" b="0" i="0" kern="1200" baseline="0" dirty="0"/>
            <a:t>:</a:t>
          </a:r>
          <a:endParaRPr lang="en-IN" sz="2300" kern="1200" dirty="0"/>
        </a:p>
      </dsp:txBody>
      <dsp:txXfrm>
        <a:off x="5755175" y="892557"/>
        <a:ext cx="2522360" cy="835672"/>
      </dsp:txXfrm>
    </dsp:sp>
    <dsp:sp modelId="{DA1B336A-9863-4CF1-9160-62FB8BACE448}">
      <dsp:nvSpPr>
        <dsp:cNvPr id="0" name=""/>
        <dsp:cNvSpPr/>
      </dsp:nvSpPr>
      <dsp:spPr>
        <a:xfrm>
          <a:off x="5755175" y="1728229"/>
          <a:ext cx="2522360" cy="2272859"/>
        </a:xfrm>
        <a:prstGeom prst="rect">
          <a:avLst/>
        </a:prstGeom>
        <a:solidFill>
          <a:schemeClr val="accent4">
            <a:tint val="40000"/>
            <a:alpha val="90000"/>
            <a:hueOff val="7675946"/>
            <a:satOff val="-40841"/>
            <a:lumOff val="-232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75946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0" kern="1200" baseline="0" dirty="0"/>
            <a:t>Even the server</a:t>
          </a:r>
          <a:r>
            <a:rPr lang="en-US" sz="2300" b="0" i="0" kern="1200" baseline="0" dirty="0"/>
            <a:t> cannot read the messages , only the sender and recipient have access.</a:t>
          </a:r>
          <a:endParaRPr lang="en-IN" sz="2300" kern="1200" dirty="0"/>
        </a:p>
      </dsp:txBody>
      <dsp:txXfrm>
        <a:off x="5755175" y="1728229"/>
        <a:ext cx="2522360" cy="2272859"/>
      </dsp:txXfrm>
    </dsp:sp>
    <dsp:sp modelId="{DE23BD1E-D6F3-4A4A-A105-7F81536ED1C7}">
      <dsp:nvSpPr>
        <dsp:cNvPr id="0" name=""/>
        <dsp:cNvSpPr/>
      </dsp:nvSpPr>
      <dsp:spPr>
        <a:xfrm>
          <a:off x="8630666" y="892557"/>
          <a:ext cx="2522360" cy="8356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Algorithm used </a:t>
          </a:r>
          <a:endParaRPr lang="en-IN" sz="2300" kern="1200" dirty="0"/>
        </a:p>
      </dsp:txBody>
      <dsp:txXfrm>
        <a:off x="8630666" y="892557"/>
        <a:ext cx="2522360" cy="835672"/>
      </dsp:txXfrm>
    </dsp:sp>
    <dsp:sp modelId="{F209E9E4-21FA-4A5D-88CD-0CE12D73C5BD}">
      <dsp:nvSpPr>
        <dsp:cNvPr id="0" name=""/>
        <dsp:cNvSpPr/>
      </dsp:nvSpPr>
      <dsp:spPr>
        <a:xfrm>
          <a:off x="8630666" y="1728229"/>
          <a:ext cx="2522360" cy="227285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AES DES and Elgammal for building </a:t>
          </a:r>
          <a:r>
            <a:rPr lang="en-US" sz="2300" b="1" i="0" kern="1200" baseline="0"/>
            <a:t>Real-Time Communication</a:t>
          </a:r>
          <a:r>
            <a:rPr lang="en-US" sz="2300" kern="1200"/>
            <a:t> app.</a:t>
          </a:r>
          <a:endParaRPr lang="en-IN" sz="2300" kern="1200"/>
        </a:p>
      </dsp:txBody>
      <dsp:txXfrm>
        <a:off x="8630666" y="1728229"/>
        <a:ext cx="2522360" cy="227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B57E4-0CF2-4CBB-988E-AFE1B12D11C2}">
      <dsp:nvSpPr>
        <dsp:cNvPr id="0" name=""/>
        <dsp:cNvSpPr/>
      </dsp:nvSpPr>
      <dsp:spPr>
        <a:xfrm>
          <a:off x="324192" y="0"/>
          <a:ext cx="2485157" cy="248528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1. Green &amp; Miers (2020)</a:t>
          </a:r>
          <a:r>
            <a:rPr lang="en-US" sz="1600" b="0" i="0" kern="1200" baseline="0" dirty="0"/>
            <a:t> – Enhanced the </a:t>
          </a:r>
          <a:r>
            <a:rPr lang="en-US" sz="1600" b="1" i="0" kern="1200" baseline="0" dirty="0"/>
            <a:t>Signal Protocol</a:t>
          </a:r>
          <a:r>
            <a:rPr lang="en-US" sz="1600" b="0" i="0" kern="1200" baseline="0" dirty="0"/>
            <a:t> for privacy in secure messaging apps. </a:t>
          </a:r>
          <a:endParaRPr lang="en-IN" sz="1600" kern="1200" dirty="0"/>
        </a:p>
      </dsp:txBody>
      <dsp:txXfrm>
        <a:off x="688135" y="363961"/>
        <a:ext cx="1757271" cy="1757360"/>
      </dsp:txXfrm>
    </dsp:sp>
    <dsp:sp modelId="{87680764-4EA2-491C-9F03-E45457545429}">
      <dsp:nvSpPr>
        <dsp:cNvPr id="0" name=""/>
        <dsp:cNvSpPr/>
      </dsp:nvSpPr>
      <dsp:spPr>
        <a:xfrm>
          <a:off x="1941618" y="1405741"/>
          <a:ext cx="2485157" cy="248528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70669"/>
                <a:satOff val="-2046"/>
                <a:lumOff val="-7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1470669"/>
                <a:satOff val="-2046"/>
                <a:lumOff val="-7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1470669"/>
                <a:satOff val="-2046"/>
                <a:lumOff val="-7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effectiveness in preventing data breaches and eavesdropping.</a:t>
          </a:r>
          <a:endParaRPr lang="en-IN" sz="1600" kern="1200" dirty="0"/>
        </a:p>
      </dsp:txBody>
      <dsp:txXfrm>
        <a:off x="2305561" y="1769702"/>
        <a:ext cx="1757271" cy="1757360"/>
      </dsp:txXfrm>
    </dsp:sp>
    <dsp:sp modelId="{580FB889-28D8-4FE1-971A-2962BBF4B3E2}">
      <dsp:nvSpPr>
        <dsp:cNvPr id="0" name=""/>
        <dsp:cNvSpPr/>
      </dsp:nvSpPr>
      <dsp:spPr>
        <a:xfrm>
          <a:off x="3120489" y="0"/>
          <a:ext cx="2485157" cy="248528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941338"/>
                <a:satOff val="-4091"/>
                <a:lumOff val="-156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2941338"/>
                <a:satOff val="-4091"/>
                <a:lumOff val="-156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2941338"/>
                <a:satOff val="-4091"/>
                <a:lumOff val="-156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2. Alzahrani et al. (2021)</a:t>
          </a:r>
          <a:r>
            <a:rPr lang="en-US" sz="1600" b="0" i="0" kern="1200" baseline="0" dirty="0"/>
            <a:t> – Studied the use of </a:t>
          </a:r>
          <a:r>
            <a:rPr lang="en-US" sz="1600" b="1" i="0" kern="1200" baseline="0" dirty="0"/>
            <a:t>AES-256 encryption</a:t>
          </a:r>
          <a:r>
            <a:rPr lang="en-US" sz="1600" b="0" i="0" kern="1200" baseline="0" dirty="0"/>
            <a:t> and confirmed its </a:t>
          </a:r>
          <a:endParaRPr lang="en-IN" sz="1600" kern="1200" dirty="0"/>
        </a:p>
      </dsp:txBody>
      <dsp:txXfrm>
        <a:off x="3484432" y="363961"/>
        <a:ext cx="1757271" cy="1757360"/>
      </dsp:txXfrm>
    </dsp:sp>
    <dsp:sp modelId="{E7692862-AA22-44D1-9531-28EAFA9CF1CC}">
      <dsp:nvSpPr>
        <dsp:cNvPr id="0" name=""/>
        <dsp:cNvSpPr/>
      </dsp:nvSpPr>
      <dsp:spPr>
        <a:xfrm>
          <a:off x="6924456" y="1546333"/>
          <a:ext cx="2485157" cy="248528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412007"/>
                <a:satOff val="-6137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4412007"/>
                <a:satOff val="-6137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4412007"/>
                <a:satOff val="-6137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WebSocket over HTTPS</a:t>
          </a:r>
          <a:r>
            <a:rPr lang="en-US" sz="1600" b="0" i="0" kern="1200" baseline="0" dirty="0"/>
            <a:t> in real-time encrypted communication.</a:t>
          </a:r>
          <a:endParaRPr lang="en-IN" sz="1600" kern="1200" dirty="0"/>
        </a:p>
      </dsp:txBody>
      <dsp:txXfrm>
        <a:off x="7288399" y="1910294"/>
        <a:ext cx="1757271" cy="1757360"/>
      </dsp:txXfrm>
    </dsp:sp>
    <dsp:sp modelId="{B64949E4-B14A-45B4-8120-1C5BB8B3EA89}">
      <dsp:nvSpPr>
        <dsp:cNvPr id="0" name=""/>
        <dsp:cNvSpPr/>
      </dsp:nvSpPr>
      <dsp:spPr>
        <a:xfrm>
          <a:off x="5879483" y="102642"/>
          <a:ext cx="2485157" cy="248528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882676"/>
                <a:satOff val="-8182"/>
                <a:lumOff val="-31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5882676"/>
                <a:satOff val="-8182"/>
                <a:lumOff val="-31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5882676"/>
                <a:satOff val="-8182"/>
                <a:lumOff val="-31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3. Sharma &amp; Singh (2022)</a:t>
          </a:r>
          <a:r>
            <a:rPr lang="en-US" sz="1600" b="0" i="0" kern="1200" baseline="0" dirty="0"/>
            <a:t> – Analyzed the role of</a:t>
          </a:r>
          <a:endParaRPr lang="en-IN" sz="1600" kern="1200" dirty="0"/>
        </a:p>
      </dsp:txBody>
      <dsp:txXfrm>
        <a:off x="6243426" y="466603"/>
        <a:ext cx="1757271" cy="1757360"/>
      </dsp:txXfrm>
    </dsp:sp>
    <dsp:sp modelId="{061FCF80-EEE6-44C9-9D89-42333B9BC1D4}">
      <dsp:nvSpPr>
        <dsp:cNvPr id="0" name=""/>
        <dsp:cNvSpPr/>
      </dsp:nvSpPr>
      <dsp:spPr>
        <a:xfrm>
          <a:off x="8131395" y="183429"/>
          <a:ext cx="2485157" cy="248528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rgbClr val="FF0000"/>
              </a:solidFill>
            </a:rPr>
            <a:t>4. Ahmed Issa (2022)</a:t>
          </a:r>
          <a:r>
            <a:rPr lang="en-US" sz="1600" u="none" kern="1200" dirty="0">
              <a:solidFill>
                <a:srgbClr val="FF0000"/>
              </a:solidFill>
            </a:rPr>
            <a:t> – Developed an open-source </a:t>
          </a:r>
          <a:r>
            <a:rPr lang="en-US" sz="1600" b="1" u="none" kern="1200" dirty="0">
              <a:solidFill>
                <a:srgbClr val="FF0000"/>
              </a:solidFill>
            </a:rPr>
            <a:t>Real-Time Secure Chat Application .</a:t>
          </a:r>
          <a:endParaRPr lang="en-IN" sz="1600" u="none" kern="1200" dirty="0">
            <a:solidFill>
              <a:srgbClr val="FF0000"/>
            </a:solidFill>
          </a:endParaRPr>
        </a:p>
      </dsp:txBody>
      <dsp:txXfrm>
        <a:off x="8495338" y="547390"/>
        <a:ext cx="1757271" cy="175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1594B-3B74-4CD0-9B8F-78A6320D3759}">
      <dsp:nvSpPr>
        <dsp:cNvPr id="0" name=""/>
        <dsp:cNvSpPr/>
      </dsp:nvSpPr>
      <dsp:spPr>
        <a:xfrm>
          <a:off x="0" y="0"/>
          <a:ext cx="10407786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Ensure Message Privacy:</a:t>
          </a:r>
          <a:r>
            <a:rPr lang="en-US" sz="2000" b="0" i="0" kern="1200" baseline="0"/>
            <a:t> Encrypt messages so only the sender and receiver can read them.</a:t>
          </a:r>
          <a:endParaRPr lang="en-IN" sz="2000" kern="1200"/>
        </a:p>
      </dsp:txBody>
      <dsp:txXfrm>
        <a:off x="38784" y="38784"/>
        <a:ext cx="10330218" cy="716935"/>
      </dsp:txXfrm>
    </dsp:sp>
    <dsp:sp modelId="{501BC358-9B65-4B6B-9CE0-362611B6D445}">
      <dsp:nvSpPr>
        <dsp:cNvPr id="0" name=""/>
        <dsp:cNvSpPr/>
      </dsp:nvSpPr>
      <dsp:spPr>
        <a:xfrm>
          <a:off x="0" y="932305"/>
          <a:ext cx="10407786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Protect User Data:</a:t>
          </a:r>
          <a:r>
            <a:rPr lang="en-US" sz="2000" b="0" i="0" kern="1200" baseline="0"/>
            <a:t> Prevent third parties (including the server) from accessing chat content.</a:t>
          </a:r>
          <a:endParaRPr lang="en-IN" sz="2000" kern="1200"/>
        </a:p>
      </dsp:txBody>
      <dsp:txXfrm>
        <a:off x="38784" y="971089"/>
        <a:ext cx="10330218" cy="716935"/>
      </dsp:txXfrm>
    </dsp:sp>
    <dsp:sp modelId="{1DF6344E-4055-40D7-80A9-CB0134CAD225}">
      <dsp:nvSpPr>
        <dsp:cNvPr id="0" name=""/>
        <dsp:cNvSpPr/>
      </dsp:nvSpPr>
      <dsp:spPr>
        <a:xfrm>
          <a:off x="0" y="1784408"/>
          <a:ext cx="10407786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Secure Communication Channels:</a:t>
          </a:r>
          <a:r>
            <a:rPr lang="en-US" sz="2000" b="0" i="0" kern="1200" baseline="0"/>
            <a:t> Use strong encryption protocols (like AES, RSA) for safe data transfer.</a:t>
          </a:r>
          <a:endParaRPr lang="en-IN" sz="2000" kern="1200"/>
        </a:p>
      </dsp:txBody>
      <dsp:txXfrm>
        <a:off x="38784" y="1823192"/>
        <a:ext cx="10330218" cy="716935"/>
      </dsp:txXfrm>
    </dsp:sp>
    <dsp:sp modelId="{62A7F2E9-8C4D-4EC6-9538-E7598F5834A3}">
      <dsp:nvSpPr>
        <dsp:cNvPr id="0" name=""/>
        <dsp:cNvSpPr/>
      </dsp:nvSpPr>
      <dsp:spPr>
        <a:xfrm>
          <a:off x="0" y="2636512"/>
          <a:ext cx="10407786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Enable Real-Time Messaging:</a:t>
          </a:r>
          <a:r>
            <a:rPr lang="en-US" sz="2000" b="0" i="0" kern="1200" baseline="0"/>
            <a:t> Support instant encrypted text, image, and media sharing.</a:t>
          </a:r>
          <a:endParaRPr lang="en-IN" sz="2000" kern="1200"/>
        </a:p>
      </dsp:txBody>
      <dsp:txXfrm>
        <a:off x="38784" y="2675296"/>
        <a:ext cx="10330218" cy="716935"/>
      </dsp:txXfrm>
    </dsp:sp>
    <dsp:sp modelId="{D7C8606B-957B-4D30-9293-20B46A64D5D7}">
      <dsp:nvSpPr>
        <dsp:cNvPr id="0" name=""/>
        <dsp:cNvSpPr/>
      </dsp:nvSpPr>
      <dsp:spPr>
        <a:xfrm>
          <a:off x="0" y="3488615"/>
          <a:ext cx="10407786" cy="79450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Provide User Authentication:</a:t>
          </a:r>
          <a:r>
            <a:rPr lang="en-US" sz="2000" b="0" i="0" kern="1200" baseline="0"/>
            <a:t> Allow only verified users to access and use the chat service securely.</a:t>
          </a:r>
          <a:endParaRPr lang="en-IN" sz="2000" kern="1200"/>
        </a:p>
      </dsp:txBody>
      <dsp:txXfrm>
        <a:off x="38784" y="3527399"/>
        <a:ext cx="10330218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C4E5D-7596-4B4B-B714-6D43DBEC0930}">
      <dsp:nvSpPr>
        <dsp:cNvPr id="0" name=""/>
        <dsp:cNvSpPr/>
      </dsp:nvSpPr>
      <dsp:spPr>
        <a:xfrm>
          <a:off x="5257800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BF006-7673-4B69-8355-FC950EF2F0F9}">
      <dsp:nvSpPr>
        <dsp:cNvPr id="0" name=""/>
        <dsp:cNvSpPr/>
      </dsp:nvSpPr>
      <dsp:spPr>
        <a:xfrm>
          <a:off x="5257800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E8267-0DFD-49AE-AC4C-9A9F8B9AE8CF}">
      <dsp:nvSpPr>
        <dsp:cNvPr id="0" name=""/>
        <dsp:cNvSpPr/>
      </dsp:nvSpPr>
      <dsp:spPr>
        <a:xfrm>
          <a:off x="5257800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926BE-C1CF-465E-9A7C-1FDC92BA4FBA}">
      <dsp:nvSpPr>
        <dsp:cNvPr id="0" name=""/>
        <dsp:cNvSpPr/>
      </dsp:nvSpPr>
      <dsp:spPr>
        <a:xfrm>
          <a:off x="4355968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D74EB-9F39-4006-AD32-D4370454F025}">
      <dsp:nvSpPr>
        <dsp:cNvPr id="0" name=""/>
        <dsp:cNvSpPr/>
      </dsp:nvSpPr>
      <dsp:spPr>
        <a:xfrm>
          <a:off x="2552306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27605-1CCF-4525-BD85-2E37072EF36E}">
      <dsp:nvSpPr>
        <dsp:cNvPr id="0" name=""/>
        <dsp:cNvSpPr/>
      </dsp:nvSpPr>
      <dsp:spPr>
        <a:xfrm>
          <a:off x="748644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6C1CB-00BD-4830-B5EC-32A00592A73C}">
      <dsp:nvSpPr>
        <dsp:cNvPr id="0" name=""/>
        <dsp:cNvSpPr/>
      </dsp:nvSpPr>
      <dsp:spPr>
        <a:xfrm>
          <a:off x="4512485" y="1273837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Cmd commands:</a:t>
          </a:r>
        </a:p>
      </dsp:txBody>
      <dsp:txXfrm>
        <a:off x="4512485" y="1273837"/>
        <a:ext cx="1490629" cy="745314"/>
      </dsp:txXfrm>
    </dsp:sp>
    <dsp:sp modelId="{A3B38035-7D79-4D2D-BBFE-47A20CB289B5}">
      <dsp:nvSpPr>
        <dsp:cNvPr id="0" name=""/>
        <dsp:cNvSpPr/>
      </dsp:nvSpPr>
      <dsp:spPr>
        <a:xfrm>
          <a:off x="3329" y="2332185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Go to realtime chat app directory</a:t>
          </a:r>
        </a:p>
      </dsp:txBody>
      <dsp:txXfrm>
        <a:off x="3329" y="2332185"/>
        <a:ext cx="1490629" cy="745314"/>
      </dsp:txXfrm>
    </dsp:sp>
    <dsp:sp modelId="{19D77ECA-C9B5-4E22-BB96-9D6885BD99C7}">
      <dsp:nvSpPr>
        <dsp:cNvPr id="0" name=""/>
        <dsp:cNvSpPr/>
      </dsp:nvSpPr>
      <dsp:spPr>
        <a:xfrm>
          <a:off x="1806991" y="2332185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 that path got to cmd</a:t>
          </a:r>
        </a:p>
      </dsp:txBody>
      <dsp:txXfrm>
        <a:off x="1806991" y="2332185"/>
        <a:ext cx="1490629" cy="745314"/>
      </dsp:txXfrm>
    </dsp:sp>
    <dsp:sp modelId="{96D618CC-4AA2-4638-B9AC-716324D75F9F}">
      <dsp:nvSpPr>
        <dsp:cNvPr id="0" name=""/>
        <dsp:cNvSpPr/>
      </dsp:nvSpPr>
      <dsp:spPr>
        <a:xfrm>
          <a:off x="3610653" y="2332185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Type python server.py</a:t>
          </a:r>
        </a:p>
      </dsp:txBody>
      <dsp:txXfrm>
        <a:off x="3610653" y="2332185"/>
        <a:ext cx="1490629" cy="745314"/>
      </dsp:txXfrm>
    </dsp:sp>
    <dsp:sp modelId="{76FD1A1B-FE7E-4F63-A8C1-F40F008720C6}">
      <dsp:nvSpPr>
        <dsp:cNvPr id="0" name=""/>
        <dsp:cNvSpPr/>
      </dsp:nvSpPr>
      <dsp:spPr>
        <a:xfrm>
          <a:off x="5414316" y="2332185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Type python client.py[client 1]</a:t>
          </a:r>
        </a:p>
      </dsp:txBody>
      <dsp:txXfrm>
        <a:off x="5414316" y="2332185"/>
        <a:ext cx="1490629" cy="745314"/>
      </dsp:txXfrm>
    </dsp:sp>
    <dsp:sp modelId="{EC5CA98F-A6B0-4F3C-8F1E-DB4733D7B477}">
      <dsp:nvSpPr>
        <dsp:cNvPr id="0" name=""/>
        <dsp:cNvSpPr/>
      </dsp:nvSpPr>
      <dsp:spPr>
        <a:xfrm>
          <a:off x="7217978" y="2332185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Again python client .py[client 2]</a:t>
          </a:r>
        </a:p>
      </dsp:txBody>
      <dsp:txXfrm>
        <a:off x="7217978" y="2332185"/>
        <a:ext cx="1490629" cy="745314"/>
      </dsp:txXfrm>
    </dsp:sp>
    <dsp:sp modelId="{6643E4FB-AFF0-4A65-83DE-125DF9D60340}">
      <dsp:nvSpPr>
        <dsp:cNvPr id="0" name=""/>
        <dsp:cNvSpPr/>
      </dsp:nvSpPr>
      <dsp:spPr>
        <a:xfrm>
          <a:off x="9021640" y="2332185"/>
          <a:ext cx="1490629" cy="7453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Then both clients are entered the chat room</a:t>
          </a:r>
        </a:p>
      </dsp:txBody>
      <dsp:txXfrm>
        <a:off x="9021640" y="2332185"/>
        <a:ext cx="1490629" cy="745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E5F10-42DD-4024-AB05-8EECFB25E10F}">
      <dsp:nvSpPr>
        <dsp:cNvPr id="0" name=""/>
        <dsp:cNvSpPr/>
      </dsp:nvSpPr>
      <dsp:spPr>
        <a:xfrm>
          <a:off x="1505222" y="1828"/>
          <a:ext cx="2187520" cy="10937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secure chat app successfully implements end-to-end encryption</a:t>
          </a:r>
          <a:endParaRPr lang="en-IN" sz="1700" kern="1200"/>
        </a:p>
      </dsp:txBody>
      <dsp:txXfrm>
        <a:off x="1537257" y="33863"/>
        <a:ext cx="2123450" cy="1029690"/>
      </dsp:txXfrm>
    </dsp:sp>
    <dsp:sp modelId="{FD614C5A-1EC1-446C-806E-DD45F4F26FB2}">
      <dsp:nvSpPr>
        <dsp:cNvPr id="0" name=""/>
        <dsp:cNvSpPr/>
      </dsp:nvSpPr>
      <dsp:spPr>
        <a:xfrm>
          <a:off x="4239622" y="1828"/>
          <a:ext cx="2187520" cy="1093760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E2EE</a:t>
          </a:r>
          <a:endParaRPr lang="en-IN" sz="1700" kern="1200" dirty="0"/>
        </a:p>
      </dsp:txBody>
      <dsp:txXfrm>
        <a:off x="4271657" y="33863"/>
        <a:ext cx="2123450" cy="1029690"/>
      </dsp:txXfrm>
    </dsp:sp>
    <dsp:sp modelId="{36153D01-FA42-43C0-AA37-65CF2697AA36}">
      <dsp:nvSpPr>
        <dsp:cNvPr id="0" name=""/>
        <dsp:cNvSpPr/>
      </dsp:nvSpPr>
      <dsp:spPr>
        <a:xfrm>
          <a:off x="4458374" y="1095588"/>
          <a:ext cx="218752" cy="82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320"/>
              </a:lnTo>
              <a:lnTo>
                <a:pt x="218752" y="8203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9386D-E7DF-45B9-B35F-C64141580703}">
      <dsp:nvSpPr>
        <dsp:cNvPr id="0" name=""/>
        <dsp:cNvSpPr/>
      </dsp:nvSpPr>
      <dsp:spPr>
        <a:xfrm>
          <a:off x="4677126" y="1369028"/>
          <a:ext cx="1750016" cy="1093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</a:t>
          </a:r>
          <a:r>
            <a:rPr lang="en-US" sz="1400" b="0" i="0" kern="1200" baseline="0"/>
            <a:t>o ensure private and safe communication between users. </a:t>
          </a:r>
          <a:endParaRPr lang="en-IN" sz="1400" kern="1200"/>
        </a:p>
      </dsp:txBody>
      <dsp:txXfrm>
        <a:off x="4709161" y="1401063"/>
        <a:ext cx="1685946" cy="1029690"/>
      </dsp:txXfrm>
    </dsp:sp>
    <dsp:sp modelId="{2CAB87CA-9FAC-4314-9EF9-BA32E8FBBBEB}">
      <dsp:nvSpPr>
        <dsp:cNvPr id="0" name=""/>
        <dsp:cNvSpPr/>
      </dsp:nvSpPr>
      <dsp:spPr>
        <a:xfrm>
          <a:off x="4458374" y="1095588"/>
          <a:ext cx="218752" cy="2187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7520"/>
              </a:lnTo>
              <a:lnTo>
                <a:pt x="218752" y="21875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1138E-00C7-481A-B2BA-45C3919ABFF1}">
      <dsp:nvSpPr>
        <dsp:cNvPr id="0" name=""/>
        <dsp:cNvSpPr/>
      </dsp:nvSpPr>
      <dsp:spPr>
        <a:xfrm>
          <a:off x="4677126" y="2736229"/>
          <a:ext cx="1750016" cy="1093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With real-time messaging, a user-friendly interface, and strong encryption</a:t>
          </a:r>
          <a:endParaRPr lang="en-IN" sz="1400" kern="1200"/>
        </a:p>
      </dsp:txBody>
      <dsp:txXfrm>
        <a:off x="4709161" y="2768264"/>
        <a:ext cx="1685946" cy="1029690"/>
      </dsp:txXfrm>
    </dsp:sp>
    <dsp:sp modelId="{EFF9A84B-23ED-4712-BE40-766A1DDB04F9}">
      <dsp:nvSpPr>
        <dsp:cNvPr id="0" name=""/>
        <dsp:cNvSpPr/>
      </dsp:nvSpPr>
      <dsp:spPr>
        <a:xfrm>
          <a:off x="6974023" y="1828"/>
          <a:ext cx="2187520" cy="109376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protocols, the app meets essential security and usability goals. </a:t>
          </a:r>
          <a:endParaRPr lang="en-IN" sz="1700" kern="1200"/>
        </a:p>
      </dsp:txBody>
      <dsp:txXfrm>
        <a:off x="7006058" y="33863"/>
        <a:ext cx="2123450" cy="1029690"/>
      </dsp:txXfrm>
    </dsp:sp>
    <dsp:sp modelId="{9EC78E59-23C1-496D-87B1-27B3EEA732FF}">
      <dsp:nvSpPr>
        <dsp:cNvPr id="0" name=""/>
        <dsp:cNvSpPr/>
      </dsp:nvSpPr>
      <dsp:spPr>
        <a:xfrm>
          <a:off x="7192775" y="1095588"/>
          <a:ext cx="218752" cy="820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0320"/>
              </a:lnTo>
              <a:lnTo>
                <a:pt x="218752" y="8203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34BB7-E93E-4388-8680-6B0847A307C7}">
      <dsp:nvSpPr>
        <dsp:cNvPr id="0" name=""/>
        <dsp:cNvSpPr/>
      </dsp:nvSpPr>
      <dsp:spPr>
        <a:xfrm>
          <a:off x="7411527" y="1369028"/>
          <a:ext cx="1750016" cy="10937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Future enhancements can further improve functionality and scalability.</a:t>
          </a:r>
          <a:endParaRPr lang="en-IN" sz="1400" kern="1200"/>
        </a:p>
      </dsp:txBody>
      <dsp:txXfrm>
        <a:off x="7443562" y="1401063"/>
        <a:ext cx="1685946" cy="1029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3D60E-6311-45AA-8DC1-E70215958B2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C67C-E4EE-45C4-BF8D-8D466CB5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2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7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15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7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330442" y="63341"/>
            <a:ext cx="1708785" cy="16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4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8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6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1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1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63F4-C753-4A6D-9BA4-7EFBC64AA6E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5771-7AA1-4FBA-9D65-32BD672138E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13"/>
          <a:stretch>
            <a:fillRect/>
          </a:stretch>
        </p:blipFill>
        <p:spPr>
          <a:xfrm>
            <a:off x="10330442" y="63341"/>
            <a:ext cx="1708785" cy="16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Issa11/Real-Time-Secure-Chat-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021" y="1348115"/>
            <a:ext cx="9144000" cy="111463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CHAT APP WITH E2EE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021" y="2867830"/>
            <a:ext cx="9144000" cy="1655762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7030A0"/>
                </a:solidFill>
              </a:rPr>
              <a:t>Done by:</a:t>
            </a:r>
          </a:p>
          <a:p>
            <a:r>
              <a:rPr lang="en-IN" sz="3000" dirty="0">
                <a:solidFill>
                  <a:srgbClr val="7030A0"/>
                </a:solidFill>
              </a:rPr>
              <a:t>VIJAYALAKSHMI G</a:t>
            </a:r>
          </a:p>
          <a:p>
            <a:r>
              <a:rPr lang="en-IN" sz="3000" dirty="0">
                <a:solidFill>
                  <a:srgbClr val="7030A0"/>
                </a:solidFill>
              </a:rPr>
              <a:t>192321080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46177" y="49286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Arial Rounded MT Bold" panose="020F0704030504030204" pitchFamily="34" charset="0"/>
              </a:rPr>
              <a:t>Dr K Ramesh kumar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Department of Nxt-Gen Computing</a:t>
            </a:r>
          </a:p>
        </p:txBody>
      </p:sp>
    </p:spTree>
    <p:extLst>
      <p:ext uri="{BB962C8B-B14F-4D97-AF65-F5344CB8AC3E}">
        <p14:creationId xmlns:p14="http://schemas.microsoft.com/office/powerpoint/2010/main" val="13531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8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GitHub: </a:t>
            </a:r>
            <a:r>
              <a:rPr lang="en-IN" u="sng" dirty="0">
                <a:solidFill>
                  <a:schemeClr val="accent5"/>
                </a:solidFill>
                <a:hlinkClick r:id="rId2"/>
              </a:rPr>
              <a:t>https://github.com/AhmedIssa11/Real-Time-Secure-Chat-Application</a:t>
            </a:r>
            <a:r>
              <a:rPr lang="en-IN" u="sng" dirty="0">
                <a:solidFill>
                  <a:schemeClr val="accent5"/>
                </a:solidFill>
              </a:rPr>
              <a:t> -&gt;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Real-Time Secure Chat Application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 Ahmed Issa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A secure real-time chat app with end-to-end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 React.js, Node.js, MongoDB, Socket.IO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messaging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AES-256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responsive design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2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05" y="180051"/>
            <a:ext cx="10515600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Introduction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2250C56-B857-F9F5-2D58-395BAB3EE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826893"/>
              </p:ext>
            </p:extLst>
          </p:nvPr>
        </p:nvGraphicFramePr>
        <p:xfrm>
          <a:off x="260278" y="1121520"/>
          <a:ext cx="11157221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91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7C3FAF-AFCC-3ED8-4ECD-134E864F6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5829"/>
              </p:ext>
            </p:extLst>
          </p:nvPr>
        </p:nvGraphicFramePr>
        <p:xfrm>
          <a:off x="405299" y="1716677"/>
          <a:ext cx="11080685" cy="408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43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F1038B-3EB9-EF92-F970-6F70BCBD3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72152"/>
              </p:ext>
            </p:extLst>
          </p:nvPr>
        </p:nvGraphicFramePr>
        <p:xfrm>
          <a:off x="446210" y="1832206"/>
          <a:ext cx="10407786" cy="4363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77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-597159"/>
            <a:ext cx="11213841" cy="228784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Methodology</a:t>
            </a:r>
            <a:r>
              <a:rPr lang="en-IN" dirty="0"/>
              <a:t> </a:t>
            </a:r>
            <a:r>
              <a:rPr lang="en-IN" dirty="0">
                <a:latin typeface="Arial Rounded MT Bold" panose="020F0704030504030204" pitchFamily="34" charset="0"/>
              </a:rPr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976" y="1690688"/>
            <a:ext cx="574602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Message Encryption :</a:t>
            </a:r>
          </a:p>
          <a:p>
            <a:pPr marL="0" indent="0">
              <a:buNone/>
            </a:pPr>
            <a:r>
              <a:rPr lang="en-US" dirty="0"/>
              <a:t>Conversion of Plain text to cipher text.</a:t>
            </a:r>
          </a:p>
          <a:p>
            <a:pPr marL="0" indent="0">
              <a:buNone/>
            </a:pPr>
            <a:r>
              <a:rPr lang="en-US" b="1" dirty="0"/>
              <a:t>Message Decryption:</a:t>
            </a:r>
          </a:p>
          <a:p>
            <a:pPr marL="0" indent="0">
              <a:buNone/>
            </a:pPr>
            <a:r>
              <a:rPr lang="en-US" dirty="0"/>
              <a:t>Conversion of cipher text to Plain text.</a:t>
            </a:r>
          </a:p>
          <a:p>
            <a:pPr marL="0" indent="0">
              <a:buNone/>
            </a:pPr>
            <a:r>
              <a:rPr lang="en-US" b="1" dirty="0"/>
              <a:t>Secure Message Transmission:</a:t>
            </a:r>
          </a:p>
          <a:p>
            <a:pPr marL="0" indent="0">
              <a:buNone/>
            </a:pPr>
            <a:r>
              <a:rPr lang="en-US" dirty="0"/>
              <a:t>The encrypted message is sent through the server.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Since it’s encrypted with AES/DES/</a:t>
            </a:r>
            <a:r>
              <a:rPr lang="en-US" dirty="0" err="1">
                <a:solidFill>
                  <a:srgbClr val="00B0F0"/>
                </a:solidFill>
              </a:rPr>
              <a:t>Elgammal</a:t>
            </a:r>
            <a:r>
              <a:rPr lang="en-US" dirty="0">
                <a:solidFill>
                  <a:srgbClr val="00B0F0"/>
                </a:solidFill>
              </a:rPr>
              <a:t> algorithm even the server cannot read it.</a:t>
            </a:r>
          </a:p>
          <a:p>
            <a:endParaRPr lang="en-IN" dirty="0"/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026E403C-D4D4-3BD3-787C-AA2D1D8F2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8" b="34289"/>
          <a:stretch/>
        </p:blipFill>
        <p:spPr bwMode="auto">
          <a:xfrm>
            <a:off x="325094" y="958234"/>
            <a:ext cx="9742637" cy="6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9EB94-AA5A-D86D-8F9F-B78974FE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94" y="1727331"/>
            <a:ext cx="5770906" cy="252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243F19-3786-F15B-BC0F-D137422B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93" y="4291402"/>
            <a:ext cx="5770906" cy="23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secure chat app was successfully developed with real-time messaging and (E2EE)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AES-256 , DES,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Elgammal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showed fast message delivery (under 250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100% decryption accuracy message status.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app provides a safe and efficient messaging experience.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54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Sample Code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B4A780-8F9D-C92B-7B17-1277DBFFB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601914"/>
              </p:ext>
            </p:extLst>
          </p:nvPr>
        </p:nvGraphicFramePr>
        <p:xfrm>
          <a:off x="707571" y="14710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5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0" y="90141"/>
            <a:ext cx="10515600" cy="1325563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082847-780E-172A-120F-06867C890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4" y="1250463"/>
            <a:ext cx="11314446" cy="56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0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Conclusion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904D51-21FC-6F58-632D-0A7343F10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19985"/>
              </p:ext>
            </p:extLst>
          </p:nvPr>
        </p:nvGraphicFramePr>
        <p:xfrm>
          <a:off x="349599" y="2100920"/>
          <a:ext cx="10666766" cy="383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40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SECURE CHAT APP WITH E2EE</vt:lpstr>
      <vt:lpstr>Introduction</vt:lpstr>
      <vt:lpstr>Literature Review</vt:lpstr>
      <vt:lpstr>Objective</vt:lpstr>
      <vt:lpstr>Methodology used</vt:lpstr>
      <vt:lpstr>Result and Discussion</vt:lpstr>
      <vt:lpstr>Sample Code </vt:lpstr>
      <vt:lpstr>Sample Output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Admin</dc:creator>
  <cp:lastModifiedBy>VIJAYALAKSHMI G</cp:lastModifiedBy>
  <cp:revision>3</cp:revision>
  <dcterms:created xsi:type="dcterms:W3CDTF">2025-03-17T05:05:48Z</dcterms:created>
  <dcterms:modified xsi:type="dcterms:W3CDTF">2025-05-13T07:41:55Z</dcterms:modified>
</cp:coreProperties>
</file>