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28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143000" y="26670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STUDENT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NAME:VIJAYALAKSHMI 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REGISTER NO:C9A9DE18B478FBC83DD4FDFEF74385DC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DEPARTMENT:B.COM(GENERAL)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COLLEGE: MEENAKSHI COLLEGE FOR WOMEN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060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8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800" b="1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800" b="1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800" b="1" spc="-30" dirty="0">
                <a:latin typeface="Times New Roman" pitchFamily="18" charset="0"/>
                <a:cs typeface="Times New Roman" pitchFamily="18" charset="0"/>
              </a:rPr>
              <a:t>LL</a:t>
            </a:r>
            <a:r>
              <a:rPr sz="4800" b="1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800" b="1" spc="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800" b="1" spc="5" dirty="0">
                <a:latin typeface="Times New Roman" pitchFamily="18" charset="0"/>
                <a:cs typeface="Times New Roman" pitchFamily="18" charset="0"/>
              </a:rPr>
              <a:t>G</a:t>
            </a:r>
            <a:endParaRPr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81000" y="1066800"/>
            <a:ext cx="83058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 -1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DOWNLOAD THE EMPLOYEE DATASET AND OPEN THE EMPLOYEE DATASET IN EXCEL.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 – 2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SELECT THE ENTIRE DATA AND CLICK  ON DATA AND CLICK ON FILTER OPTION.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 -3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FILTER FTP FROM A TO Z ORDER 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 – 4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SELECT THE ENTIRE DATA AND CLICK ON INSERT AND CLICK ON PIVOT TABLE TO CREATE PIVOT TABLE 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10681335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62541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 – 5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DRAG THE NEEDED DATA AND CREATE A PIVOT TABLE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 – 6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SELECT THE PIVOT TABLE AND CLICK ON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INSERT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 – 7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NOW CLICK ON TH CHART THAT YOU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WANT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 – 8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THE CHART IS CREATED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8260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pc="-40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1295401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1.BAR GRAPH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 descr="Screenshot 2024-08-25 1835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133600"/>
            <a:ext cx="6172200" cy="3044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2192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2.STACKED COLUMN CHART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Work location and Gender Cou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81200"/>
            <a:ext cx="72390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447800"/>
            <a:ext cx="9601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dataset reveals the overall composition of the workforce, including demographics such as gender salary, employee type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and work location. This information is crucial for understanding the diversity and experience level within the organization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The analysis aids in workforce planning by forecasting future staffing needs based on current trends and organizational growth projections. 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365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425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250" spc="25" dirty="0">
                <a:latin typeface="Times New Roman" pitchFamily="18" charset="0"/>
                <a:cs typeface="Times New Roman" pitchFamily="18" charset="0"/>
              </a:rPr>
              <a:t>TITLE</a:t>
            </a:r>
            <a:endParaRPr sz="425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Work Location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29178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6" y="1041533"/>
            <a:ext cx="57959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162800" y="152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335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250" spc="15" smtClean="0">
                <a:latin typeface="Times New Roman" pitchFamily="18" charset="0"/>
                <a:cs typeface="Times New Roman" pitchFamily="18" charset="0"/>
              </a:rPr>
              <a:t>ROB</a:t>
            </a:r>
            <a:r>
              <a:rPr sz="4250" spc="55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250" spc="-2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250" spc="2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425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250" spc="1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250" spc="-37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250" spc="-375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250" spc="15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250" spc="-1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250" spc="-20" smtClean="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4250" spc="10" smtClean="0">
                <a:latin typeface="Times New Roman" pitchFamily="18" charset="0"/>
                <a:cs typeface="Times New Roman" pitchFamily="18" charset="0"/>
              </a:rPr>
              <a:t>NT</a:t>
            </a:r>
            <a:endParaRPr sz="425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3" name="Rectangle 12"/>
          <p:cNvSpPr/>
          <p:nvPr/>
        </p:nvSpPr>
        <p:spPr>
          <a:xfrm>
            <a:off x="914400" y="1676400"/>
            <a:ext cx="58072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The  purpose  this  statement  is  to calculate  the Full – Time Equivalent (FTE)  based  on  the Employee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ork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ocation  and Gender  regardless  of  how  many  Male  and  Female  employees  are working  in  the  specific  location.  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965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Times New Roman" pitchFamily="18" charset="0"/>
                <a:cs typeface="Times New Roman" pitchFamily="18" charset="0"/>
              </a:rPr>
              <a:t>PROJECT	</a:t>
            </a:r>
            <a:r>
              <a:rPr sz="4250" spc="-20" dirty="0">
                <a:latin typeface="Times New Roman" pitchFamily="18" charset="0"/>
                <a:cs typeface="Times New Roman" pitchFamily="18" charset="0"/>
              </a:rPr>
              <a:t>OVERVIEW</a:t>
            </a:r>
            <a:endParaRPr sz="425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838200" y="2057400"/>
            <a:ext cx="54262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	Employee  analysis  involves examining  various  aspects  of the workforce  to  gain  insight that  can  help  in  decision – making,  improving  efficiency , and  enhancing  employee satisfaction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6251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S?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838200" y="1752600"/>
            <a:ext cx="6324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HUMAN  RESOURCE  DEPARTMENT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MANAGEMENT  AND  LEADERSHIP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TEAM  LEADERS  AND  SUPERVISORS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EMPLOYEES 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EXECUTIVE  LEADERSHIP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BUSINESS  ANALYSTS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RECRUITERS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12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033843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spc="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spc="25" dirty="0">
                <a:latin typeface="Times New Roman" pitchFamily="18" charset="0"/>
                <a:cs typeface="Times New Roman" pitchFamily="18" charset="0"/>
              </a:rPr>
              <a:t>LU</a:t>
            </a:r>
            <a:r>
              <a:rPr sz="3600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600" spc="-3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3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6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9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600" spc="-3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spc="25" dirty="0">
                <a:latin typeface="Times New Roman" pitchFamily="18" charset="0"/>
                <a:cs typeface="Times New Roman" pitchFamily="18" charset="0"/>
              </a:rPr>
              <a:t>LU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6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600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600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spc="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2971800" y="2209800"/>
            <a:ext cx="6019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FILTERING – REMOVE  VALUES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PIVOT TABLE – SUMMARY OF EMPLOYEES  PERFOMANCE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BAR DIAGRAM – FINAL REPORT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066800"/>
            <a:ext cx="60358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EMPLOYEE DATA SET – NAN MUDHALAVAN PORTAL</a:t>
            </a:r>
          </a:p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9 FEATURES IN EXCEL: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EMPLOYEE ID 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ALPHANUMERICAL (TEXT)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NAME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ALPHABETICAL(TEXT)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GENDER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ALPHABETICAL (TEXT)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DEPARTMENT 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ALPHABETICAL (TEXT)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SALARY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NUMERICAL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START DATE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ALPHANUMERICAL (TEXT)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FTE 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NUMERICAL 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EMPLOYEE TYPE 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ALPHABETICAL (TEXT)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EMPLOYEE LOCATION 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ALPHABETICAL (TEXT)</a:t>
            </a:r>
          </a:p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 FEATURES USED: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EMPLOYEE LOCATION 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ALPHABETICAL (TEXT)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FTE 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NUMERICAL 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GENDER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ALPHABETICAL (TEXT)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1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4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spc="2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sz="4000" spc="10" dirty="0">
                <a:latin typeface="Times New Roman" pitchFamily="18" charset="0"/>
                <a:cs typeface="Times New Roman" pitchFamily="18" charset="0"/>
              </a:rPr>
              <a:t>WOW</a:t>
            </a:r>
            <a:r>
              <a:rPr lang="en-US" sz="4000" spc="1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sz="40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1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4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15" dirty="0">
                <a:latin typeface="Times New Roman" pitchFamily="18" charset="0"/>
                <a:cs typeface="Times New Roman" pitchFamily="18" charset="0"/>
              </a:rPr>
              <a:t>OUR</a:t>
            </a:r>
            <a:r>
              <a:rPr sz="4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20" dirty="0">
                <a:latin typeface="Times New Roman" pitchFamily="18" charset="0"/>
                <a:cs typeface="Times New Roman" pitchFamily="18" charset="0"/>
              </a:rPr>
              <a:t>SOLUTION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2200" y="2133600"/>
            <a:ext cx="6629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Effective  data  visualization  makes  it easier  to  present  complex  data  in  an engaging  and  understandable  way.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Well – presented data can  have  a significant  impact  on  decision – makers , helping  to drive change and innovation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367</Words>
  <Application>Microsoft Office PowerPoint</Application>
  <PresentationFormat>Custom</PresentationFormat>
  <Paragraphs>104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Slide 11</vt:lpstr>
      <vt:lpstr>RESULTS</vt:lpstr>
      <vt:lpstr>Slide 13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22</cp:revision>
  <dcterms:created xsi:type="dcterms:W3CDTF">2024-03-29T15:07:22Z</dcterms:created>
  <dcterms:modified xsi:type="dcterms:W3CDTF">2024-08-25T13:32:42Z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