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7"/>
  </p:notesMasterIdLst>
  <p:sldIdLst>
    <p:sldId id="256" r:id="rId2"/>
    <p:sldId id="259" r:id="rId3"/>
    <p:sldId id="266" r:id="rId4"/>
    <p:sldId id="270" r:id="rId5"/>
    <p:sldId id="269" r:id="rId6"/>
    <p:sldId id="279" r:id="rId7"/>
    <p:sldId id="280" r:id="rId8"/>
    <p:sldId id="271" r:id="rId9"/>
    <p:sldId id="265" r:id="rId10"/>
    <p:sldId id="267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6CD65-79AF-4D1C-BD06-9AADAF1CD8D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FFB4-E60E-4C15-9EF4-E2A0712A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FFB4-E60E-4C15-9EF4-E2A0712A8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5C9453-CD7E-4DE4-9342-B1BE88D24E4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E59EFF-63A1-470C-B887-DE828718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STATISTICS FOR DATA ANALYSIS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7329" y="3762529"/>
            <a:ext cx="6815669" cy="1320802"/>
          </a:xfrm>
        </p:spPr>
        <p:txBody>
          <a:bodyPr/>
          <a:lstStyle/>
          <a:p>
            <a:r>
              <a:rPr lang="en-US" b="1" dirty="0" smtClean="0"/>
              <a:t>Vijayalaxmi Kaleguddi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26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" y="648929"/>
            <a:ext cx="10840066" cy="54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Hypothesis Testing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541" y="2765212"/>
            <a:ext cx="9601196" cy="3318936"/>
          </a:xfrm>
        </p:spPr>
        <p:txBody>
          <a:bodyPr/>
          <a:lstStyle/>
          <a:p>
            <a:r>
              <a:rPr lang="en-US" dirty="0" smtClean="0"/>
              <a:t>Hypothesis testing is a part of statistics in which we make assumption about the population parameter.</a:t>
            </a:r>
          </a:p>
          <a:p>
            <a:r>
              <a:rPr lang="en-US" dirty="0" smtClean="0"/>
              <a:t>There is two type hypothesis</a:t>
            </a:r>
          </a:p>
          <a:p>
            <a:pPr marL="0" indent="0">
              <a:buNone/>
            </a:pPr>
            <a:r>
              <a:rPr lang="en-US" dirty="0" smtClean="0"/>
              <a:t>  1)Null hypothesis</a:t>
            </a:r>
          </a:p>
          <a:p>
            <a:pPr marL="0" indent="0">
              <a:buNone/>
            </a:pPr>
            <a:r>
              <a:rPr lang="en-US" dirty="0" smtClean="0"/>
              <a:t>   2)Alternative hypothesis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609600"/>
            <a:ext cx="109728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21554"/>
            <a:ext cx="5470525" cy="341489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Simple Definition</a:t>
            </a:r>
            <a:r>
              <a:rPr lang="en-US" sz="3200" dirty="0" smtClean="0"/>
              <a:t>:</a:t>
            </a:r>
          </a:p>
          <a:p>
            <a:pPr algn="l"/>
            <a:r>
              <a:rPr lang="en-US" sz="3200" dirty="0" smtClean="0"/>
              <a:t>Probability of null hypothesis to be true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87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40079"/>
            <a:ext cx="10911840" cy="55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6" y="717030"/>
            <a:ext cx="10805160" cy="5443927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9878517" y="717030"/>
            <a:ext cx="1631179" cy="36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What is the Statistics?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Statistics is applied Mathematics, Which deals with collection, organization, analyzing, interpretation and presentation of data.</a:t>
            </a:r>
          </a:p>
          <a:p>
            <a:r>
              <a:rPr lang="en-US" b="1" dirty="0"/>
              <a:t>Type of Statistics</a:t>
            </a:r>
          </a:p>
          <a:p>
            <a:pPr marL="0" indent="0">
              <a:buNone/>
            </a:pPr>
            <a:r>
              <a:rPr lang="en-US" dirty="0"/>
              <a:t>  the study of statistics has two major branches-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Is the branch of Statistics that involves the Organization, summarization , and display of data</a:t>
            </a:r>
          </a:p>
          <a:p>
            <a:r>
              <a:rPr lang="en-US" b="1" dirty="0"/>
              <a:t>Inferential Statistics</a:t>
            </a:r>
            <a:r>
              <a:rPr lang="en-US" dirty="0"/>
              <a:t>: Is the branch of Statistics that involves using a sample to draw a conclusion about populations.</a:t>
            </a:r>
          </a:p>
        </p:txBody>
      </p:sp>
    </p:spTree>
    <p:extLst>
      <p:ext uri="{BB962C8B-B14F-4D97-AF65-F5344CB8AC3E}">
        <p14:creationId xmlns:p14="http://schemas.microsoft.com/office/powerpoint/2010/main" val="25859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589935"/>
            <a:ext cx="10943304" cy="56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074" y="982133"/>
            <a:ext cx="9487523" cy="846668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Data for Descriptive Statistics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61519"/>
              </p:ext>
            </p:extLst>
          </p:nvPr>
        </p:nvGraphicFramePr>
        <p:xfrm>
          <a:off x="1409075" y="2538285"/>
          <a:ext cx="9487520" cy="3472772"/>
        </p:xfrm>
        <a:graphic>
          <a:graphicData uri="http://schemas.openxmlformats.org/drawingml/2006/table">
            <a:tbl>
              <a:tblPr/>
              <a:tblGrid>
                <a:gridCol w="1897504"/>
                <a:gridCol w="1897504"/>
                <a:gridCol w="1897504"/>
                <a:gridCol w="1897504"/>
                <a:gridCol w="1897504"/>
              </a:tblGrid>
              <a:tr h="4720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 smtClean="0">
                          <a:effectLst/>
                        </a:rPr>
                        <a:t>Starting </a:t>
                      </a:r>
                      <a:r>
                        <a:rPr lang="en-US" sz="1300" b="1" dirty="0">
                          <a:effectLst/>
                        </a:rPr>
                        <a:t>Balance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Interest Paid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Principal Paid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 smtClean="0">
                          <a:effectLst/>
                        </a:rPr>
                        <a:t>           </a:t>
                      </a:r>
                      <a:r>
                        <a:rPr lang="en-US" sz="1300" b="1" dirty="0" err="1" smtClean="0">
                          <a:effectLst/>
                        </a:rPr>
                        <a:t>car_type</a:t>
                      </a:r>
                      <a:endParaRPr lang="en-US" sz="1300" b="1" dirty="0">
                        <a:effectLst/>
                      </a:endParaRP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056" marR="65056" marT="32528" marB="32528">
                    <a:lnL>
                      <a:noFill/>
                    </a:lnL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34689.96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202.93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484.30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Toyota Sienna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34205.66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200.10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487.13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Toyota Sienna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33718.53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197.25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489.98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Toyota Sienna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effectLst/>
                        </a:rPr>
                        <a:t>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33228.55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194.38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492.85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Toyota Sienna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32735.70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191.50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495.73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Toyota Sienna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...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...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...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...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...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403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3951.11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9.54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786.47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VW Golf R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404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3164.64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7.64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788.37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VW Golf R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405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2376.27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5.74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790.27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VW Golf R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406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1586.00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3.83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792.18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VW Golf R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407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793.82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1.91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794.10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VW Golf R</a:t>
                      </a:r>
                    </a:p>
                  </a:txBody>
                  <a:tcPr marL="65056" marR="65056" marT="32528" marB="32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99005"/>
              </p:ext>
            </p:extLst>
          </p:nvPr>
        </p:nvGraphicFramePr>
        <p:xfrm>
          <a:off x="6475750" y="704543"/>
          <a:ext cx="5036695" cy="5486395"/>
        </p:xfrm>
        <a:graphic>
          <a:graphicData uri="http://schemas.openxmlformats.org/drawingml/2006/table">
            <a:tbl>
              <a:tblPr/>
              <a:tblGrid>
                <a:gridCol w="1160270"/>
                <a:gridCol w="1008432"/>
                <a:gridCol w="1022756"/>
                <a:gridCol w="1845237"/>
              </a:tblGrid>
              <a:tr h="738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333F4F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Starting 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Interest Paid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Principal Paid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17562.87034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56.71512255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655.4189951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555.6917469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2.018680771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12.14721052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16262.23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598.135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11224.42308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40.77535283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245.3616253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125987673.6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1662.629399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60202.32715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-0.616512042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1.766034833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0.381852575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0.493215089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1.219378847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0.991290394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44014.19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44409.6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7165651.1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23139.77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267410.95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807720"/>
            <a:ext cx="4632960" cy="53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777240"/>
            <a:ext cx="1053084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276" r="-9600" b="-276"/>
          <a:stretch/>
        </p:blipFill>
        <p:spPr>
          <a:xfrm>
            <a:off x="716280" y="746760"/>
            <a:ext cx="11978640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Inferential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that we have to find the average salary of the data analyst</a:t>
            </a:r>
          </a:p>
          <a:p>
            <a:r>
              <a:rPr lang="en-US" dirty="0"/>
              <a:t>  There are two options:</a:t>
            </a:r>
          </a:p>
          <a:p>
            <a:r>
              <a:rPr lang="en-US" dirty="0"/>
              <a:t>The first option is to consider the data of analyst across India and ask them their salaries and take an average.</a:t>
            </a:r>
          </a:p>
          <a:p>
            <a:r>
              <a:rPr lang="en-US" dirty="0"/>
              <a:t>The second option is to take a sample of data analyst from the major IT cities in India and take their average averages and consider for across India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Arial Black" panose="020B0A04020102020204" pitchFamily="34" charset="0"/>
              </a:rPr>
              <a:t>Why is inferential </a:t>
            </a:r>
            <a:r>
              <a:rPr lang="en-US" sz="2800" dirty="0" smtClean="0">
                <a:latin typeface="Arial Black" panose="020B0A04020102020204" pitchFamily="34" charset="0"/>
              </a:rPr>
              <a:t>Statistics </a:t>
            </a:r>
            <a:r>
              <a:rPr lang="en-US" sz="2800" dirty="0">
                <a:latin typeface="Arial Black" panose="020B0A04020102020204" pitchFamily="34" charset="0"/>
              </a:rPr>
              <a:t>this important?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conclusion from a sample about population.</a:t>
            </a:r>
          </a:p>
          <a:p>
            <a:r>
              <a:rPr lang="en-US" dirty="0" smtClean="0"/>
              <a:t>To conclude if a sample selected is statistically significant  to or not.</a:t>
            </a:r>
          </a:p>
          <a:p>
            <a:r>
              <a:rPr lang="en-US" dirty="0" smtClean="0"/>
              <a:t>Comparing two models to find which one is  more statistically significant as compared to other.</a:t>
            </a:r>
          </a:p>
          <a:p>
            <a:r>
              <a:rPr lang="en-US" dirty="0" smtClean="0"/>
              <a:t>In feature selection, whether adding or removing a variable helps in improving the models or not.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</TotalTime>
  <Words>418</Words>
  <Application>Microsoft Office PowerPoint</Application>
  <PresentationFormat>Widescreen</PresentationFormat>
  <Paragraphs>152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Organic</vt:lpstr>
      <vt:lpstr>STATISTICS FOR DATA ANALYSIS</vt:lpstr>
      <vt:lpstr>What is the Statistics?</vt:lpstr>
      <vt:lpstr>PowerPoint Presentation</vt:lpstr>
      <vt:lpstr>Data for Descriptive Statistics </vt:lpstr>
      <vt:lpstr>PowerPoint Presentation</vt:lpstr>
      <vt:lpstr>PowerPoint Presentation</vt:lpstr>
      <vt:lpstr>PowerPoint Presentation</vt:lpstr>
      <vt:lpstr>Why do we need Inferential Statistics?</vt:lpstr>
      <vt:lpstr>Why is inferential Statistics this important?</vt:lpstr>
      <vt:lpstr>PowerPoint Presentation</vt:lpstr>
      <vt:lpstr>Hypothesis Testing</vt:lpstr>
      <vt:lpstr>PowerPoint Presentation</vt:lpstr>
      <vt:lpstr>P-Value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</dc:title>
  <dc:creator>Disk</dc:creator>
  <cp:lastModifiedBy>Disk</cp:lastModifiedBy>
  <cp:revision>34</cp:revision>
  <dcterms:created xsi:type="dcterms:W3CDTF">2022-05-13T05:14:00Z</dcterms:created>
  <dcterms:modified xsi:type="dcterms:W3CDTF">2022-05-14T07:39:15Z</dcterms:modified>
</cp:coreProperties>
</file>