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521" r:id="rId3"/>
    <p:sldId id="522" r:id="rId4"/>
    <p:sldId id="524" r:id="rId5"/>
    <p:sldId id="526" r:id="rId6"/>
    <p:sldId id="527" r:id="rId7"/>
    <p:sldId id="557" r:id="rId8"/>
    <p:sldId id="528" r:id="rId9"/>
    <p:sldId id="530" r:id="rId10"/>
    <p:sldId id="558" r:id="rId11"/>
    <p:sldId id="532" r:id="rId12"/>
    <p:sldId id="533" r:id="rId13"/>
    <p:sldId id="552" r:id="rId14"/>
    <p:sldId id="554" r:id="rId15"/>
    <p:sldId id="559" r:id="rId16"/>
    <p:sldId id="555" r:id="rId17"/>
    <p:sldId id="542" r:id="rId18"/>
    <p:sldId id="543" r:id="rId19"/>
    <p:sldId id="560" r:id="rId20"/>
    <p:sldId id="551" r:id="rId21"/>
    <p:sldId id="544" r:id="rId22"/>
    <p:sldId id="564" r:id="rId23"/>
    <p:sldId id="545" r:id="rId24"/>
    <p:sldId id="562" r:id="rId25"/>
    <p:sldId id="563" r:id="rId26"/>
    <p:sldId id="547" r:id="rId27"/>
    <p:sldId id="561" r:id="rId28"/>
    <p:sldId id="548" r:id="rId29"/>
    <p:sldId id="549" r:id="rId30"/>
    <p:sldId id="550" r:id="rId3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5" autoAdjust="0"/>
    <p:restoredTop sz="94660"/>
  </p:normalViewPr>
  <p:slideViewPr>
    <p:cSldViewPr>
      <p:cViewPr varScale="1">
        <p:scale>
          <a:sx n="84" d="100"/>
          <a:sy n="84" d="100"/>
        </p:scale>
        <p:origin x="1134" y="84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719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991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543719"/>
            <a:ext cx="9052560" cy="494506"/>
          </a:xfrm>
          <a:prstGeom prst="rect">
            <a:avLst/>
          </a:prstGeom>
        </p:spPr>
        <p:txBody>
          <a:bodyPr lIns="100557" tIns="50278" rIns="100557" bIns="50278"/>
          <a:lstStyle>
            <a:lvl1pPr algn="l">
              <a:defRPr sz="1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2920" y="1228352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media1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BreakPoint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Images\orientation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imageResponsive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y%20training%20material\RWD\Demos\Images\backgroundImag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video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y%20training%20material\RWD\Demos\Images\flexNav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D:\My%20training%20material\RWD\Demos\Images\flex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file:///D:\My%20training%20material\RWD\Demos\Images\ResponsiveTypography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rwd_framework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enextweb.com/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228600" y="1534319"/>
            <a:ext cx="4999704" cy="110367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RWD</a:t>
            </a: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by: Alka Jhanwar</a:t>
            </a:r>
          </a:p>
        </p:txBody>
      </p:sp>
    </p:spTree>
    <p:extLst>
      <p:ext uri="{BB962C8B-B14F-4D97-AF65-F5344CB8AC3E}">
        <p14:creationId xmlns:p14="http://schemas.microsoft.com/office/powerpoint/2010/main" val="287058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Website development approaches: </a:t>
            </a:r>
          </a:p>
          <a:p>
            <a:pPr marL="439935" lvl="1" indent="0">
              <a:buNone/>
            </a:pPr>
            <a:r>
              <a:rPr lang="en-US" dirty="0"/>
              <a:t>	– Desktop First </a:t>
            </a:r>
          </a:p>
          <a:p>
            <a:pPr marL="439935" lvl="1" indent="0">
              <a:buNone/>
            </a:pPr>
            <a:r>
              <a:rPr lang="en-US" dirty="0"/>
              <a:t>	– Mobile First </a:t>
            </a:r>
          </a:p>
          <a:p>
            <a:r>
              <a:rPr lang="en-US" dirty="0"/>
              <a:t>Desktop First: targeted for desktop users </a:t>
            </a:r>
          </a:p>
          <a:p>
            <a:r>
              <a:rPr lang="en-US" dirty="0"/>
              <a:t>Mobile First: targeted for mobile users </a:t>
            </a:r>
          </a:p>
          <a:p>
            <a:r>
              <a:rPr lang="en-US" dirty="0"/>
              <a:t>Approaching the design mobile first is the recommended approach for a responsive design. However, it is depends on the requirement and your comfort zone. </a:t>
            </a:r>
          </a:p>
          <a:p>
            <a:r>
              <a:rPr lang="en-US" dirty="0"/>
              <a:t>Instead of changing styles when width gets smaller than 768px, we should change design when width gets larger than 768px</a:t>
            </a:r>
          </a:p>
        </p:txBody>
      </p:sp>
    </p:spTree>
    <p:extLst>
      <p:ext uri="{BB962C8B-B14F-4D97-AF65-F5344CB8AC3E}">
        <p14:creationId xmlns:p14="http://schemas.microsoft.com/office/powerpoint/2010/main" val="281206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 vs Desktop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1" t="23065" r="19801" b="5258"/>
          <a:stretch/>
        </p:blipFill>
        <p:spPr>
          <a:xfrm>
            <a:off x="2411171" y="1305719"/>
            <a:ext cx="5239324" cy="3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Viewport is users visible area of web page</a:t>
            </a:r>
          </a:p>
          <a:p>
            <a:endParaRPr lang="en-US" dirty="0"/>
          </a:p>
          <a:p>
            <a:r>
              <a:rPr lang="en-US" dirty="0"/>
              <a:t> Fixed size web pages do not fit the viewport of mobile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45772"/>
            <a:ext cx="4620578" cy="293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8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Viewport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8225"/>
            <a:ext cx="9052560" cy="3926261"/>
          </a:xfrm>
        </p:spPr>
        <p:txBody>
          <a:bodyPr>
            <a:normAutofit/>
          </a:bodyPr>
          <a:lstStyle/>
          <a:p>
            <a:r>
              <a:rPr lang="en-US" dirty="0"/>
              <a:t>HTML5 &lt;meta&gt; tag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width=device-width: sets the width of the page to screen-width of device </a:t>
            </a:r>
          </a:p>
          <a:p>
            <a:r>
              <a:rPr lang="en-US" dirty="0"/>
              <a:t>initial-scale=1.0: sets the initial zoom level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1919"/>
            <a:ext cx="5638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448719"/>
            <a:ext cx="2600325" cy="2998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296319"/>
            <a:ext cx="2438400" cy="31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units vs static units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38225"/>
            <a:ext cx="9052560" cy="39262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canvas can be a desktop, mobile screen or anything in between, so we need units that are flexible and work everywhere. That's where relative units like percent (%) come in handy.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151249"/>
            <a:ext cx="4114800" cy="18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5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 Web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Three main components of RWD : </a:t>
            </a:r>
          </a:p>
          <a:p>
            <a:pPr marL="439935" lvl="1" indent="0">
              <a:buNone/>
            </a:pPr>
            <a:r>
              <a:rPr lang="en-US" dirty="0"/>
              <a:t>	– Media Queries </a:t>
            </a:r>
          </a:p>
          <a:p>
            <a:pPr marL="439935" lvl="1" indent="0">
              <a:buNone/>
            </a:pPr>
            <a:r>
              <a:rPr lang="en-US" dirty="0"/>
              <a:t>	– Flexible Media </a:t>
            </a:r>
          </a:p>
          <a:p>
            <a:pPr marL="439935" lvl="1" indent="0">
              <a:buNone/>
            </a:pPr>
            <a:r>
              <a:rPr lang="en-US" dirty="0"/>
              <a:t>	– Flexible Layouts &amp; Grids </a:t>
            </a:r>
          </a:p>
          <a:p>
            <a:pPr marL="439935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r>
              <a:rPr lang="en-US" dirty="0"/>
              <a:t>Media query is CSS technique introduced in CSS3</a:t>
            </a:r>
          </a:p>
          <a:p>
            <a:r>
              <a:rPr lang="en-US" dirty="0"/>
              <a:t>Uses @media rule to include  CSS properties for certain condition.</a:t>
            </a:r>
          </a:p>
          <a:p>
            <a:r>
              <a:rPr lang="en-US" dirty="0"/>
              <a:t>Media query includes: </a:t>
            </a:r>
          </a:p>
          <a:p>
            <a:r>
              <a:rPr lang="en-US" dirty="0"/>
              <a:t>– media type like all, screen, print etc. </a:t>
            </a:r>
          </a:p>
          <a:p>
            <a:r>
              <a:rPr lang="en-US" dirty="0"/>
              <a:t>– one/more expressions- media features &amp; values </a:t>
            </a:r>
          </a:p>
          <a:p>
            <a:r>
              <a:rPr lang="en-US" dirty="0"/>
              <a:t>Media queries can be used to check many things, such as:</a:t>
            </a:r>
          </a:p>
          <a:p>
            <a:pPr lvl="1"/>
            <a:r>
              <a:rPr lang="en-US" dirty="0"/>
              <a:t>width and height of the viewport</a:t>
            </a:r>
          </a:p>
          <a:p>
            <a:pPr lvl="1"/>
            <a:r>
              <a:rPr lang="en-US" dirty="0"/>
              <a:t>width and height of the device</a:t>
            </a:r>
          </a:p>
          <a:p>
            <a:pPr lvl="1"/>
            <a:r>
              <a:rPr lang="en-US" dirty="0"/>
              <a:t>orientation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05919"/>
            <a:ext cx="478536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3744119"/>
            <a:ext cx="3457575" cy="1085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4915665"/>
            <a:ext cx="1652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3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Device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points at which a media query is introduced are known as </a:t>
            </a:r>
            <a:r>
              <a:rPr lang="en-US" b="1" dirty="0"/>
              <a:t>breakpoints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1724336"/>
            <a:ext cx="6019801" cy="3048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963319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246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Orientation: Portrait / Landscape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305719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Mobile devices can be operated with two orientations: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dirty="0"/>
              <a:t>Portrait </a:t>
            </a:r>
          </a:p>
          <a:p>
            <a:pPr marL="845683" lvl="1" indent="-342900">
              <a:buFont typeface="Arial" panose="020B0604020202020204" pitchFamily="34" charset="0"/>
              <a:buChar char="•"/>
            </a:pPr>
            <a:r>
              <a:rPr lang="en-US" dirty="0"/>
              <a:t>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Media queries can also be used to change layout of a page depending on the orientation of the browser.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04429"/>
            <a:ext cx="397192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602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Media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• Images, videos and other media-types should be scalable </a:t>
            </a:r>
          </a:p>
          <a:p>
            <a:pPr marL="0" indent="0">
              <a:buNone/>
            </a:pPr>
            <a:r>
              <a:rPr lang="en-US" dirty="0"/>
              <a:t>• Should change their size according to viewport </a:t>
            </a:r>
          </a:p>
          <a:p>
            <a:pPr marL="0" indent="0">
              <a:buNone/>
            </a:pPr>
            <a:r>
              <a:rPr lang="en-US" dirty="0"/>
              <a:t>• max-width property is set to 100% </a:t>
            </a:r>
          </a:p>
          <a:p>
            <a:pPr marL="0" indent="0">
              <a:buNone/>
            </a:pPr>
            <a:r>
              <a:rPr lang="en-US" dirty="0"/>
              <a:t>• Media will scale down according to its containers width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39119"/>
            <a:ext cx="364236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7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r>
              <a:rPr lang="en-US" dirty="0"/>
              <a:t>What is Responsive Web Design?</a:t>
            </a:r>
          </a:p>
          <a:p>
            <a:r>
              <a:rPr lang="en-US" dirty="0"/>
              <a:t>Why it is important?</a:t>
            </a:r>
          </a:p>
          <a:p>
            <a:r>
              <a:rPr lang="en-US" dirty="0"/>
              <a:t>How it works?</a:t>
            </a:r>
          </a:p>
          <a:p>
            <a:r>
              <a:rPr lang="en-US" dirty="0"/>
              <a:t>Few live examples</a:t>
            </a:r>
          </a:p>
          <a:p>
            <a:r>
              <a:rPr lang="en-US" dirty="0"/>
              <a:t>Responsive vs Adaptive</a:t>
            </a:r>
          </a:p>
          <a:p>
            <a:r>
              <a:rPr lang="en-US" dirty="0"/>
              <a:t>Mobile first vs Desktop first</a:t>
            </a:r>
          </a:p>
          <a:p>
            <a:r>
              <a:rPr lang="en-US" dirty="0"/>
              <a:t>Relative units vs Static units</a:t>
            </a:r>
          </a:p>
          <a:p>
            <a:r>
              <a:rPr lang="en-US" dirty="0"/>
              <a:t>Meta tag</a:t>
            </a:r>
          </a:p>
          <a:p>
            <a:r>
              <a:rPr lang="en-US" dirty="0"/>
              <a:t>Media Queries</a:t>
            </a:r>
          </a:p>
          <a:p>
            <a:r>
              <a:rPr lang="en-US" dirty="0"/>
              <a:t>Flexible Media</a:t>
            </a:r>
          </a:p>
          <a:p>
            <a:r>
              <a:rPr lang="en-IN" dirty="0"/>
              <a:t>Flexible Layout (Flexible grid)</a:t>
            </a:r>
            <a:endParaRPr lang="en-US" dirty="0"/>
          </a:p>
          <a:p>
            <a:r>
              <a:rPr lang="en-US" dirty="0"/>
              <a:t>Flexbox </a:t>
            </a:r>
          </a:p>
          <a:p>
            <a:r>
              <a:rPr lang="en-US" dirty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59692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setting width to percentage and height to "auto”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max-width Property: If max-width property is set to 100%, image will scale down, but never scale up to be larger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585083"/>
            <a:ext cx="1980248" cy="1116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92" y="3408357"/>
            <a:ext cx="2328970" cy="1141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" y="4810919"/>
            <a:ext cx="224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3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images can also respond to resizing and scaling.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background-size: contain </a:t>
            </a:r>
            <a:r>
              <a:rPr lang="en-US" dirty="0"/>
              <a:t>The background image will scale,  and try to fit the content area. However, the </a:t>
            </a:r>
            <a:r>
              <a:rPr lang="en-US"/>
              <a:t>image will</a:t>
            </a:r>
          </a:p>
          <a:p>
            <a:pPr marL="0" indent="0">
              <a:buNone/>
            </a:pPr>
            <a:r>
              <a:rPr lang="en-US"/>
              <a:t> </a:t>
            </a:r>
            <a:r>
              <a:rPr lang="en-US" dirty="0"/>
              <a:t>keep its aspect ratio 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background-size : 100% 100% </a:t>
            </a:r>
            <a:r>
              <a:rPr lang="en-US" dirty="0"/>
              <a:t>the background image will stretch to cover the entire content area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background-size :cover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 background image will scale to cover the entire content area. </a:t>
            </a:r>
          </a:p>
          <a:p>
            <a:pPr marL="0" indent="0">
              <a:buNone/>
            </a:pPr>
            <a:r>
              <a:rPr lang="en-US" dirty="0"/>
              <a:t>	But  "cover" value keeps the aspect ratio, and some part of the background image may 	be clipped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" y="4963319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7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r>
              <a:rPr lang="en-US" dirty="0"/>
              <a:t>If width property is set to 100%, video player will be responsive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 player can be scaled up to be larger than its original size</a:t>
            </a:r>
          </a:p>
          <a:p>
            <a:r>
              <a:rPr lang="en-US" dirty="0"/>
              <a:t>Better solution, in many cases, will be to use max-width</a:t>
            </a:r>
          </a:p>
          <a:p>
            <a:r>
              <a:rPr lang="en-US" dirty="0"/>
              <a:t>If max-width property is set to 100%, video player will scale down</a:t>
            </a:r>
          </a:p>
          <a:p>
            <a:r>
              <a:rPr lang="en-US" dirty="0"/>
              <a:t>It will never scale up to be larger than its original size: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305719"/>
            <a:ext cx="2231708" cy="1273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973161"/>
            <a:ext cx="2349579" cy="1257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" y="4963320"/>
            <a:ext cx="1478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76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layout  is about building layout of website with flexible grid</a:t>
            </a:r>
          </a:p>
          <a:p>
            <a:r>
              <a:rPr lang="en-US" dirty="0"/>
              <a:t>Dynamically resizes to any width </a:t>
            </a:r>
          </a:p>
          <a:p>
            <a:r>
              <a:rPr lang="en-US" dirty="0"/>
              <a:t>Built by using relative length units </a:t>
            </a:r>
          </a:p>
          <a:p>
            <a:pPr marL="0" indent="0">
              <a:buNone/>
            </a:pPr>
            <a:r>
              <a:rPr lang="en-US" dirty="0"/>
              <a:t>•    Adaptable to viewport change across devices 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example  </a:t>
            </a:r>
            <a:r>
              <a:rPr lang="en-US" dirty="0"/>
              <a:t> 100% / 12 columns = 8.33%.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915319"/>
            <a:ext cx="3230880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9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grid system is a structure that allows for content to be stacked both vertically and horizontally in a consistent and easily manageable fashion. </a:t>
            </a:r>
          </a:p>
          <a:p>
            <a:r>
              <a:rPr lang="en-US" dirty="0"/>
              <a:t>Flexible layout formula applied to grid </a:t>
            </a:r>
          </a:p>
          <a:p>
            <a:r>
              <a:rPr lang="en-US" dirty="0"/>
              <a:t>Creates dynamic website </a:t>
            </a:r>
          </a:p>
          <a:p>
            <a:r>
              <a:rPr lang="en-US" dirty="0"/>
              <a:t>Provides scaling to any viewport size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2905919"/>
            <a:ext cx="6219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2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 box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924720"/>
            <a:ext cx="9052560" cy="4038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Providing a more efficient way to lay out, align and distribute space among items in a container</a:t>
            </a:r>
          </a:p>
          <a:p>
            <a:r>
              <a:rPr lang="en-US" dirty="0"/>
              <a:t>The Flexible Box Layout Module, makes it easier to design flexible responsive layout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display: flex </a:t>
            </a:r>
          </a:p>
          <a:p>
            <a:pPr marL="439935" lvl="1" indent="0">
              <a:buNone/>
            </a:pPr>
            <a:r>
              <a:rPr lang="en-US" dirty="0"/>
              <a:t>– Turns the container into a flexible box </a:t>
            </a:r>
          </a:p>
          <a:p>
            <a:r>
              <a:rPr lang="en-US" dirty="0"/>
              <a:t>  justify-content: space-around </a:t>
            </a:r>
          </a:p>
          <a:p>
            <a:pPr marL="439935" lvl="1" indent="0">
              <a:buNone/>
            </a:pPr>
            <a:r>
              <a:rPr lang="en-US" dirty="0"/>
              <a:t>– Tells browser that items should have space around them </a:t>
            </a:r>
          </a:p>
          <a:p>
            <a:pPr marL="0" indent="0">
              <a:buNone/>
            </a:pPr>
            <a:r>
              <a:rPr lang="en-US" dirty="0"/>
              <a:t>•   Example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15519"/>
            <a:ext cx="3705225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1" y="4763265"/>
            <a:ext cx="1249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Example2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" y="4429919"/>
            <a:ext cx="163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 action="ppaction://hlinkfile"/>
              </a:rPr>
              <a:t>Example1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2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Responsive 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There are several relative units: </a:t>
            </a:r>
            <a:r>
              <a:rPr lang="en-US" dirty="0" err="1"/>
              <a:t>percents</a:t>
            </a:r>
            <a:r>
              <a:rPr lang="en-US" dirty="0"/>
              <a:t> (%), </a:t>
            </a:r>
            <a:r>
              <a:rPr lang="en-US" dirty="0" err="1"/>
              <a:t>em</a:t>
            </a:r>
            <a:r>
              <a:rPr lang="en-US" dirty="0"/>
              <a:t>, rem, viewport width (</a:t>
            </a:r>
            <a:r>
              <a:rPr lang="en-US" dirty="0" err="1"/>
              <a:t>vw</a:t>
            </a:r>
            <a:r>
              <a:rPr lang="en-US" dirty="0"/>
              <a:t>), and viewport height (</a:t>
            </a:r>
            <a:r>
              <a:rPr lang="en-US" dirty="0" err="1"/>
              <a:t>vh</a:t>
            </a:r>
            <a:r>
              <a:rPr lang="en-US" dirty="0"/>
              <a:t>).</a:t>
            </a:r>
          </a:p>
          <a:p>
            <a:r>
              <a:rPr lang="en-US" dirty="0"/>
              <a:t>Percentage units are simply a percentage of the parent element</a:t>
            </a:r>
          </a:p>
          <a:p>
            <a:pPr lvl="1"/>
            <a:r>
              <a:rPr lang="en-US" dirty="0"/>
              <a:t>font-size: 100% will make your text 100% of the base font size set in the browser</a:t>
            </a:r>
          </a:p>
          <a:p>
            <a:r>
              <a:rPr lang="en-US" dirty="0" err="1"/>
              <a:t>em</a:t>
            </a:r>
            <a:r>
              <a:rPr lang="en-US" dirty="0"/>
              <a:t>: Relative to the font-size of the element</a:t>
            </a:r>
          </a:p>
          <a:p>
            <a:r>
              <a:rPr lang="en-US" dirty="0"/>
              <a:t>rem</a:t>
            </a:r>
            <a:r>
              <a:rPr lang="en-US" b="1" dirty="0"/>
              <a:t> </a:t>
            </a:r>
            <a:r>
              <a:rPr lang="en-US" dirty="0"/>
              <a:t>is a new unit introduced in CSS3, which stands for “root </a:t>
            </a:r>
            <a:r>
              <a:rPr lang="en-US" dirty="0" err="1"/>
              <a:t>em</a:t>
            </a:r>
            <a:r>
              <a:rPr lang="en-US" dirty="0"/>
              <a:t>”. It is Relative to font-size of the root element</a:t>
            </a:r>
          </a:p>
          <a:p>
            <a:r>
              <a:rPr lang="en-US" dirty="0"/>
              <a:t>Viewport units are relatively new to the scene, and they can add an extra level of responsiveness to CSS</a:t>
            </a:r>
          </a:p>
          <a:p>
            <a:pPr lvl="1"/>
            <a:r>
              <a:rPr lang="en-US" dirty="0" err="1"/>
              <a:t>vw</a:t>
            </a:r>
            <a:r>
              <a:rPr lang="en-US" dirty="0"/>
              <a:t> and </a:t>
            </a:r>
            <a:r>
              <a:rPr lang="en-US" dirty="0" err="1"/>
              <a:t>vh</a:t>
            </a:r>
            <a:r>
              <a:rPr lang="en-US" dirty="0"/>
              <a:t> units measure is your actual device width and height.</a:t>
            </a:r>
          </a:p>
          <a:p>
            <a:pPr lvl="1"/>
            <a:r>
              <a:rPr lang="en-US" dirty="0"/>
              <a:t>font-size: 4vw  translates to 4% of your viewport width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" y="4734719"/>
            <a:ext cx="185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hlinkfile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8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W3.CSS</a:t>
            </a:r>
            <a:endParaRPr lang="en-US" dirty="0"/>
          </a:p>
          <a:p>
            <a:r>
              <a:rPr lang="en-US" dirty="0">
                <a:hlinkClick r:id="rId2"/>
              </a:rPr>
              <a:t>Bootstrap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0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57"/>
            <a:ext cx="10055942" cy="5176502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2019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00" y="3972719"/>
            <a:ext cx="3498136" cy="104614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83" y="405512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932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2019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5616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RWD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 makes your web page look good on all devices</a:t>
            </a:r>
          </a:p>
          <a:p>
            <a:r>
              <a:rPr lang="en-US" dirty="0"/>
              <a:t>It uses only HTML and CSS</a:t>
            </a:r>
          </a:p>
          <a:p>
            <a:r>
              <a:rPr lang="en-US" dirty="0"/>
              <a:t>It is not a program or a JavaScript</a:t>
            </a:r>
          </a:p>
          <a:p>
            <a:r>
              <a:rPr lang="en-US" dirty="0"/>
              <a:t>Web pages can be viewed using desktops, tablets, and phones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982118"/>
            <a:ext cx="4975684" cy="217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8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it 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Browsing Habits have changed.</a:t>
            </a:r>
          </a:p>
          <a:p>
            <a:pPr>
              <a:lnSpc>
                <a:spcPct val="150000"/>
              </a:lnSpc>
            </a:pPr>
            <a:r>
              <a:rPr lang="en-US" dirty="0"/>
              <a:t>Internet traffic originating from mobile devices is rising exponentially each day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40% of people will choose a different search result if </a:t>
            </a:r>
            <a:r>
              <a:rPr lang="en-US" dirty="0"/>
              <a:t>site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mobile friendly.</a:t>
            </a:r>
          </a:p>
          <a:p>
            <a:pPr>
              <a:lnSpc>
                <a:spcPct val="150000"/>
              </a:lnSpc>
            </a:pPr>
            <a:r>
              <a:rPr lang="en-US" dirty="0"/>
              <a:t>Cost effectiveness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 to Google, 61% of users are unlikely to return to a site on mobile if they had trouble accessing it.</a:t>
            </a:r>
          </a:p>
          <a:p>
            <a:pPr>
              <a:lnSpc>
                <a:spcPct val="150000"/>
              </a:lnSpc>
            </a:pPr>
            <a:r>
              <a:rPr lang="en-US" dirty="0"/>
              <a:t>Responsive design can help with Search engine optimization  because Google  gives preference to websites that are mobile-friendly.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7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phone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30" y="1296581"/>
            <a:ext cx="4867515" cy="35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22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038226"/>
            <a:ext cx="9052560" cy="3925094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The Next Web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762920"/>
            <a:ext cx="7048500" cy="259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678304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W3Schools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How Responsive Web Design works?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70" y="1334150"/>
            <a:ext cx="5207181" cy="347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 vs. Adaptive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Responsive and Adaptive are closely related </a:t>
            </a:r>
          </a:p>
          <a:p>
            <a:pPr marL="0" indent="0">
              <a:buNone/>
            </a:pPr>
            <a:r>
              <a:rPr lang="en-US" dirty="0"/>
              <a:t>• Responsive: reacts quickly and positively to change </a:t>
            </a:r>
          </a:p>
          <a:p>
            <a:pPr marL="0" indent="0">
              <a:buNone/>
            </a:pPr>
            <a:r>
              <a:rPr lang="en-US" dirty="0"/>
              <a:t>• Adaptive: easily modifiable for new purpose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58119"/>
            <a:ext cx="323088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Responsive vs Adaptive: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Both approaches complement each other, based on the requirement you can adapt the approach. </a:t>
            </a:r>
          </a:p>
          <a:p>
            <a:r>
              <a:rPr lang="en-US" dirty="0"/>
              <a:t>Responsive flows with an environment while Adaptive works at a defined environment. </a:t>
            </a:r>
          </a:p>
        </p:txBody>
      </p:sp>
      <p:pic>
        <p:nvPicPr>
          <p:cNvPr id="2050" name="Picture 2" descr="Responsive vs. Adaptive Web Design - Which is Best for Business?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2905919"/>
            <a:ext cx="4038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61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</TotalTime>
  <Words>1154</Words>
  <Application>Microsoft Office PowerPoint</Application>
  <PresentationFormat>Custom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Agenda </vt:lpstr>
      <vt:lpstr>What is RWD ?</vt:lpstr>
      <vt:lpstr>Why it is important?</vt:lpstr>
      <vt:lpstr>Mobile phone users</vt:lpstr>
      <vt:lpstr>Examples</vt:lpstr>
      <vt:lpstr>How Responsive Web Design works? </vt:lpstr>
      <vt:lpstr>Responsive vs. Adaptive </vt:lpstr>
      <vt:lpstr>Responsive vs Adaptive: which is better?</vt:lpstr>
      <vt:lpstr>Mobile First</vt:lpstr>
      <vt:lpstr>Mobile first vs Desktop first</vt:lpstr>
      <vt:lpstr>Viewport </vt:lpstr>
      <vt:lpstr>Setting Viewport</vt:lpstr>
      <vt:lpstr>Relative units vs static units </vt:lpstr>
      <vt:lpstr>Responsive Web Design</vt:lpstr>
      <vt:lpstr>Media Queries</vt:lpstr>
      <vt:lpstr>Typical Device Breakpoints</vt:lpstr>
      <vt:lpstr>Orientation: Portrait / Landscape </vt:lpstr>
      <vt:lpstr>Flexible Media </vt:lpstr>
      <vt:lpstr>Images</vt:lpstr>
      <vt:lpstr>Images</vt:lpstr>
      <vt:lpstr>Videos</vt:lpstr>
      <vt:lpstr>Flexible Layouts</vt:lpstr>
      <vt:lpstr>Flexible Grid</vt:lpstr>
      <vt:lpstr>Flex box </vt:lpstr>
      <vt:lpstr>Responsive Typography</vt:lpstr>
      <vt:lpstr>Frameworks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Alka Jhanwar</cp:lastModifiedBy>
  <cp:revision>486</cp:revision>
  <dcterms:created xsi:type="dcterms:W3CDTF">2018-01-05T05:23:08Z</dcterms:created>
  <dcterms:modified xsi:type="dcterms:W3CDTF">2022-02-14T05:47:18Z</dcterms:modified>
</cp:coreProperties>
</file>