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81" d="100"/>
          <a:sy n="81" d="100"/>
        </p:scale>
        <p:origin x="91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125E3-FCBB-7A1C-0590-5961C60F6C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53169A-0DAA-FC54-146D-D7C96B00CC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BB227-995B-5052-A7B9-BCB61042A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C00CD-707E-BFC1-B8BE-3BFB63F4A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2BB18-6BFC-7F5B-1202-7D8E27E16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69C57F8-71E6-8E57-EF0B-EA37A12639AF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2088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7D59-A91B-6CD4-A998-637A10704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01B5B-7E50-2A1A-FCA1-EEF4C2A1E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4A643-65FB-3657-DCA3-37AD3B31B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82C92-ACF3-25F5-C9F7-6E823537E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23E4C-D889-99D9-EE4B-A037AAB1B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899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131578-30CE-1BC7-8AEE-E8341AC814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8D650E-2E50-22B3-536F-3F5838B34A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9C8E2-76D7-AA61-D429-E2FBC39A5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0C319-DCC8-B3E8-F488-2BDF74C96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4DA2C-6F32-9139-DB0F-E380CAD58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9706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C1035-71E7-E77B-C47C-1800B0D02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6DC7A-6265-6D65-4E0E-C5BAC40D5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1E14F-5482-1900-80B1-E2F32F067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53F4E-0F70-89BD-F554-0238E3E32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C4256-73F8-4E9A-6288-0D23DD87C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74C2159-45A1-C2E0-1A2B-636DFAAB70EC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132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94200-7B0B-B279-EE32-CC0F8EBB5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DECE9-C202-510D-6833-E45859977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05499-449A-09BE-844B-2966327E7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5643C-FBEF-20A1-1534-DBFC590E4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A56D7-7236-AF4B-ED45-2DBF5647F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271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894CF-0568-D331-089A-B47A55998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C5B01-3BC2-234C-096D-5980BDB642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DC367A-77D0-590E-A703-F65F18FF1D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C9839-B2A8-AB13-6B26-76E83EB6B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599CD-FF69-0175-3698-3A911172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26616-D6B0-2985-637F-E45B5DBEC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554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8D7E0-914A-7069-A4A2-076E33005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EF7E35-0F2E-224F-B0E0-3B406C19F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4C28B-308C-5A34-D259-4241FD358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F26714-6D8A-2FBD-8E57-9764618B27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D8D6C2-54A6-5F68-33B1-987BFB7E82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C19729-661F-0D13-E99C-21406920B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B7DFAC-1995-CF95-ED0A-D63A4BB75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6F6B46-43FC-787D-D7A4-A4A6BC6DF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2338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5733D-D347-F829-B113-0839E71F1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93320-74CB-4412-4B9F-9B50E6993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D087C0-C944-793D-08CC-E42041E6C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19ADCD-403B-A9B1-B217-5C80911A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2805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A9B6A7-3507-BE7A-EE4F-239D8562F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B1E5DF-E8A5-55ED-1C62-BA0661CAA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65A93-BE9D-D69F-E93C-3049A7147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4311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7B004-4E1E-FF68-9F8B-28B7889B8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C50C6-2CBE-FBFD-8BA2-8C7387EFD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085D5B-B753-8318-6B18-866654D5A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42C7B9-9551-BA30-BB93-03DF7785E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0F0711-930B-393F-9CFA-5B7EA8710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8A15EC-0020-8AB7-3F02-B2165D180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437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21CDF-4BD1-7C4D-9CAB-E0C73EFAC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9CC7BA-F43A-8491-B58D-5870C02A9D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E0625D-30D5-53F0-1865-A2E43612F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E8E7DB-91BD-A6E5-9B6F-5737468B5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25322-8901-0D1E-B661-F05369EC3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FCF6F-9E5B-834B-BE26-4695DEA95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0680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8294D9-F329-4518-E9FE-C9EE7E260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556B0-93A7-EA2E-19F3-BDE0FCFDF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7C296-5869-7D2E-E6DB-EAFC8900D7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27/12/2022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A76E8-B4A5-D8EE-E5A2-AADBB19F30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75DAA-F045-980C-F6F9-93F8F2AD9F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0603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arge airplane flying in the sky&#10;&#10;Description automatically generated with medium confidence">
            <a:extLst>
              <a:ext uri="{FF2B5EF4-FFF2-40B4-BE49-F238E27FC236}">
                <a16:creationId xmlns:a16="http://schemas.microsoft.com/office/drawing/2014/main" id="{92F7CA11-F028-7E5B-6B20-1ABD46FB0E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5" r="5580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965200"/>
            <a:ext cx="10261600" cy="3564869"/>
          </a:xfrm>
        </p:spPr>
        <p:txBody>
          <a:bodyPr>
            <a:normAutofit/>
          </a:bodyPr>
          <a:lstStyle/>
          <a:p>
            <a:pPr algn="l"/>
            <a:r>
              <a:rPr lang="en-GB" sz="11500" b="1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4572002"/>
            <a:ext cx="10261600" cy="1202995"/>
          </a:xfrm>
        </p:spPr>
        <p:txBody>
          <a:bodyPr>
            <a:normAutofit/>
          </a:bodyPr>
          <a:lstStyle/>
          <a:p>
            <a:pPr algn="l"/>
            <a:r>
              <a:rPr lang="en-GB" sz="3200"/>
              <a:t>Web Scraping To Gain Company Insights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9750"/>
          </a:xfrm>
        </p:spPr>
        <p:txBody>
          <a:bodyPr>
            <a:normAutofit fontScale="90000"/>
          </a:bodyPr>
          <a:lstStyle/>
          <a:p>
            <a:r>
              <a:rPr lang="en-GB" dirty="0"/>
              <a:t>         </a:t>
            </a:r>
            <a:r>
              <a:rPr lang="en-GB" b="1" dirty="0"/>
              <a:t>INSIGHTS FROM 1000 CUSTOMER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4876"/>
            <a:ext cx="11353800" cy="59531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Graph Between Polarity And Subjectivity                    </a:t>
            </a: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Bar Graph Of Sentiment Analysis</a:t>
            </a:r>
          </a:p>
          <a:p>
            <a:pPr marL="0" indent="0">
              <a:buNone/>
            </a:pP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000" b="1" dirty="0">
                <a:solidFill>
                  <a:schemeClr val="accent2">
                    <a:lumMod val="75000"/>
                  </a:schemeClr>
                </a:solidFill>
              </a:rPr>
              <a:t>                                                                                                                                                 WORDCLOUD</a:t>
            </a:r>
          </a:p>
          <a:p>
            <a:pPr marL="0" indent="0">
              <a:buNone/>
            </a:pP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Sentiment Of Reviews We Have Got From The Analysis                                             </a:t>
            </a:r>
          </a:p>
          <a:p>
            <a:pPr marL="0" indent="0">
              <a:buNone/>
            </a:pPr>
            <a:r>
              <a:rPr lang="en-GB" sz="2000" dirty="0"/>
              <a:t>Positive Reviews: 673</a:t>
            </a:r>
          </a:p>
          <a:p>
            <a:pPr marL="0" indent="0">
              <a:buNone/>
            </a:pPr>
            <a:r>
              <a:rPr lang="en-GB" sz="2000" dirty="0"/>
              <a:t>Negative Reviews: 318</a:t>
            </a:r>
          </a:p>
          <a:p>
            <a:pPr marL="0" indent="0">
              <a:buNone/>
            </a:pPr>
            <a:r>
              <a:rPr lang="en-GB" sz="2000" dirty="0"/>
              <a:t>Neutral Reviews :9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20447F06-D82D-02D9-CFD3-45A0A9C9F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442656"/>
            <a:ext cx="5924550" cy="3128206"/>
          </a:xfrm>
          <a:prstGeom prst="rect">
            <a:avLst/>
          </a:prstGeom>
        </p:spPr>
      </p:pic>
      <p:pic>
        <p:nvPicPr>
          <p:cNvPr id="9" name="Picture 8" descr="Chart, bar chart">
            <a:extLst>
              <a:ext uri="{FF2B5EF4-FFF2-40B4-BE49-F238E27FC236}">
                <a16:creationId xmlns:a16="http://schemas.microsoft.com/office/drawing/2014/main" id="{9702F3B9-7DDF-9B0E-A10E-E3E32A41C7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825" y="1293352"/>
            <a:ext cx="3277336" cy="2877196"/>
          </a:xfrm>
          <a:prstGeom prst="rect">
            <a:avLst/>
          </a:prstGeom>
        </p:spPr>
      </p:pic>
      <p:pic>
        <p:nvPicPr>
          <p:cNvPr id="13" name="Picture 12" descr="Text">
            <a:extLst>
              <a:ext uri="{FF2B5EF4-FFF2-40B4-BE49-F238E27FC236}">
                <a16:creationId xmlns:a16="http://schemas.microsoft.com/office/drawing/2014/main" id="{3FCF76AF-FD16-151F-28F1-AA1E248582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128" y="4805327"/>
            <a:ext cx="3277337" cy="205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</TotalTime>
  <Words>47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BRITISH AIRWAYS</vt:lpstr>
      <vt:lpstr>         INSIGHTS FROM 1000 CUSTOMER REVIEWS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Vijayamadhu Vanga</cp:lastModifiedBy>
  <cp:revision>2</cp:revision>
  <dcterms:created xsi:type="dcterms:W3CDTF">2022-12-06T11:13:27Z</dcterms:created>
  <dcterms:modified xsi:type="dcterms:W3CDTF">2022-12-28T02:48:30Z</dcterms:modified>
</cp:coreProperties>
</file>