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67" r:id="rId23"/>
    <p:sldId id="271" r:id="rId24"/>
    <p:sldId id="276" r:id="rId25"/>
    <p:sldId id="294" r:id="rId26"/>
    <p:sldId id="295" r:id="rId27"/>
    <p:sldId id="296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on BOX OFFICE mojo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2223086"/>
            <a:ext cx="11366938" cy="4429962"/>
          </a:xfrm>
        </p:spPr>
      </p:pic>
    </p:spTree>
    <p:extLst>
      <p:ext uri="{BB962C8B-B14F-4D97-AF65-F5344CB8AC3E}">
        <p14:creationId xmlns:p14="http://schemas.microsoft.com/office/powerpoint/2010/main" val="18398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4" y="2646744"/>
            <a:ext cx="11398469" cy="4006303"/>
          </a:xfrm>
        </p:spPr>
      </p:pic>
    </p:spTree>
    <p:extLst>
      <p:ext uri="{BB962C8B-B14F-4D97-AF65-F5344CB8AC3E}">
        <p14:creationId xmlns:p14="http://schemas.microsoft.com/office/powerpoint/2010/main" val="19574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" y="2567917"/>
            <a:ext cx="11556124" cy="4179723"/>
          </a:xfrm>
        </p:spPr>
      </p:pic>
    </p:spTree>
    <p:extLst>
      <p:ext uri="{BB962C8B-B14F-4D97-AF65-F5344CB8AC3E}">
        <p14:creationId xmlns:p14="http://schemas.microsoft.com/office/powerpoint/2010/main" val="16416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0" y="2536386"/>
            <a:ext cx="11839902" cy="4354049"/>
          </a:xfrm>
        </p:spPr>
      </p:pic>
    </p:spTree>
    <p:extLst>
      <p:ext uri="{BB962C8B-B14F-4D97-AF65-F5344CB8AC3E}">
        <p14:creationId xmlns:p14="http://schemas.microsoft.com/office/powerpoint/2010/main" val="3350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7" y="2349061"/>
            <a:ext cx="11556124" cy="4335517"/>
          </a:xfrm>
        </p:spPr>
      </p:pic>
    </p:spTree>
    <p:extLst>
      <p:ext uri="{BB962C8B-B14F-4D97-AF65-F5344CB8AC3E}">
        <p14:creationId xmlns:p14="http://schemas.microsoft.com/office/powerpoint/2010/main" val="56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</a:t>
            </a:r>
            <a:r>
              <a:rPr lang="en-US" dirty="0" smtClean="0"/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2444749"/>
            <a:ext cx="11329988" cy="4270376"/>
          </a:xfrm>
        </p:spPr>
      </p:pic>
    </p:spTree>
    <p:extLst>
      <p:ext uri="{BB962C8B-B14F-4D97-AF65-F5344CB8AC3E}">
        <p14:creationId xmlns:p14="http://schemas.microsoft.com/office/powerpoint/2010/main" val="1678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</a:t>
            </a:r>
            <a:r>
              <a:rPr lang="en-US" dirty="0" smtClean="0"/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9" y="2223086"/>
            <a:ext cx="10469066" cy="4449177"/>
          </a:xfrm>
        </p:spPr>
      </p:pic>
    </p:spTree>
    <p:extLst>
      <p:ext uri="{BB962C8B-B14F-4D97-AF65-F5344CB8AC3E}">
        <p14:creationId xmlns:p14="http://schemas.microsoft.com/office/powerpoint/2010/main" val="9870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</a:t>
            </a:r>
            <a:r>
              <a:rPr lang="en-US" dirty="0" smtClean="0"/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2530475"/>
            <a:ext cx="11072811" cy="4182230"/>
          </a:xfrm>
        </p:spPr>
      </p:pic>
    </p:spTree>
    <p:extLst>
      <p:ext uri="{BB962C8B-B14F-4D97-AF65-F5344CB8AC3E}">
        <p14:creationId xmlns:p14="http://schemas.microsoft.com/office/powerpoint/2010/main" val="20386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</a:t>
            </a:r>
            <a:r>
              <a:rPr lang="en-US" dirty="0" smtClean="0"/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630488"/>
            <a:ext cx="10629900" cy="4056062"/>
          </a:xfrm>
        </p:spPr>
      </p:pic>
    </p:spTree>
    <p:extLst>
      <p:ext uri="{BB962C8B-B14F-4D97-AF65-F5344CB8AC3E}">
        <p14:creationId xmlns:p14="http://schemas.microsoft.com/office/powerpoint/2010/main" val="17759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</a:t>
            </a:r>
            <a:r>
              <a:rPr lang="en-US" dirty="0" smtClean="0"/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9" y="2773363"/>
            <a:ext cx="10515600" cy="3956050"/>
          </a:xfrm>
        </p:spPr>
      </p:pic>
    </p:spTree>
    <p:extLst>
      <p:ext uri="{BB962C8B-B14F-4D97-AF65-F5344CB8AC3E}">
        <p14:creationId xmlns:p14="http://schemas.microsoft.com/office/powerpoint/2010/main" val="21809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http://</a:t>
            </a:r>
            <a:r>
              <a:rPr lang="en-US" dirty="0" err="1"/>
              <a:t>www.boxofficemojo.com</a:t>
            </a:r>
            <a:r>
              <a:rPr lang="en-US" dirty="0"/>
              <a:t>/movies/( </a:t>
            </a:r>
            <a:r>
              <a:rPr lang="en-US" dirty="0" smtClean="0"/>
              <a:t>from 1982 to 2015 )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All Movies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Top 20 Movies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02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</a:t>
            </a:r>
            <a:r>
              <a:rPr lang="en-US" dirty="0" smtClean="0"/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744787"/>
            <a:ext cx="10429874" cy="3870326"/>
          </a:xfrm>
        </p:spPr>
      </p:pic>
    </p:spTree>
    <p:extLst>
      <p:ext uri="{BB962C8B-B14F-4D97-AF65-F5344CB8AC3E}">
        <p14:creationId xmlns:p14="http://schemas.microsoft.com/office/powerpoint/2010/main" val="170296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</a:t>
            </a:r>
            <a:r>
              <a:rPr lang="en-US" dirty="0" smtClean="0"/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9" y="2386013"/>
            <a:ext cx="10558462" cy="4257675"/>
          </a:xfrm>
        </p:spPr>
      </p:pic>
    </p:spTree>
    <p:extLst>
      <p:ext uri="{BB962C8B-B14F-4D97-AF65-F5344CB8AC3E}">
        <p14:creationId xmlns:p14="http://schemas.microsoft.com/office/powerpoint/2010/main" val="180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Movies over time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971675"/>
            <a:ext cx="10944225" cy="4050753"/>
          </a:xfrm>
        </p:spPr>
      </p:pic>
    </p:spTree>
    <p:extLst>
      <p:ext uri="{BB962C8B-B14F-4D97-AF65-F5344CB8AC3E}">
        <p14:creationId xmlns:p14="http://schemas.microsoft.com/office/powerpoint/2010/main" val="13900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Movies with rolling average  for 1 year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4013200"/>
          </a:xfrm>
        </p:spPr>
      </p:pic>
    </p:spTree>
    <p:extLst>
      <p:ext uri="{BB962C8B-B14F-4D97-AF65-F5344CB8AC3E}">
        <p14:creationId xmlns:p14="http://schemas.microsoft.com/office/powerpoint/2010/main" val="17534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Songs with rolling average  for 1 year (Top 20)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4"/>
            <a:ext cx="9603274" cy="4041775"/>
          </a:xfrm>
        </p:spPr>
      </p:pic>
    </p:spTree>
    <p:extLst>
      <p:ext uri="{BB962C8B-B14F-4D97-AF65-F5344CB8AC3E}">
        <p14:creationId xmlns:p14="http://schemas.microsoft.com/office/powerpoint/2010/main" val="1232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Songs with rolling average  for 1 year (Top </a:t>
            </a:r>
            <a:r>
              <a:rPr lang="en-US" dirty="0" smtClean="0"/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59000"/>
            <a:ext cx="9435496" cy="3449638"/>
          </a:xfrm>
        </p:spPr>
      </p:pic>
    </p:spTree>
    <p:extLst>
      <p:ext uri="{BB962C8B-B14F-4D97-AF65-F5344CB8AC3E}">
        <p14:creationId xmlns:p14="http://schemas.microsoft.com/office/powerpoint/2010/main" val="18028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Average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85963"/>
            <a:ext cx="9335484" cy="3971925"/>
          </a:xfrm>
        </p:spPr>
      </p:pic>
    </p:spTree>
    <p:extLst>
      <p:ext uri="{BB962C8B-B14F-4D97-AF65-F5344CB8AC3E}">
        <p14:creationId xmlns:p14="http://schemas.microsoft.com/office/powerpoint/2010/main" val="9589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Movies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201862"/>
            <a:ext cx="9464071" cy="3741737"/>
          </a:xfrm>
        </p:spPr>
      </p:pic>
    </p:spTree>
    <p:extLst>
      <p:ext uri="{BB962C8B-B14F-4D97-AF65-F5344CB8AC3E}">
        <p14:creationId xmlns:p14="http://schemas.microsoft.com/office/powerpoint/2010/main" val="19363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Movies TOP 10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00250"/>
            <a:ext cx="9364059" cy="4029075"/>
          </a:xfrm>
        </p:spPr>
      </p:pic>
    </p:spTree>
    <p:extLst>
      <p:ext uri="{BB962C8B-B14F-4D97-AF65-F5344CB8AC3E}">
        <p14:creationId xmlns:p14="http://schemas.microsoft.com/office/powerpoint/2010/main" val="6921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Movies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500313"/>
            <a:ext cx="11601450" cy="4283744"/>
          </a:xfrm>
        </p:spPr>
      </p:pic>
    </p:spTree>
    <p:extLst>
      <p:ext uri="{BB962C8B-B14F-4D97-AF65-F5344CB8AC3E}">
        <p14:creationId xmlns:p14="http://schemas.microsoft.com/office/powerpoint/2010/main" val="4023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5615" y="1718441"/>
            <a:ext cx="638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Movies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3" y="2459038"/>
            <a:ext cx="10829925" cy="4127500"/>
          </a:xfrm>
        </p:spPr>
      </p:pic>
    </p:spTree>
    <p:extLst>
      <p:ext uri="{BB962C8B-B14F-4D97-AF65-F5344CB8AC3E}">
        <p14:creationId xmlns:p14="http://schemas.microsoft.com/office/powerpoint/2010/main" val="2024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2459037"/>
            <a:ext cx="11258550" cy="4198938"/>
          </a:xfrm>
        </p:spPr>
      </p:pic>
    </p:spTree>
    <p:extLst>
      <p:ext uri="{BB962C8B-B14F-4D97-AF65-F5344CB8AC3E}">
        <p14:creationId xmlns:p14="http://schemas.microsoft.com/office/powerpoint/2010/main" val="2885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2716212"/>
            <a:ext cx="11687174" cy="4027488"/>
          </a:xfrm>
        </p:spPr>
      </p:pic>
    </p:spTree>
    <p:extLst>
      <p:ext uri="{BB962C8B-B14F-4D97-AF65-F5344CB8AC3E}">
        <p14:creationId xmlns:p14="http://schemas.microsoft.com/office/powerpoint/2010/main" val="13917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11" y="2380593"/>
            <a:ext cx="9301656" cy="4177862"/>
          </a:xfrm>
        </p:spPr>
      </p:pic>
    </p:spTree>
    <p:extLst>
      <p:ext uri="{BB962C8B-B14F-4D97-AF65-F5344CB8AC3E}">
        <p14:creationId xmlns:p14="http://schemas.microsoft.com/office/powerpoint/2010/main" val="20686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5" y="2459422"/>
            <a:ext cx="11414234" cy="4256688"/>
          </a:xfrm>
        </p:spPr>
      </p:pic>
    </p:spTree>
    <p:extLst>
      <p:ext uri="{BB962C8B-B14F-4D97-AF65-F5344CB8AC3E}">
        <p14:creationId xmlns:p14="http://schemas.microsoft.com/office/powerpoint/2010/main" val="1833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(Top 20)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1" y="2441793"/>
            <a:ext cx="11146220" cy="4242785"/>
          </a:xfrm>
        </p:spPr>
      </p:pic>
    </p:spTree>
    <p:extLst>
      <p:ext uri="{BB962C8B-B14F-4D97-AF65-F5344CB8AC3E}">
        <p14:creationId xmlns:p14="http://schemas.microsoft.com/office/powerpoint/2010/main" val="2546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19547</TotalTime>
  <Words>239</Words>
  <Application>Microsoft Macintosh PowerPoint</Application>
  <PresentationFormat>Widescreen</PresentationFormat>
  <Paragraphs>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Gallery</vt:lpstr>
      <vt:lpstr>Analysis on BOX OFFICE mojo</vt:lpstr>
      <vt:lpstr>Data Source</vt:lpstr>
      <vt:lpstr>Histograms</vt:lpstr>
      <vt:lpstr>Histograms</vt:lpstr>
      <vt:lpstr>Histograms</vt:lpstr>
      <vt:lpstr>Histograms</vt:lpstr>
      <vt:lpstr>Histograms</vt:lpstr>
      <vt:lpstr>Histograms</vt:lpstr>
      <vt:lpstr>Histograms 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Compare unique Movies over time </vt:lpstr>
      <vt:lpstr>GINI INDEX FOR Movies with rolling average  for 1 year </vt:lpstr>
      <vt:lpstr>GINI INDEX FOR Songs with rolling average  for 1 year (Top 20)</vt:lpstr>
      <vt:lpstr>GINI INDEX FOR Songs with rolling average  for 1 year (Top 10)</vt:lpstr>
      <vt:lpstr>Rolling Average </vt:lpstr>
      <vt:lpstr>Unique Movies Comparison</vt:lpstr>
      <vt:lpstr>Unique Movies TOP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billboard</dc:title>
  <dc:creator>Vijayan Balasubramanian</dc:creator>
  <cp:lastModifiedBy>Vijayan Balasubramanian</cp:lastModifiedBy>
  <cp:revision>19</cp:revision>
  <dcterms:created xsi:type="dcterms:W3CDTF">2016-03-08T03:38:13Z</dcterms:created>
  <dcterms:modified xsi:type="dcterms:W3CDTF">2016-04-19T08:12:27Z</dcterms:modified>
</cp:coreProperties>
</file>