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802298"/>
            <a:ext cx="11201399" cy="2541431"/>
          </a:xfrm>
        </p:spPr>
        <p:txBody>
          <a:bodyPr>
            <a:normAutofit/>
          </a:bodyPr>
          <a:lstStyle/>
          <a:p>
            <a:r>
              <a:rPr lang="en-US" dirty="0" smtClean="0"/>
              <a:t>Analysis </a:t>
            </a:r>
            <a:r>
              <a:rPr lang="en-US" smtClean="0"/>
              <a:t>on </a:t>
            </a:r>
            <a:r>
              <a:rPr lang="en-US" smtClean="0"/>
              <a:t>New  </a:t>
            </a:r>
            <a:r>
              <a:rPr lang="en-US" dirty="0" err="1" smtClean="0"/>
              <a:t>york’s</a:t>
            </a:r>
            <a:r>
              <a:rPr lang="en-US" dirty="0" smtClean="0"/>
              <a:t> best seller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" y="2223085"/>
            <a:ext cx="11887200" cy="4555059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" y="2347201"/>
            <a:ext cx="11887200" cy="4413170"/>
          </a:xfrm>
        </p:spPr>
      </p:pic>
    </p:spTree>
    <p:extLst>
      <p:ext uri="{BB962C8B-B14F-4D97-AF65-F5344CB8AC3E}">
        <p14:creationId xmlns:p14="http://schemas.microsoft.com/office/powerpoint/2010/main" val="548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2223086"/>
            <a:ext cx="11682247" cy="4371785"/>
          </a:xfrm>
        </p:spPr>
      </p:pic>
    </p:spTree>
    <p:extLst>
      <p:ext uri="{BB962C8B-B14F-4D97-AF65-F5344CB8AC3E}">
        <p14:creationId xmlns:p14="http://schemas.microsoft.com/office/powerpoint/2010/main" val="713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8731"/>
            <a:ext cx="12044855" cy="4365873"/>
          </a:xfrm>
        </p:spPr>
      </p:pic>
    </p:spTree>
    <p:extLst>
      <p:ext uri="{BB962C8B-B14F-4D97-AF65-F5344CB8AC3E}">
        <p14:creationId xmlns:p14="http://schemas.microsoft.com/office/powerpoint/2010/main" val="13848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5"/>
            <a:ext cx="12044855" cy="4637829"/>
          </a:xfrm>
        </p:spPr>
      </p:pic>
    </p:spTree>
    <p:extLst>
      <p:ext uri="{BB962C8B-B14F-4D97-AF65-F5344CB8AC3E}">
        <p14:creationId xmlns:p14="http://schemas.microsoft.com/office/powerpoint/2010/main" val="17098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" y="2223086"/>
            <a:ext cx="11966027" cy="4508790"/>
          </a:xfrm>
        </p:spPr>
      </p:pic>
    </p:spTree>
    <p:extLst>
      <p:ext uri="{BB962C8B-B14F-4D97-AF65-F5344CB8AC3E}">
        <p14:creationId xmlns:p14="http://schemas.microsoft.com/office/powerpoint/2010/main" val="315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</a:t>
            </a:r>
            <a:r>
              <a:rPr lang="en-US" dirty="0" smtClean="0"/>
              <a:t>Number of Books over </a:t>
            </a:r>
            <a:r>
              <a:rPr lang="en-US" dirty="0" smtClean="0"/>
              <a:t>time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1" y="2016124"/>
            <a:ext cx="11918730" cy="4006304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</a:t>
            </a:r>
            <a:r>
              <a:rPr lang="en-US" dirty="0" smtClean="0"/>
              <a:t>Authors over </a:t>
            </a:r>
            <a:r>
              <a:rPr lang="en-US" dirty="0" smtClean="0"/>
              <a:t>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2016124"/>
            <a:ext cx="11902966" cy="4053599"/>
          </a:xfrm>
        </p:spPr>
      </p:pic>
    </p:spTree>
    <p:extLst>
      <p:ext uri="{BB962C8B-B14F-4D97-AF65-F5344CB8AC3E}">
        <p14:creationId xmlns:p14="http://schemas.microsoft.com/office/powerpoint/2010/main" val="2762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</a:t>
            </a:r>
            <a:r>
              <a:rPr lang="en-US" dirty="0" smtClean="0"/>
              <a:t>BOOKS(1950 </a:t>
            </a:r>
            <a:r>
              <a:rPr lang="en-US" dirty="0" smtClean="0"/>
              <a:t>– </a:t>
            </a:r>
            <a:r>
              <a:rPr lang="en-US" dirty="0" smtClean="0"/>
              <a:t>2011)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74772"/>
          </a:xfrm>
        </p:spPr>
      </p:pic>
    </p:spTree>
    <p:extLst>
      <p:ext uri="{BB962C8B-B14F-4D97-AF65-F5344CB8AC3E}">
        <p14:creationId xmlns:p14="http://schemas.microsoft.com/office/powerpoint/2010/main" val="17193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</a:t>
            </a:r>
            <a:r>
              <a:rPr lang="en-US" dirty="0" smtClean="0"/>
              <a:t>Author (1950 – 2011)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3990537"/>
          </a:xfrm>
        </p:spPr>
      </p:pic>
    </p:spTree>
    <p:extLst>
      <p:ext uri="{BB962C8B-B14F-4D97-AF65-F5344CB8AC3E}">
        <p14:creationId xmlns:p14="http://schemas.microsoft.com/office/powerpoint/2010/main" val="16253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hawes.com</a:t>
            </a:r>
            <a:r>
              <a:rPr lang="en-US" dirty="0"/>
              <a:t>/</a:t>
            </a:r>
            <a:r>
              <a:rPr lang="en-US" dirty="0" err="1"/>
              <a:t>pastlist.htm</a:t>
            </a:r>
            <a:r>
              <a:rPr lang="en-US" dirty="0"/>
              <a:t>( </a:t>
            </a:r>
            <a:r>
              <a:rPr lang="en-US" dirty="0" smtClean="0"/>
              <a:t>from </a:t>
            </a:r>
            <a:r>
              <a:rPr lang="en-US" dirty="0" smtClean="0"/>
              <a:t>1950 </a:t>
            </a:r>
            <a:r>
              <a:rPr lang="en-US" dirty="0" smtClean="0"/>
              <a:t>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The New </a:t>
            </a:r>
            <a:r>
              <a:rPr lang="en-US" dirty="0"/>
              <a:t>Y</a:t>
            </a:r>
            <a:r>
              <a:rPr lang="en-US" dirty="0" smtClean="0"/>
              <a:t>ork times Best Seller List ( Fiction )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</a:t>
            </a:r>
            <a:r>
              <a:rPr lang="en-US" dirty="0" smtClean="0"/>
              <a:t>Books with </a:t>
            </a:r>
            <a:r>
              <a:rPr lang="en-US" dirty="0" smtClean="0"/>
              <a:t>rolling average  for 6 </a:t>
            </a:r>
            <a:r>
              <a:rPr lang="en-US" dirty="0" smtClean="0"/>
              <a:t>months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2016124"/>
            <a:ext cx="12002813" cy="3990537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076386" cy="4634914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773"/>
            <a:ext cx="12192000" cy="4715752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1999" cy="4634914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0" y="2223085"/>
            <a:ext cx="11792607" cy="4461493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4828"/>
            <a:ext cx="11981793" cy="4319751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" y="2394496"/>
            <a:ext cx="11950263" cy="4337379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Books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" y="2223086"/>
            <a:ext cx="11918731" cy="4448642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10689</TotalTime>
  <Words>145</Words>
  <Application>Microsoft Macintosh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Gill Sans MT</vt:lpstr>
      <vt:lpstr>Arial</vt:lpstr>
      <vt:lpstr>Gallery</vt:lpstr>
      <vt:lpstr>Analysis on New  york’s best seller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Compare unique Number of Books over time </vt:lpstr>
      <vt:lpstr>Compare unique Authors over time </vt:lpstr>
      <vt:lpstr>Gini index for Unique BOOKS(1950 – 2011) with 5 year window </vt:lpstr>
      <vt:lpstr>Gini index for Unique Author (1950 – 2011) with 5 year window </vt:lpstr>
      <vt:lpstr>GINI INDEX FOR Books with rolling average  for 6 months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14</cp:revision>
  <dcterms:created xsi:type="dcterms:W3CDTF">2016-03-08T03:38:13Z</dcterms:created>
  <dcterms:modified xsi:type="dcterms:W3CDTF">2016-03-22T01:21:36Z</dcterms:modified>
</cp:coreProperties>
</file>