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67" r:id="rId15"/>
    <p:sldId id="268" r:id="rId16"/>
    <p:sldId id="271" r:id="rId17"/>
    <p:sldId id="276" r:id="rId18"/>
    <p:sldId id="277" r:id="rId19"/>
    <p:sldId id="281" r:id="rId20"/>
    <p:sldId id="272" r:id="rId21"/>
    <p:sldId id="278" r:id="rId22"/>
    <p:sldId id="27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llboard.com/charts/hot-10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billboard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2773362"/>
            <a:ext cx="9358312" cy="3913187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87625"/>
            <a:ext cx="9406921" cy="4027488"/>
          </a:xfrm>
        </p:spPr>
      </p:pic>
    </p:spTree>
    <p:extLst>
      <p:ext uri="{BB962C8B-B14F-4D97-AF65-F5344CB8AC3E}">
        <p14:creationId xmlns:p14="http://schemas.microsoft.com/office/powerpoint/2010/main" val="54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73363"/>
            <a:ext cx="9603275" cy="3898900"/>
          </a:xfrm>
        </p:spPr>
      </p:pic>
    </p:spTree>
    <p:extLst>
      <p:ext uri="{BB962C8B-B14F-4D97-AF65-F5344CB8AC3E}">
        <p14:creationId xmlns:p14="http://schemas.microsoft.com/office/powerpoint/2010/main" val="713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71750"/>
            <a:ext cx="8859069" cy="4157663"/>
          </a:xfrm>
        </p:spPr>
      </p:pic>
    </p:spTree>
    <p:extLst>
      <p:ext uri="{BB962C8B-B14F-4D97-AF65-F5344CB8AC3E}">
        <p14:creationId xmlns:p14="http://schemas.microsoft.com/office/powerpoint/2010/main" val="1522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songs over 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27488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Artists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8663970" cy="34496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298" y="2957512"/>
            <a:ext cx="1725905" cy="16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</a:t>
            </a:r>
            <a:r>
              <a:rPr lang="en-US" dirty="0" smtClean="0"/>
              <a:t>1 year (Top </a:t>
            </a:r>
            <a:r>
              <a:rPr lang="en-US" dirty="0" smtClean="0"/>
              <a:t>100)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3827463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</a:t>
            </a:r>
            <a:r>
              <a:rPr lang="en-US" dirty="0" smtClean="0"/>
              <a:t>1 year (Top </a:t>
            </a:r>
            <a:r>
              <a:rPr lang="en-US" dirty="0" smtClean="0"/>
              <a:t>40)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449638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</a:t>
            </a:r>
            <a:r>
              <a:rPr lang="en-US" dirty="0" smtClean="0"/>
              <a:t>1 year(Top </a:t>
            </a:r>
            <a:r>
              <a:rPr lang="en-US" dirty="0" smtClean="0"/>
              <a:t>10)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449638"/>
          </a:xfrm>
        </p:spPr>
      </p:pic>
    </p:spTree>
    <p:extLst>
      <p:ext uri="{BB962C8B-B14F-4D97-AF65-F5344CB8AC3E}">
        <p14:creationId xmlns:p14="http://schemas.microsoft.com/office/powerpoint/2010/main" val="1514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</a:t>
            </a:r>
            <a:r>
              <a:rPr lang="en-US" dirty="0" smtClean="0"/>
              <a:t>1 year(Top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10611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www.billboard.com/charts/hot-100</a:t>
            </a:r>
            <a:r>
              <a:rPr lang="en-US" dirty="0" smtClean="0"/>
              <a:t> ( from 1959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100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40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10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</a:t>
            </a:r>
            <a:r>
              <a:rPr lang="en-US" dirty="0" smtClean="0"/>
              <a:t>1 year (TOP </a:t>
            </a:r>
            <a:r>
              <a:rPr lang="en-US" dirty="0" smtClean="0"/>
              <a:t>100)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19066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</a:t>
            </a:r>
            <a:r>
              <a:rPr lang="en-US" dirty="0" smtClean="0"/>
              <a:t>1 year(TOP </a:t>
            </a:r>
            <a:r>
              <a:rPr lang="en-US" dirty="0" smtClean="0"/>
              <a:t>40)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605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</a:t>
            </a:r>
            <a:r>
              <a:rPr lang="en-US" dirty="0" smtClean="0"/>
              <a:t>1 year (TOP </a:t>
            </a:r>
            <a:r>
              <a:rPr lang="en-US" dirty="0" smtClean="0"/>
              <a:t>10)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449638"/>
          </a:xfrm>
        </p:spPr>
      </p:pic>
    </p:spTree>
    <p:extLst>
      <p:ext uri="{BB962C8B-B14F-4D97-AF65-F5344CB8AC3E}">
        <p14:creationId xmlns:p14="http://schemas.microsoft.com/office/powerpoint/2010/main" val="1848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</a:t>
            </a:r>
            <a:r>
              <a:rPr lang="en-US" dirty="0" smtClean="0"/>
              <a:t>1 year (TOP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5181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2443163"/>
            <a:ext cx="10158412" cy="434089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Songs spent on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57426"/>
            <a:ext cx="9603275" cy="4371974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28875"/>
            <a:ext cx="9249759" cy="4171949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2573337"/>
            <a:ext cx="8724735" cy="3984625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473325"/>
            <a:ext cx="9229725" cy="4070350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44774"/>
            <a:ext cx="9364059" cy="3998913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71750"/>
            <a:ext cx="9035446" cy="4171949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19532</TotalTime>
  <Words>211</Words>
  <Application>Microsoft Macintosh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Gill Sans MT</vt:lpstr>
      <vt:lpstr>Arial</vt:lpstr>
      <vt:lpstr>Gallery</vt:lpstr>
      <vt:lpstr>Analysis on billboard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songs over time </vt:lpstr>
      <vt:lpstr>Compare unique Artists over time </vt:lpstr>
      <vt:lpstr>GINI INDEX FOR Songs with rolling average  for 1 year (Top 100)</vt:lpstr>
      <vt:lpstr>GINI INDEX FOR Songs with rolling average  for 1 year (Top 40)</vt:lpstr>
      <vt:lpstr>GINI INDEX FOR Songs with rolling average  for 1 year(Top 10)</vt:lpstr>
      <vt:lpstr>GINI INDEX FOR Songs with rolling average  for 1 year(Top 1)</vt:lpstr>
      <vt:lpstr>GINI INDEX FOR Artists with rolling average  for 1 year (TOP 100)</vt:lpstr>
      <vt:lpstr>GINI INDEX FOR Artists with rolling average  for 1 year(TOP 40)</vt:lpstr>
      <vt:lpstr>GINI INDEX FOR Artists with rolling average  for 1 year (TOP 10)</vt:lpstr>
      <vt:lpstr>GINI INDEX FOR Artists with rolling average  for 1 year (TOP 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16</cp:revision>
  <dcterms:created xsi:type="dcterms:W3CDTF">2016-03-08T03:38:13Z</dcterms:created>
  <dcterms:modified xsi:type="dcterms:W3CDTF">2016-04-05T07:31:24Z</dcterms:modified>
</cp:coreProperties>
</file>