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84" r:id="rId13"/>
    <p:sldId id="285" r:id="rId14"/>
    <p:sldId id="286" r:id="rId15"/>
    <p:sldId id="267" r:id="rId16"/>
    <p:sldId id="27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</a:t>
            </a:r>
            <a:r>
              <a:rPr lang="en-US" dirty="0" smtClean="0"/>
              <a:t>BOX OFFICE mojo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Movies spent </a:t>
            </a:r>
            <a:r>
              <a:rPr lang="en-US" dirty="0" smtClean="0"/>
              <a:t>on </a:t>
            </a:r>
            <a:r>
              <a:rPr lang="en-US" dirty="0" smtClean="0"/>
              <a:t>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2223086"/>
            <a:ext cx="11366938" cy="4429962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</a:t>
            </a:r>
            <a:r>
              <a:rPr lang="en-US" smtClean="0"/>
              <a:t>Movies spent </a:t>
            </a:r>
            <a:r>
              <a:rPr lang="en-US" smtClean="0"/>
              <a:t>on </a:t>
            </a:r>
            <a:r>
              <a:rPr lang="en-US" smtClean="0"/>
              <a:t>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2646744"/>
            <a:ext cx="11398469" cy="4006303"/>
          </a:xfrm>
        </p:spPr>
      </p:pic>
    </p:spTree>
    <p:extLst>
      <p:ext uri="{BB962C8B-B14F-4D97-AF65-F5344CB8AC3E}">
        <p14:creationId xmlns:p14="http://schemas.microsoft.com/office/powerpoint/2010/main" val="1957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</a:t>
            </a:r>
            <a:r>
              <a:rPr lang="en-US" smtClean="0"/>
              <a:t>Movies spent </a:t>
            </a:r>
            <a:r>
              <a:rPr lang="en-US" smtClean="0"/>
              <a:t>on </a:t>
            </a:r>
            <a:r>
              <a:rPr lang="en-US" smtClean="0"/>
              <a:t>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" y="2567917"/>
            <a:ext cx="11556124" cy="4179723"/>
          </a:xfrm>
        </p:spPr>
      </p:pic>
    </p:spTree>
    <p:extLst>
      <p:ext uri="{BB962C8B-B14F-4D97-AF65-F5344CB8AC3E}">
        <p14:creationId xmlns:p14="http://schemas.microsoft.com/office/powerpoint/2010/main" val="16416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</a:t>
            </a:r>
            <a:r>
              <a:rPr lang="en-US" smtClean="0"/>
              <a:t>Movies spent </a:t>
            </a:r>
            <a:r>
              <a:rPr lang="en-US" smtClean="0"/>
              <a:t>on </a:t>
            </a:r>
            <a:r>
              <a:rPr lang="en-US" smtClean="0"/>
              <a:t>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" y="2536386"/>
            <a:ext cx="11839902" cy="4354049"/>
          </a:xfrm>
        </p:spPr>
      </p:pic>
    </p:spTree>
    <p:extLst>
      <p:ext uri="{BB962C8B-B14F-4D97-AF65-F5344CB8AC3E}">
        <p14:creationId xmlns:p14="http://schemas.microsoft.com/office/powerpoint/2010/main" val="335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</a:t>
            </a:r>
            <a:r>
              <a:rPr lang="en-US" smtClean="0"/>
              <a:t>Movies spent </a:t>
            </a:r>
            <a:r>
              <a:rPr lang="en-US" smtClean="0"/>
              <a:t>on </a:t>
            </a:r>
            <a:r>
              <a:rPr lang="en-US" smtClean="0"/>
              <a:t>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7" y="2349061"/>
            <a:ext cx="11556124" cy="4335517"/>
          </a:xfrm>
        </p:spPr>
      </p:pic>
    </p:spTree>
    <p:extLst>
      <p:ext uri="{BB962C8B-B14F-4D97-AF65-F5344CB8AC3E}">
        <p14:creationId xmlns:p14="http://schemas.microsoft.com/office/powerpoint/2010/main" val="56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</a:t>
            </a:r>
            <a:r>
              <a:rPr lang="en-US" dirty="0" smtClean="0"/>
              <a:t>Movies </a:t>
            </a:r>
            <a:r>
              <a:rPr lang="en-US" dirty="0" smtClean="0"/>
              <a:t>over </a:t>
            </a:r>
            <a:r>
              <a:rPr lang="en-US" dirty="0" smtClean="0"/>
              <a:t>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971675"/>
            <a:ext cx="10944225" cy="4050753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</a:t>
            </a:r>
            <a:r>
              <a:rPr lang="en-US" dirty="0" smtClean="0"/>
              <a:t>Movies with </a:t>
            </a:r>
            <a:r>
              <a:rPr lang="en-US" dirty="0" smtClean="0"/>
              <a:t>rolling average  for 1 year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13200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1 year (Top </a:t>
            </a:r>
            <a:r>
              <a:rPr lang="en-US" dirty="0" smtClean="0"/>
              <a:t>20)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041775"/>
          </a:xfrm>
        </p:spPr>
      </p:pic>
    </p:spTree>
    <p:extLst>
      <p:ext uri="{BB962C8B-B14F-4D97-AF65-F5344CB8AC3E}">
        <p14:creationId xmlns:p14="http://schemas.microsoft.com/office/powerpoint/2010/main" val="123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http://</a:t>
            </a:r>
            <a:r>
              <a:rPr lang="en-US" dirty="0" err="1"/>
              <a:t>www.boxofficemojo.com</a:t>
            </a:r>
            <a:r>
              <a:rPr lang="en-US" dirty="0"/>
              <a:t>/movies/( </a:t>
            </a:r>
            <a:r>
              <a:rPr lang="en-US" dirty="0" smtClean="0"/>
              <a:t>from </a:t>
            </a:r>
            <a:r>
              <a:rPr lang="en-US" dirty="0" smtClean="0"/>
              <a:t>1982 to </a:t>
            </a:r>
            <a:r>
              <a:rPr lang="en-US" dirty="0" smtClean="0"/>
              <a:t>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All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20 Movies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</a:t>
            </a:r>
            <a:r>
              <a:rPr lang="en-US" dirty="0" smtClean="0"/>
              <a:t>Movies</a:t>
            </a:r>
            <a:r>
              <a:rPr lang="en-US" dirty="0" smtClean="0"/>
              <a:t> </a:t>
            </a:r>
            <a:r>
              <a:rPr lang="en-US" dirty="0" smtClean="0"/>
              <a:t>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500313"/>
            <a:ext cx="11601450" cy="4283744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</a:t>
            </a:r>
            <a:r>
              <a:rPr lang="en-US" dirty="0" smtClean="0"/>
              <a:t>Movies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2459038"/>
            <a:ext cx="10829925" cy="4127500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Movies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2459037"/>
            <a:ext cx="11258550" cy="4198938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716212"/>
            <a:ext cx="11687174" cy="4027488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Movies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1" y="2380593"/>
            <a:ext cx="9301656" cy="4177862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Movies spent </a:t>
            </a:r>
            <a:r>
              <a:rPr lang="en-US" dirty="0" smtClean="0"/>
              <a:t>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2459422"/>
            <a:ext cx="11414234" cy="4256688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</a:t>
            </a:r>
            <a:r>
              <a:rPr lang="en-US" dirty="0" smtClean="0"/>
              <a:t>Movies spent </a:t>
            </a:r>
            <a:r>
              <a:rPr lang="en-US" dirty="0" smtClean="0"/>
              <a:t>on </a:t>
            </a:r>
            <a:r>
              <a:rPr lang="en-US" dirty="0" smtClean="0"/>
              <a:t>chart (Top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2441793"/>
            <a:ext cx="11146220" cy="4242785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19542</TotalTime>
  <Words>146</Words>
  <Application>Microsoft Macintosh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Arial</vt:lpstr>
      <vt:lpstr>Gallery</vt:lpstr>
      <vt:lpstr>Analysis on BOX OFFICE mojo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 </vt:lpstr>
      <vt:lpstr>Histograms</vt:lpstr>
      <vt:lpstr>Histograms</vt:lpstr>
      <vt:lpstr>Histograms</vt:lpstr>
      <vt:lpstr>Histograms</vt:lpstr>
      <vt:lpstr>Histograms</vt:lpstr>
      <vt:lpstr>Compare unique Movies over time </vt:lpstr>
      <vt:lpstr>GINI INDEX FOR Movies with rolling average  for 1 year </vt:lpstr>
      <vt:lpstr>GINI INDEX FOR Songs with rolling average  for 1 year (Top 20)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18</cp:revision>
  <dcterms:created xsi:type="dcterms:W3CDTF">2016-03-08T03:38:13Z</dcterms:created>
  <dcterms:modified xsi:type="dcterms:W3CDTF">2016-04-12T08:03:21Z</dcterms:modified>
</cp:coreProperties>
</file>