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3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6" r:id="rId19"/>
    <p:sldId id="277" r:id="rId20"/>
    <p:sldId id="272" r:id="rId21"/>
    <p:sldId id="278" r:id="rId22"/>
    <p:sldId id="279" r:id="rId23"/>
    <p:sldId id="274" r:id="rId24"/>
    <p:sldId id="275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llboard.com/charts/hot-100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Analysis on billboard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4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Captured  Songs spent on 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4" y="2349062"/>
            <a:ext cx="11902966" cy="4434995"/>
          </a:xfrm>
        </p:spPr>
      </p:pic>
    </p:spTree>
    <p:extLst>
      <p:ext uri="{BB962C8B-B14F-4D97-AF65-F5344CB8AC3E}">
        <p14:creationId xmlns:p14="http://schemas.microsoft.com/office/powerpoint/2010/main" val="183984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Captured  Songs spent on chart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86" y="2426028"/>
            <a:ext cx="11587655" cy="4311546"/>
          </a:xfrm>
        </p:spPr>
      </p:pic>
    </p:spTree>
    <p:extLst>
      <p:ext uri="{BB962C8B-B14F-4D97-AF65-F5344CB8AC3E}">
        <p14:creationId xmlns:p14="http://schemas.microsoft.com/office/powerpoint/2010/main" val="54826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Captured  Songs spent on 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89089"/>
            <a:ext cx="12192000" cy="4227021"/>
          </a:xfrm>
        </p:spPr>
      </p:pic>
    </p:spTree>
    <p:extLst>
      <p:ext uri="{BB962C8B-B14F-4D97-AF65-F5344CB8AC3E}">
        <p14:creationId xmlns:p14="http://schemas.microsoft.com/office/powerpoint/2010/main" val="71304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unique songs over time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80" y="2016125"/>
            <a:ext cx="9489690" cy="3449638"/>
          </a:xfrm>
        </p:spPr>
      </p:pic>
    </p:spTree>
    <p:extLst>
      <p:ext uri="{BB962C8B-B14F-4D97-AF65-F5344CB8AC3E}">
        <p14:creationId xmlns:p14="http://schemas.microsoft.com/office/powerpoint/2010/main" val="139005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unique Artists over time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016125"/>
            <a:ext cx="9603275" cy="3974772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2327111"/>
            <a:ext cx="19812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Gini index for Unique songs (1959 – 2004)</a:t>
            </a:r>
            <a:br>
              <a:rPr lang="en-US" dirty="0" smtClean="0"/>
            </a:br>
            <a:r>
              <a:rPr lang="en-US" dirty="0" smtClean="0"/>
              <a:t>with 5 year window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016125"/>
            <a:ext cx="9442393" cy="3959006"/>
          </a:xfrm>
        </p:spPr>
      </p:pic>
    </p:spTree>
    <p:extLst>
      <p:ext uri="{BB962C8B-B14F-4D97-AF65-F5344CB8AC3E}">
        <p14:creationId xmlns:p14="http://schemas.microsoft.com/office/powerpoint/2010/main" val="17193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Gini index for Unique Artists(1959 – 2004)</a:t>
            </a:r>
            <a:br>
              <a:rPr lang="en-US" dirty="0" smtClean="0"/>
            </a:br>
            <a:r>
              <a:rPr lang="en-US" dirty="0" smtClean="0"/>
              <a:t>with 5 year window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016125"/>
            <a:ext cx="9603275" cy="3959006"/>
          </a:xfrm>
        </p:spPr>
      </p:pic>
    </p:spTree>
    <p:extLst>
      <p:ext uri="{BB962C8B-B14F-4D97-AF65-F5344CB8AC3E}">
        <p14:creationId xmlns:p14="http://schemas.microsoft.com/office/powerpoint/2010/main" val="162536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GINI INDEX FOR Songs with rolling average  for 6 months (Top 100)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016124"/>
            <a:ext cx="9603275" cy="4041775"/>
          </a:xfrm>
        </p:spPr>
      </p:pic>
    </p:spTree>
    <p:extLst>
      <p:ext uri="{BB962C8B-B14F-4D97-AF65-F5344CB8AC3E}">
        <p14:creationId xmlns:p14="http://schemas.microsoft.com/office/powerpoint/2010/main" val="175347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GINI INDEX FOR Songs with rolling average  for 6 months (Top 40)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016125"/>
            <a:ext cx="9603275" cy="3935810"/>
          </a:xfrm>
        </p:spPr>
      </p:pic>
    </p:spTree>
    <p:extLst>
      <p:ext uri="{BB962C8B-B14F-4D97-AF65-F5344CB8AC3E}">
        <p14:creationId xmlns:p14="http://schemas.microsoft.com/office/powerpoint/2010/main" val="12329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GINI INDEX FOR Songs with rolling average  for 6 months (Top 10)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8" y="2016125"/>
            <a:ext cx="11701462" cy="3970338"/>
          </a:xfrm>
        </p:spPr>
      </p:pic>
    </p:spTree>
    <p:extLst>
      <p:ext uri="{BB962C8B-B14F-4D97-AF65-F5344CB8AC3E}">
        <p14:creationId xmlns:p14="http://schemas.microsoft.com/office/powerpoint/2010/main" val="151433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www.billboard.com/charts/hot-100</a:t>
            </a:r>
            <a:r>
              <a:rPr lang="en-US" dirty="0" smtClean="0"/>
              <a:t> ( from 1959 to 2015 )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en-US" dirty="0" smtClean="0"/>
              <a:t>Top 100 Songs of week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en-US" dirty="0" smtClean="0"/>
              <a:t>Top 40 Songs of week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en-US" dirty="0" smtClean="0"/>
              <a:t>Top 10 Songs of week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022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GINI INDEX FOR Artists with rolling average  for 6 months(TOP 100)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016125"/>
            <a:ext cx="9603275" cy="3989388"/>
          </a:xfrm>
        </p:spPr>
      </p:pic>
    </p:spTree>
    <p:extLst>
      <p:ext uri="{BB962C8B-B14F-4D97-AF65-F5344CB8AC3E}">
        <p14:creationId xmlns:p14="http://schemas.microsoft.com/office/powerpoint/2010/main" val="190665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GINI INDEX FOR Artists with rolling average  for 6 months(TOP 40)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016124"/>
            <a:ext cx="9603275" cy="4098925"/>
          </a:xfrm>
        </p:spPr>
      </p:pic>
    </p:spTree>
    <p:extLst>
      <p:ext uri="{BB962C8B-B14F-4D97-AF65-F5344CB8AC3E}">
        <p14:creationId xmlns:p14="http://schemas.microsoft.com/office/powerpoint/2010/main" val="60531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GINI INDEX FOR Artists with rolling average  for 6 months(TOP 10)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016125"/>
            <a:ext cx="9603275" cy="4084638"/>
          </a:xfrm>
        </p:spPr>
      </p:pic>
    </p:spTree>
    <p:extLst>
      <p:ext uri="{BB962C8B-B14F-4D97-AF65-F5344CB8AC3E}">
        <p14:creationId xmlns:p14="http://schemas.microsoft.com/office/powerpoint/2010/main" val="184860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Plot for songs stayed more than 20 weeks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047655"/>
            <a:ext cx="9205911" cy="4006303"/>
          </a:xfrm>
        </p:spPr>
      </p:pic>
    </p:spTree>
    <p:extLst>
      <p:ext uri="{BB962C8B-B14F-4D97-AF65-F5344CB8AC3E}">
        <p14:creationId xmlns:p14="http://schemas.microsoft.com/office/powerpoint/2010/main" val="57257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 for songs stayed </a:t>
            </a:r>
            <a:r>
              <a:rPr lang="en-US" dirty="0" smtClean="0"/>
              <a:t>Exactly  20 </a:t>
            </a:r>
            <a:r>
              <a:rPr lang="en-US" dirty="0"/>
              <a:t>weeks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016125"/>
            <a:ext cx="9458159" cy="4037834"/>
          </a:xfrm>
        </p:spPr>
      </p:pic>
    </p:spTree>
    <p:extLst>
      <p:ext uri="{BB962C8B-B14F-4D97-AF65-F5344CB8AC3E}">
        <p14:creationId xmlns:p14="http://schemas.microsoft.com/office/powerpoint/2010/main" val="36165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AND Bottom 20% contribution on number of weeks (top 10)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016125"/>
            <a:ext cx="9603275" cy="3970338"/>
          </a:xfrm>
        </p:spPr>
      </p:pic>
    </p:spTree>
    <p:extLst>
      <p:ext uri="{BB962C8B-B14F-4D97-AF65-F5344CB8AC3E}">
        <p14:creationId xmlns:p14="http://schemas.microsoft.com/office/powerpoint/2010/main" val="173861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80" y="2223086"/>
            <a:ext cx="11653468" cy="4636008"/>
          </a:xfrm>
        </p:spPr>
      </p:pic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  Songs spent on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5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08" y="2396358"/>
            <a:ext cx="11622024" cy="4462732"/>
          </a:xfrm>
        </p:spPr>
      </p:pic>
      <p:sp>
        <p:nvSpPr>
          <p:cNvPr id="7" name="TextBox 6"/>
          <p:cNvSpPr txBox="1"/>
          <p:nvPr/>
        </p:nvSpPr>
        <p:spPr>
          <a:xfrm>
            <a:off x="3925615" y="1718441"/>
            <a:ext cx="638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  Songs spent on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6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Captured  Songs spent on chart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3086"/>
            <a:ext cx="12192000" cy="4634914"/>
          </a:xfrm>
        </p:spPr>
      </p:pic>
    </p:spTree>
    <p:extLst>
      <p:ext uri="{BB962C8B-B14F-4D97-AF65-F5344CB8AC3E}">
        <p14:creationId xmlns:p14="http://schemas.microsoft.com/office/powerpoint/2010/main" val="28857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Captured  Songs spent on 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3086"/>
            <a:ext cx="12192000" cy="4524555"/>
          </a:xfrm>
        </p:spPr>
      </p:pic>
    </p:spTree>
    <p:extLst>
      <p:ext uri="{BB962C8B-B14F-4D97-AF65-F5344CB8AC3E}">
        <p14:creationId xmlns:p14="http://schemas.microsoft.com/office/powerpoint/2010/main" val="139171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Captured  Songs spent on chart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3085"/>
            <a:ext cx="12192000" cy="4634915"/>
          </a:xfrm>
        </p:spPr>
      </p:pic>
    </p:spTree>
    <p:extLst>
      <p:ext uri="{BB962C8B-B14F-4D97-AF65-F5344CB8AC3E}">
        <p14:creationId xmlns:p14="http://schemas.microsoft.com/office/powerpoint/2010/main" val="206860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Captured  Songs spent on 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3086"/>
            <a:ext cx="12029091" cy="4634914"/>
          </a:xfrm>
        </p:spPr>
      </p:pic>
    </p:spTree>
    <p:extLst>
      <p:ext uri="{BB962C8B-B14F-4D97-AF65-F5344CB8AC3E}">
        <p14:creationId xmlns:p14="http://schemas.microsoft.com/office/powerpoint/2010/main" val="183392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Captured  Songs spent on chart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52" y="2223085"/>
            <a:ext cx="11669171" cy="4634915"/>
          </a:xfrm>
        </p:spPr>
      </p:pic>
    </p:spTree>
    <p:extLst>
      <p:ext uri="{BB962C8B-B14F-4D97-AF65-F5344CB8AC3E}">
        <p14:creationId xmlns:p14="http://schemas.microsoft.com/office/powerpoint/2010/main" val="25462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19330</TotalTime>
  <Words>226</Words>
  <Application>Microsoft Macintosh PowerPoint</Application>
  <PresentationFormat>Widescreen</PresentationFormat>
  <Paragraphs>40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Gill Sans MT</vt:lpstr>
      <vt:lpstr>Arial</vt:lpstr>
      <vt:lpstr>Gallery</vt:lpstr>
      <vt:lpstr>Analysis on billboard</vt:lpstr>
      <vt:lpstr>Data Source</vt:lpstr>
      <vt:lpstr>Histograms</vt:lpstr>
      <vt:lpstr>Histograms</vt:lpstr>
      <vt:lpstr>Histograms</vt:lpstr>
      <vt:lpstr>Histograms</vt:lpstr>
      <vt:lpstr>Histograms</vt:lpstr>
      <vt:lpstr>Histograms</vt:lpstr>
      <vt:lpstr>Histograms</vt:lpstr>
      <vt:lpstr>Histograms</vt:lpstr>
      <vt:lpstr>Histograms</vt:lpstr>
      <vt:lpstr>Histograms</vt:lpstr>
      <vt:lpstr>Compare unique songs over time </vt:lpstr>
      <vt:lpstr>Compare unique Artists over time </vt:lpstr>
      <vt:lpstr>Gini index for Unique songs (1959 – 2004) with 5 year window </vt:lpstr>
      <vt:lpstr>Gini index for Unique Artists(1959 – 2004) with 5 year window </vt:lpstr>
      <vt:lpstr>GINI INDEX FOR Songs with rolling average  for 6 months (Top 100)</vt:lpstr>
      <vt:lpstr>GINI INDEX FOR Songs with rolling average  for 6 months (Top 40)</vt:lpstr>
      <vt:lpstr>GINI INDEX FOR Songs with rolling average  for 6 months (Top 10)</vt:lpstr>
      <vt:lpstr>GINI INDEX FOR Artists with rolling average  for 6 months(TOP 100)</vt:lpstr>
      <vt:lpstr>GINI INDEX FOR Artists with rolling average  for 6 months(TOP 40)</vt:lpstr>
      <vt:lpstr>GINI INDEX FOR Artists with rolling average  for 6 months(TOP 10)</vt:lpstr>
      <vt:lpstr>Scatter Plot for songs stayed more than 20 weeks</vt:lpstr>
      <vt:lpstr>Scatter Plot for songs stayed Exactly  20 weeks</vt:lpstr>
      <vt:lpstr>TOP AND Bottom 20% contribution on number of weeks (top 10)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on billboard</dc:title>
  <dc:creator>Vijayan Balasubramanian</dc:creator>
  <cp:lastModifiedBy>Vijayan Balasubramanian</cp:lastModifiedBy>
  <cp:revision>13</cp:revision>
  <dcterms:created xsi:type="dcterms:W3CDTF">2016-03-08T03:38:13Z</dcterms:created>
  <dcterms:modified xsi:type="dcterms:W3CDTF">2016-04-30T00:27:57Z</dcterms:modified>
</cp:coreProperties>
</file>