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4" r:id="rId13"/>
    <p:sldId id="285" r:id="rId14"/>
    <p:sldId id="286" r:id="rId15"/>
    <p:sldId id="267" r:id="rId16"/>
    <p:sldId id="271" r:id="rId17"/>
    <p:sldId id="27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BOX OFFICE mojo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223086"/>
            <a:ext cx="11366938" cy="4429962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46744"/>
            <a:ext cx="11398469" cy="4006303"/>
          </a:xfrm>
        </p:spPr>
      </p:pic>
    </p:spTree>
    <p:extLst>
      <p:ext uri="{BB962C8B-B14F-4D97-AF65-F5344CB8AC3E}">
        <p14:creationId xmlns:p14="http://schemas.microsoft.com/office/powerpoint/2010/main" val="1957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2567917"/>
            <a:ext cx="11556124" cy="4179723"/>
          </a:xfrm>
        </p:spPr>
      </p:pic>
    </p:spTree>
    <p:extLst>
      <p:ext uri="{BB962C8B-B14F-4D97-AF65-F5344CB8AC3E}">
        <p14:creationId xmlns:p14="http://schemas.microsoft.com/office/powerpoint/2010/main" val="1641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" y="2536386"/>
            <a:ext cx="11839902" cy="4354049"/>
          </a:xfrm>
        </p:spPr>
      </p:pic>
    </p:spTree>
    <p:extLst>
      <p:ext uri="{BB962C8B-B14F-4D97-AF65-F5344CB8AC3E}">
        <p14:creationId xmlns:p14="http://schemas.microsoft.com/office/powerpoint/2010/main" val="33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" y="2349061"/>
            <a:ext cx="11556124" cy="4335517"/>
          </a:xfrm>
        </p:spPr>
      </p:pic>
    </p:spTree>
    <p:extLst>
      <p:ext uri="{BB962C8B-B14F-4D97-AF65-F5344CB8AC3E}">
        <p14:creationId xmlns:p14="http://schemas.microsoft.com/office/powerpoint/2010/main" val="56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Movies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71675"/>
            <a:ext cx="10944225" cy="4050753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Movies with rolling average  for 1 year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20)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41775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AND Bottom 20% contribution on no of weeks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4" y="2016124"/>
            <a:ext cx="9468940" cy="4056063"/>
          </a:xfrm>
        </p:spPr>
      </p:pic>
    </p:spTree>
    <p:extLst>
      <p:ext uri="{BB962C8B-B14F-4D97-AF65-F5344CB8AC3E}">
        <p14:creationId xmlns:p14="http://schemas.microsoft.com/office/powerpoint/2010/main" val="37772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co-efficient for market share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4013200"/>
          </a:xfrm>
        </p:spPr>
      </p:pic>
    </p:spTree>
    <p:extLst>
      <p:ext uri="{BB962C8B-B14F-4D97-AF65-F5344CB8AC3E}">
        <p14:creationId xmlns:p14="http://schemas.microsoft.com/office/powerpoint/2010/main" val="17373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www.boxofficemojo.com</a:t>
            </a:r>
            <a:r>
              <a:rPr lang="en-US" dirty="0"/>
              <a:t>/movies/( </a:t>
            </a:r>
            <a:r>
              <a:rPr lang="en-US" dirty="0" smtClean="0"/>
              <a:t>from 1982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All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20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500313"/>
            <a:ext cx="11601450" cy="428374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59038"/>
            <a:ext cx="10829925" cy="4127500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459037"/>
            <a:ext cx="11258550" cy="4198938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716212"/>
            <a:ext cx="11687174" cy="4027488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1" y="2380593"/>
            <a:ext cx="9301656" cy="4177862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459422"/>
            <a:ext cx="11414234" cy="4256688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441793"/>
            <a:ext cx="11146220" cy="424278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19545</TotalTime>
  <Words>161</Words>
  <Application>Microsoft Macintosh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Gill Sans MT</vt:lpstr>
      <vt:lpstr>Arial</vt:lpstr>
      <vt:lpstr>Gallery</vt:lpstr>
      <vt:lpstr>Analysis on BOX OFFICE mojo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 </vt:lpstr>
      <vt:lpstr>Histograms</vt:lpstr>
      <vt:lpstr>Histograms</vt:lpstr>
      <vt:lpstr>Histograms</vt:lpstr>
      <vt:lpstr>Histograms</vt:lpstr>
      <vt:lpstr>Histograms</vt:lpstr>
      <vt:lpstr>Compare unique Movies over time </vt:lpstr>
      <vt:lpstr>GINI INDEX FOR Movies with rolling average  for 1 year </vt:lpstr>
      <vt:lpstr>GINI INDEX FOR Songs with rolling average  for 1 year (Top 20)</vt:lpstr>
      <vt:lpstr>Top AND Bottom 20% contribution on no of weeks</vt:lpstr>
      <vt:lpstr>Gini co-efficient for market share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20</cp:revision>
  <dcterms:created xsi:type="dcterms:W3CDTF">2016-03-08T03:38:13Z</dcterms:created>
  <dcterms:modified xsi:type="dcterms:W3CDTF">2016-04-30T00:23:31Z</dcterms:modified>
</cp:coreProperties>
</file>