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65" r:id="rId13"/>
    <p:sldId id="266" r:id="rId14"/>
    <p:sldId id="280" r:id="rId15"/>
    <p:sldId id="281" r:id="rId16"/>
    <p:sldId id="267" r:id="rId17"/>
    <p:sldId id="284" r:id="rId18"/>
    <p:sldId id="268" r:id="rId19"/>
    <p:sldId id="285" r:id="rId20"/>
    <p:sldId id="269" r:id="rId21"/>
    <p:sldId id="286" r:id="rId22"/>
    <p:sldId id="270" r:id="rId23"/>
    <p:sldId id="271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802298"/>
            <a:ext cx="11201399" cy="2541431"/>
          </a:xfrm>
        </p:spPr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smtClean="0"/>
              <a:t>on New  </a:t>
            </a:r>
            <a:r>
              <a:rPr lang="en-US" dirty="0" err="1" smtClean="0"/>
              <a:t>york’s</a:t>
            </a:r>
            <a:r>
              <a:rPr lang="en-US" dirty="0" smtClean="0"/>
              <a:t> best seller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430462"/>
            <a:ext cx="12077700" cy="4427537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0449"/>
            <a:ext cx="12192000" cy="4492983"/>
          </a:xfrm>
        </p:spPr>
      </p:pic>
    </p:spTree>
    <p:extLst>
      <p:ext uri="{BB962C8B-B14F-4D97-AF65-F5344CB8AC3E}">
        <p14:creationId xmlns:p14="http://schemas.microsoft.com/office/powerpoint/2010/main" val="9950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" y="2371726"/>
            <a:ext cx="11972926" cy="4486274"/>
          </a:xfrm>
        </p:spPr>
      </p:pic>
    </p:spTree>
    <p:extLst>
      <p:ext uri="{BB962C8B-B14F-4D97-AF65-F5344CB8AC3E}">
        <p14:creationId xmlns:p14="http://schemas.microsoft.com/office/powerpoint/2010/main" val="54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912"/>
            <a:ext cx="11815763" cy="4256087"/>
          </a:xfrm>
        </p:spPr>
      </p:pic>
    </p:spTree>
    <p:extLst>
      <p:ext uri="{BB962C8B-B14F-4D97-AF65-F5344CB8AC3E}">
        <p14:creationId xmlns:p14="http://schemas.microsoft.com/office/powerpoint/2010/main" val="713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544762"/>
            <a:ext cx="9603275" cy="4313237"/>
          </a:xfrm>
        </p:spPr>
      </p:pic>
    </p:spTree>
    <p:extLst>
      <p:ext uri="{BB962C8B-B14F-4D97-AF65-F5344CB8AC3E}">
        <p14:creationId xmlns:p14="http://schemas.microsoft.com/office/powerpoint/2010/main" val="13848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01886"/>
            <a:ext cx="9603275" cy="4284663"/>
          </a:xfrm>
        </p:spPr>
      </p:pic>
    </p:spTree>
    <p:extLst>
      <p:ext uri="{BB962C8B-B14F-4D97-AF65-F5344CB8AC3E}">
        <p14:creationId xmlns:p14="http://schemas.microsoft.com/office/powerpoint/2010/main" val="17098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Number of Books(Top 10) over time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56050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Number of Books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449638"/>
          </a:xfrm>
        </p:spPr>
      </p:pic>
    </p:spTree>
    <p:extLst>
      <p:ext uri="{BB962C8B-B14F-4D97-AF65-F5344CB8AC3E}">
        <p14:creationId xmlns:p14="http://schemas.microsoft.com/office/powerpoint/2010/main" val="187376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Authors(Top 10) over 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041775"/>
          </a:xfrm>
        </p:spPr>
      </p:pic>
    </p:spTree>
    <p:extLst>
      <p:ext uri="{BB962C8B-B14F-4D97-AF65-F5344CB8AC3E}">
        <p14:creationId xmlns:p14="http://schemas.microsoft.com/office/powerpoint/2010/main" val="2762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Authors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84638"/>
          </a:xfrm>
        </p:spPr>
      </p:pic>
    </p:spTree>
    <p:extLst>
      <p:ext uri="{BB962C8B-B14F-4D97-AF65-F5344CB8AC3E}">
        <p14:creationId xmlns:p14="http://schemas.microsoft.com/office/powerpoint/2010/main" val="8648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hawes.com</a:t>
            </a:r>
            <a:r>
              <a:rPr lang="en-US" dirty="0"/>
              <a:t>/</a:t>
            </a:r>
            <a:r>
              <a:rPr lang="en-US" dirty="0" err="1"/>
              <a:t>pastlist.htm</a:t>
            </a:r>
            <a:r>
              <a:rPr lang="en-US" dirty="0"/>
              <a:t>( </a:t>
            </a:r>
            <a:r>
              <a:rPr lang="en-US" dirty="0" smtClean="0"/>
              <a:t>from 1950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The New </a:t>
            </a:r>
            <a:r>
              <a:rPr lang="en-US" dirty="0"/>
              <a:t>Y</a:t>
            </a:r>
            <a:r>
              <a:rPr lang="en-US" dirty="0" smtClean="0"/>
              <a:t>ork times Best Seller List ( Fiction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BOOKS(1950 – 2011)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449638"/>
          </a:xfrm>
        </p:spPr>
      </p:pic>
    </p:spTree>
    <p:extLst>
      <p:ext uri="{BB962C8B-B14F-4D97-AF65-F5344CB8AC3E}">
        <p14:creationId xmlns:p14="http://schemas.microsoft.com/office/powerpoint/2010/main" val="17193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BOOKS(1950 – 2011)</a:t>
            </a:r>
            <a:br>
              <a:rPr lang="en-US" dirty="0" smtClean="0"/>
            </a:br>
            <a:r>
              <a:rPr lang="en-US" dirty="0" smtClean="0"/>
              <a:t>with 5 year window (Top 10)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13201"/>
          </a:xfrm>
        </p:spPr>
      </p:pic>
    </p:spTree>
    <p:extLst>
      <p:ext uri="{BB962C8B-B14F-4D97-AF65-F5344CB8AC3E}">
        <p14:creationId xmlns:p14="http://schemas.microsoft.com/office/powerpoint/2010/main" val="160501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Author (1950 – 2011)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4027488"/>
          </a:xfrm>
        </p:spPr>
      </p:pic>
    </p:spTree>
    <p:extLst>
      <p:ext uri="{BB962C8B-B14F-4D97-AF65-F5344CB8AC3E}">
        <p14:creationId xmlns:p14="http://schemas.microsoft.com/office/powerpoint/2010/main" val="162536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</a:t>
            </a:r>
            <a:r>
              <a:rPr lang="en-US" dirty="0"/>
              <a:t>for Unique Author (1950 – 2011)</a:t>
            </a:r>
            <a:br>
              <a:rPr lang="en-US" dirty="0"/>
            </a:br>
            <a:r>
              <a:rPr lang="en-US" dirty="0"/>
              <a:t>with 5 year window TOP 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970338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AND Bottom 20% contribution on number of weeks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56063"/>
          </a:xfrm>
        </p:spPr>
      </p:pic>
    </p:spTree>
    <p:extLst>
      <p:ext uri="{BB962C8B-B14F-4D97-AF65-F5344CB8AC3E}">
        <p14:creationId xmlns:p14="http://schemas.microsoft.com/office/powerpoint/2010/main" val="21330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Books spent on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634913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Books spent on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773"/>
            <a:ext cx="12192000" cy="4655926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900"/>
            <a:ext cx="12191999" cy="4356100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634913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1944350" cy="4560971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450"/>
            <a:ext cx="12087225" cy="4527550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1886"/>
            <a:ext cx="12072938" cy="4456113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11400</TotalTime>
  <Words>179</Words>
  <Application>Microsoft Macintosh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Arial</vt:lpstr>
      <vt:lpstr>Gallery</vt:lpstr>
      <vt:lpstr>Analysis on New  york’s best seller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Number of Books(Top 10) over time </vt:lpstr>
      <vt:lpstr>Compare unique Number of Books over time </vt:lpstr>
      <vt:lpstr>Compare unique Authors(Top 10) over time </vt:lpstr>
      <vt:lpstr>Compare unique Authors over time </vt:lpstr>
      <vt:lpstr>Gini index for Unique BOOKS(1950 – 2011) with 5 year window </vt:lpstr>
      <vt:lpstr>Gini index for Unique BOOKS(1950 – 2011) with 5 year window (Top 10)</vt:lpstr>
      <vt:lpstr>Gini index for Unique Author (1950 – 2011) with 5 year window </vt:lpstr>
      <vt:lpstr>GINI INDEX for Unique Author (1950 – 2011) with 5 year window TOP 10</vt:lpstr>
      <vt:lpstr>TOP AND Bottom 20% contribution on number of weeks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20</cp:revision>
  <dcterms:created xsi:type="dcterms:W3CDTF">2016-03-08T03:38:13Z</dcterms:created>
  <dcterms:modified xsi:type="dcterms:W3CDTF">2016-04-30T00:26:36Z</dcterms:modified>
</cp:coreProperties>
</file>