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5DC2-A61D-4D3F-AFDA-A528550EA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4B0E-B692-4945-87C1-CCC2E939D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8806-7D20-4BE2-A59A-E7DD2E9F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C0CC-7034-4B2C-8465-640E9976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C62F-7C08-49B9-B651-D47A86B1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62A0-2BB1-4981-B0B5-B5E21C68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3E741-C344-4E36-B073-AAB44A304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2BD2-B0F4-43BC-ACCF-BF5BBF10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4C7B-D9B7-4DFA-83CB-A4F6B39E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F349C-4182-4631-A660-D233B34D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B09F1-6496-4124-B70D-E313D75B3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40CEC-D769-4CEB-8109-8E224BB0B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8B3E-99FC-41BD-9CC5-696705A6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FCFB-2578-4627-A54E-7C6C997B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EC53-A062-4828-B577-307FEA9D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5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FA84-6EB6-4358-9FD3-E14B796F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7601-EBC8-487D-91C1-2CD4CC6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EAFDA-7200-4639-B9CB-410808F0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F06A-0045-45C2-A320-A2DA83B3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A72B-090C-4041-BBB7-0F2592E4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1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6220-08D5-453E-B22B-7AAB0483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15D2-B47D-4881-BB99-0AE39BD5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B07F-85F7-4839-9F5B-DE59391D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DA4B-0A74-422F-B5D6-40329123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EE48-32C7-4025-B359-8DCA4BC7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6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8FC7-EC61-4FBC-A3B7-3BAC3C1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5081-A11D-4B2F-9558-B8C48AC0E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4DEC9-04F4-4FA1-A4FB-E5D1EF5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C1D1-B1F4-4264-A110-28A31669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E3E1-7DAC-4181-9149-AEB600FC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0CE44-A65D-4D69-BE83-A3388B35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32D-4D94-4BAC-97E2-A3DAF38A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CEB1-CA91-4706-88C3-C517DFC8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2B4ED-B177-4C08-9B0A-D60C679D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4952D-B697-4D3F-88B3-A8DB06D7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0C285-7DAF-4B78-B19C-8ACF48B2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334B-2AD7-461D-8920-6F504E0E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F92E3-F576-4C3F-97BA-14B44DC0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1D273-373C-4930-A1E2-5F5858C6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3750-6821-4ADD-9003-B726847D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59EE-83EC-4D09-A25B-62CA769D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5CB81-2148-44A1-AD06-163255B8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2267D-0AAE-4BEE-A28C-5B6550E2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67A4D-2BA0-43C8-85D3-599C320A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94D81-0B9D-4419-A3BB-EA8873FB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03354-56E2-407A-AFD6-D60867D6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73EF-EE39-48E5-A391-7D98BFE7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0E19-1219-44C7-A015-300651FB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BBE41-E04B-4862-AC27-8CF0492D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A9CB-D132-4D8F-A97A-6B6EFFEA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0824F-4F4F-4504-9315-4714A8CE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0EE96-D230-45C0-B45C-CA6EC491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133-7947-4F83-82B8-3FDA25E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32914-0D09-4983-AD76-1C2B1C4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8FF2F-85BA-4FFE-954F-BDDBAE0E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3ADFB-11CA-451D-93B7-9F17DF74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CFB0B-2B9B-44AD-8401-96DD7AD4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612B-092F-4ED3-A88C-717A8744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4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7A83D-A768-4788-A560-F995E55A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4495-7364-47E9-967C-678760DD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4BFCA-DD21-47D2-90EC-B617FF63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2733-40CE-4E25-9845-F66DD0EF46A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B2E5-EB4B-4B87-8FF7-8D1B09122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DDAA-72B7-4671-8F2E-1A64B956F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C318-A447-40B0-ABD6-DDE24126A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8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ED9D-3709-42F9-9682-06DA0D86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Task4 – Image to Pencil 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63A7F-6CF4-4B8E-9E3F-6A0C23431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Lets Grow More – Data Science Internship</a:t>
            </a:r>
          </a:p>
          <a:p>
            <a:endParaRPr lang="en-IN" dirty="0"/>
          </a:p>
          <a:p>
            <a:r>
              <a:rPr lang="en-IN" dirty="0"/>
              <a:t>Vijayanagara Sharanya</a:t>
            </a:r>
          </a:p>
        </p:txBody>
      </p:sp>
    </p:spTree>
    <p:extLst>
      <p:ext uri="{BB962C8B-B14F-4D97-AF65-F5344CB8AC3E}">
        <p14:creationId xmlns:p14="http://schemas.microsoft.com/office/powerpoint/2010/main" val="231035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E34D-F01A-4905-B252-06A1EF55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Original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E24EE-CD99-4429-9D14-9ED7B555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65" y="1690688"/>
            <a:ext cx="8393206" cy="47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925F-F7D9-471F-B7CA-BAAAFE9C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Gray Scale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B0341-5D35-4D83-A9DC-87FCED32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4" y="1526801"/>
            <a:ext cx="8633012" cy="48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A2BE-5DE1-4D39-9025-8A9F2DD7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Inverted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C4690-7010-49F9-82D3-148913EE8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82" y="1465729"/>
            <a:ext cx="8677835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4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6746-B3F3-4342-B183-710D9810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Pencil Sketch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C26DF-5B61-45AC-9E62-923D7799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1500468"/>
            <a:ext cx="9126070" cy="51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8035-8BF0-4732-8A17-5CF835AF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Original Image and Pencil Sketch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B9FA3-5EA9-49D8-8909-47A8D6679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1480484"/>
            <a:ext cx="8910917" cy="50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Task4 – Image to Pencil Sketch</vt:lpstr>
      <vt:lpstr>Original Image</vt:lpstr>
      <vt:lpstr>Gray Scale Image</vt:lpstr>
      <vt:lpstr>Inverted Image</vt:lpstr>
      <vt:lpstr>Pencil Sketch Image</vt:lpstr>
      <vt:lpstr>Original Image and Pencil Sketch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Task4 – Image to Pencil Sketch</dc:title>
  <dc:creator>SHARANYA VIJAYANAGARA</dc:creator>
  <cp:lastModifiedBy>SHARANYA VIJAYANAGARA</cp:lastModifiedBy>
  <cp:revision>1</cp:revision>
  <dcterms:created xsi:type="dcterms:W3CDTF">2023-09-14T20:00:40Z</dcterms:created>
  <dcterms:modified xsi:type="dcterms:W3CDTF">2023-09-14T20:06:16Z</dcterms:modified>
</cp:coreProperties>
</file>