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A94B-2C5B-4333-8494-8E44CA9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F4F92-AF3F-436D-9FFE-2F09CC8E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34D7-C816-4AAD-BCA6-979141F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74DC-FB5B-4683-8BD8-30763AE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EC62-27C0-4874-BDFB-DE644419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ECE-1552-4A07-BAF8-8DB20CB9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68964-7CB8-463B-85B4-347518BF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0B3-B347-4AFE-90A1-55B2202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E898-F614-4697-907B-307E637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5FE1-749A-454F-B9CE-2F31CF62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4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8D931-12CC-41AB-A26F-17235ACB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1812-6DA4-4813-883F-8AA64F0C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EA8C-804D-4B9A-BBC5-2BFD1459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F673-D4B2-4588-8351-16EC3B7B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A125-656E-4B74-9043-E28C5598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1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18C-4738-44B6-A039-A871D63A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D0E7-B798-46BD-A7C5-89138065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C525-47A8-4E79-A7C7-C3E2B5CD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31D9-5767-449B-9E76-B780BA5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F306-A259-4B13-BA6B-C51E287D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4FE8-EF8D-4057-B8DA-E33DD5CE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7F53-A1AA-4A50-93B5-BFB06DD8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5B60-E8E1-4D3E-B0AF-F308AE64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1F7F-B692-410C-BFD8-89891CAB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DAA6-0C16-402C-92DD-16B3B07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2EF-7599-431B-BC57-6E9C5B7B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14EF-E323-47CE-A1BF-0C599AA43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AF218-CA4D-4582-894D-0B9958C9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918B8-01F7-4738-8F95-9E05E021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C116-AAFE-415D-A96A-14D0288B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ED65-AF10-4A2E-BB92-56B592B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9BD4-97B9-4AA4-ACC7-0D3A15FE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D634-CAFD-4340-92BE-F4408B80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035B0-79D0-482A-A711-5D924E67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0F9E-2EBA-4ECA-88E2-CFF593DF0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146BB-9950-4042-A353-FBCF7B0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44A71-F677-4BBE-8D9B-9765C9D6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5C838-81F1-4A2A-9DA8-9FE78AA8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515BF-3320-416A-8831-CCDC1A1B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F584-9DF9-4436-AFBF-D222FDF5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D02CF-C76C-42EC-A6A3-DA7349B6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FC1FA-73B2-4B46-BE22-895DA812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A617-EA42-45F6-9EF0-AC016AB6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49CA6-E895-4E8F-B118-D9AEABFF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F4ECC-6067-4D6E-8E0C-6E3AEA5F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3BC9-0E21-4F75-AB47-2CAEF07D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9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4DD2-B833-4AF1-9EC0-70C9225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2D0B-CC38-4512-BBDB-370CDB63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ED837-D819-42A3-9D1B-E68AF6965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4D84-EAC3-41B1-9900-4906B1D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E684-4CDE-4571-A9DA-FE648078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002B-BD40-48BF-B75F-8D2E1D18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2725-2F8D-46E2-A00A-6F3CD8F0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B694-78FD-42B1-9232-A61F34946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61EBF-8A2B-46D0-A47A-8C625041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765D-7053-4F34-81A2-4C69DA6A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A5C9-262A-46A2-B9B5-2E1626D0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7F4CB-186C-4BDD-9F40-67456951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EF31C-2FC0-4AFE-8546-27A9A80B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F695-299F-41E8-A2E6-325A455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7455-1D1E-48B0-B8A1-C2C686FCF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6C83-3DA1-4CDA-AC37-5D7CF1394A6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7BB6-1C08-4C2A-B38D-9C1CE13F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AF1D-901F-402C-A928-9A9513076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6B03-111C-4501-B59E-BBE1C4612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23EE-7395-467D-8B83-AC26BCC37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5 – Sales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9A02A-DDE0-434D-A283-DD3351F04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Oasis </a:t>
            </a:r>
            <a:r>
              <a:rPr lang="en-US" dirty="0" err="1"/>
              <a:t>Infobyte</a:t>
            </a:r>
            <a:r>
              <a:rPr lang="en-US" dirty="0"/>
              <a:t> Data Science Internship</a:t>
            </a:r>
          </a:p>
          <a:p>
            <a:r>
              <a:rPr lang="en-US" dirty="0"/>
              <a:t>Vijayanagara Sharanya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3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Task 5 – Sales Prediction Using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– Sales Prediction Using Machine Learning</dc:title>
  <dc:creator>SHARANYA VIJAYANAGARA</dc:creator>
  <cp:lastModifiedBy>SHARANYA VIJAYANAGARA</cp:lastModifiedBy>
  <cp:revision>1</cp:revision>
  <dcterms:created xsi:type="dcterms:W3CDTF">2023-09-18T01:09:33Z</dcterms:created>
  <dcterms:modified xsi:type="dcterms:W3CDTF">2023-09-18T01:15:26Z</dcterms:modified>
</cp:coreProperties>
</file>