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12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5:49:12.5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48 115 2225,'0'0'5701,"-6"-5"-4834,-19-16-224,24 19-594,0-1-1,0 1 0,0 0 1,0-1-1,0 1 0,1-1 1,-1 1-1,1-1 1,-1 0-1,1 1 0,0-1 1,0 1-1,0-1 0,1 0 1,-1 1-1,0-1 0,1 1 1,0-1-1,-1 1 0,1-1 1,0 1-1,1 0 1,0-3-1,0 2-49,0 1 1,1 0 0,-1 0-1,0 0 1,1 0-1,-1 0 1,1 1-1,-1-1 1,1 1-1,0 0 1,0-1 0,0 1-1,-1 0 1,1 1-1,0-1 1,0 0-1,0 1 1,1 0-1,-1 0 1,0 0 0,0 0-1,0 0 1,0 0-1,0 1 1,0 0-1,4 1 1,0 0-7,0 0 0,0 1 0,0 0 1,0 0-1,0 1 0,-1-1 0,1 2 0,-1-1 1,8 8-1,-9-7 10,-1 0 0,0 0 0,0 0-1,0 1 1,0 0 0,-1-1 0,0 1 0,-1 0 0,1 1 0,-1-1 0,0 0 0,-1 1 0,1-1 0,-1 1 0,0-1-1,-1 1 1,0-1 0,0 8 0,-1-5 2,-1 0-1,1 0 1,-1 0-1,-1 0 1,0 0 0,0-1-1,-1 1 1,0-1-1,0 0 1,-1 0-1,0 0 1,-8 10 0,0-3-27,-1 1 1,0-2 0,-1 0 0,-1 0 0,0-2 0,-1 0 0,0 0 0,-27 12 0,43-24-59,38-1-381,114-26 569,-13 2 24,-101 19-104,3-1-284,-13 6-3982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5:52:47.2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59 720,'0'0'6763,"2"-8"-5647,2-2-754,-3 6-121,1 0 1,-1 1-1,0-1 0,0 0 1,-1 0-1,1 0 0,-1 1 1,0-8 647,0 30-809,0 21-261,0 66 17,17 146 0,-15-243 72,5 61-277,-7-66 367,0 1-1,0-1 1,0 1-1,-1-1 1,1 1-1,-1-1 1,0 1-1,-1-1 0,1 1 1,-1-1-1,0 0 1,-3 5-1,5-9 14,0 0 0,0 1 0,-1-1 0,1 0 0,0 0 0,-1 0-1,1 0 1,0 1 0,-1-1 0,1 0 0,0 0 0,-1 0 0,1 0 0,-1 0-1,1 0 1,0 0 0,-1 0 0,1 0 0,0 0 0,-1 0 0,1 0 0,0-1-1,-1 1 1,1 0 0,0 0 0,-1 0 0,1 0 0,0-1 0,-1 1 0,1 0-1,0 0 1,-1 0 0,1-1 0,0 1 0,0 0 0,0-1 0,-1 1 0,1 0-1,0 0 1,0-1 0,0 1 0,-1 0 0,1-1 0,0 1 0,0 0 0,0-2-1,-12-21-117,9 18-99,-4-17-3300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8BD0-2A25-AFCD-3C59-1482424C2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6575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D6FD27-7148-CF52-AE70-1BB41BA9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71" y="1053638"/>
            <a:ext cx="10349309" cy="475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2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91A2F-B820-DA80-AB07-D4D0734B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92" y="2059458"/>
            <a:ext cx="7829216" cy="27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0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F15D1-6CFE-5C21-4D4C-7FCEBEC2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182" y="421795"/>
            <a:ext cx="6406195" cy="6014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5E0231-C5F9-10DC-A7C6-8ADF36DC8B0F}"/>
                  </a:ext>
                </a:extLst>
              </p14:cNvPr>
              <p14:cNvContentPartPr/>
              <p14:nvPr/>
            </p14:nvContentPartPr>
            <p14:xfrm>
              <a:off x="6419400" y="-417960"/>
              <a:ext cx="155160" cy="15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5E0231-C5F9-10DC-A7C6-8ADF36DC8B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3400" y="-453600"/>
                <a:ext cx="2268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51EA591-6D98-AF59-F188-58EAD94875AF}"/>
                  </a:ext>
                </a:extLst>
              </p14:cNvPr>
              <p14:cNvContentPartPr/>
              <p14:nvPr/>
            </p14:nvContentPartPr>
            <p14:xfrm>
              <a:off x="6032040" y="1679940"/>
              <a:ext cx="18360" cy="201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51EA591-6D98-AF59-F188-58EAD94875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6040" y="1643940"/>
                <a:ext cx="90000" cy="2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69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F15D1-6CFE-5C21-4D4C-7FCEBEC2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902" y="421795"/>
            <a:ext cx="6406195" cy="601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9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8FCC1-737D-7036-4D18-E9414F532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89" y="165453"/>
            <a:ext cx="8113222" cy="65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0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A28D40-F4B6-7FF8-16A6-FBDAAAB5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37" y="216959"/>
            <a:ext cx="6325526" cy="64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6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A28D40-F4B6-7FF8-16A6-FBDAAAB5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37" y="216959"/>
            <a:ext cx="6325526" cy="64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89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C6AF2-F836-CD1B-403A-9456BDFD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69" y="164315"/>
            <a:ext cx="6833062" cy="65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3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3F5C0A-6B9E-94E8-F4F7-75199B35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97" y="1465941"/>
            <a:ext cx="8723006" cy="392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86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7D2-A8C2-B5BC-55E0-4385D515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A6D2-D6F3-3DA0-C656-672F544D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https://leetcode.com/problems/add-two-numbers/</a:t>
            </a:r>
          </a:p>
        </p:txBody>
      </p:sp>
    </p:spTree>
    <p:extLst>
      <p:ext uri="{BB962C8B-B14F-4D97-AF65-F5344CB8AC3E}">
        <p14:creationId xmlns:p14="http://schemas.microsoft.com/office/powerpoint/2010/main" val="279732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13BD-7149-783A-6690-B3EE747F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0164"/>
            <a:ext cx="10018713" cy="1752599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EC1E-2D7E-C173-6766-DC26BECA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890" y="1618939"/>
            <a:ext cx="10934905" cy="399980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Types of Linked List</a:t>
            </a:r>
          </a:p>
          <a:p>
            <a:r>
              <a:rPr lang="en-IN" dirty="0"/>
              <a:t>SLL – Introduction</a:t>
            </a:r>
          </a:p>
          <a:p>
            <a:r>
              <a:rPr lang="en-IN" dirty="0"/>
              <a:t>DLL – Introduction</a:t>
            </a:r>
          </a:p>
          <a:p>
            <a:r>
              <a:rPr lang="en-IN" dirty="0"/>
              <a:t>CLL – Introduction</a:t>
            </a:r>
          </a:p>
          <a:p>
            <a:r>
              <a:rPr lang="en-IN" dirty="0"/>
              <a:t>Implementation</a:t>
            </a:r>
          </a:p>
          <a:p>
            <a:r>
              <a:rPr lang="en-IN" dirty="0"/>
              <a:t>Operations</a:t>
            </a:r>
          </a:p>
          <a:p>
            <a:r>
              <a:rPr lang="en-IN" dirty="0"/>
              <a:t>Basic Problem</a:t>
            </a:r>
          </a:p>
        </p:txBody>
      </p:sp>
    </p:spTree>
    <p:extLst>
      <p:ext uri="{BB962C8B-B14F-4D97-AF65-F5344CB8AC3E}">
        <p14:creationId xmlns:p14="http://schemas.microsoft.com/office/powerpoint/2010/main" val="177066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7D2-A8C2-B5BC-55E0-4385D515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dirty="0"/>
              <a:t>Interview Question - Beginner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A6D2-D6F3-3DA0-C656-672F544D4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641" y="1752599"/>
            <a:ext cx="10682834" cy="3949932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Example problems involving linked lists:</a:t>
            </a:r>
            <a:endParaRPr lang="en-IN" sz="2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Finding the middle element of a linked list: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Traverse the list with two pointers, one moving at twice the speed of the other. When the faster pointer reaches the end, the slower pointer will be at the middle.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Checking if a linked list is a palindrome: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Reverse the second half of the list and compare it with the first half.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Removing duplicates from a linked list: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Use a hash set to keep track of unique elements while traversing the list.</a:t>
            </a:r>
          </a:p>
        </p:txBody>
      </p:sp>
    </p:spTree>
    <p:extLst>
      <p:ext uri="{BB962C8B-B14F-4D97-AF65-F5344CB8AC3E}">
        <p14:creationId xmlns:p14="http://schemas.microsoft.com/office/powerpoint/2010/main" val="309715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F5CC-8DC2-3C47-D96E-2D2EAFEC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8600"/>
            <a:ext cx="10018713" cy="1752599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5F23-F957-D458-4705-3ED28BAC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470" y="1788694"/>
            <a:ext cx="10951530" cy="41910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Definition of a linked list: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 linked list is a linear data structure where elements are stored in separate objects called nodes. Each node contains data and a reference (link) to the next node in the sequence.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Why linked lists are used: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Linked lists are used when the size of the data is unknown or can change dynamically.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Basic structure of a linked list: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 linked list consists of nodes where each node contains data and a reference (next pointer) to the next node.</a:t>
            </a:r>
          </a:p>
        </p:txBody>
      </p:sp>
    </p:spTree>
    <p:extLst>
      <p:ext uri="{BB962C8B-B14F-4D97-AF65-F5344CB8AC3E}">
        <p14:creationId xmlns:p14="http://schemas.microsoft.com/office/powerpoint/2010/main" val="264099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1C08-AE72-AA58-0A46-8CB5C6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Types of Linked 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4468-E924-63A4-674F-A720F7A5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334884"/>
            <a:ext cx="10303139" cy="456715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Singly linked list: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 a singly linked list, each node has a reference only to the next node.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Doubly linked list: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 a doubly linked list, each node has references to both the previous and next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Circular linked list: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 a circular linked list, the last node has a reference to the first node, forming a circular structure.</a:t>
            </a:r>
          </a:p>
        </p:txBody>
      </p:sp>
    </p:spTree>
    <p:extLst>
      <p:ext uri="{BB962C8B-B14F-4D97-AF65-F5344CB8AC3E}">
        <p14:creationId xmlns:p14="http://schemas.microsoft.com/office/powerpoint/2010/main" val="235799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C923E0B-F5B5-5F79-E6D9-68BFB09C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92" y="1723188"/>
            <a:ext cx="9617015" cy="341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2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10E9E-FFDC-9D34-35D5-AE54DE89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19" y="2334126"/>
            <a:ext cx="10677962" cy="218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3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55637-5353-3812-5EA0-1DAA469E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42" y="2196328"/>
            <a:ext cx="9474916" cy="24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9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BAA-753E-49A8-3AC7-CE949C86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Singly Linked List -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B517-1EED-473C-99FA-B9CFEEB8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20188"/>
            <a:ext cx="10236635" cy="439881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Definition and characteristics of a singly linked list: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 singly linked list is a collection of nodes where each node has a data field and a next pointer.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Illustration of a singly linked list: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Visual representation of nodes connected via next pointers.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Basic operations: traversal, insertion, and deletion: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Traversal: Visiting each node sequentially.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Insertion: Adding a new node at the beginning, end, or a specific position in the list.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Deletion: Removing a node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289508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2FC6-0B68-2F91-ED95-B1472D82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434" y="0"/>
            <a:ext cx="10018713" cy="1752599"/>
          </a:xfrm>
        </p:spPr>
        <p:txBody>
          <a:bodyPr/>
          <a:lstStyle/>
          <a:p>
            <a:r>
              <a:rPr lang="en-IN" b="0" i="0" dirty="0">
                <a:effectLst/>
                <a:latin typeface="Söhne"/>
              </a:rPr>
              <a:t>Singly Linked List - Implementation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8AC96-37B8-5003-7654-16FF72F90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561" y="1752599"/>
            <a:ext cx="6308458" cy="451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3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188</TotalTime>
  <Words>403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Söhne</vt:lpstr>
      <vt:lpstr>Parallax</vt:lpstr>
      <vt:lpstr>Linked List</vt:lpstr>
      <vt:lpstr>AGENDA</vt:lpstr>
      <vt:lpstr>INTRODUCTION</vt:lpstr>
      <vt:lpstr>Types of Linked Lists</vt:lpstr>
      <vt:lpstr>PowerPoint Presentation</vt:lpstr>
      <vt:lpstr>PowerPoint Presentation</vt:lpstr>
      <vt:lpstr>PowerPoint Presentation</vt:lpstr>
      <vt:lpstr>Singly Linked List - Introduction</vt:lpstr>
      <vt:lpstr>Singly Linked List -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Interview Question</vt:lpstr>
      <vt:lpstr>Interview Question - Beginner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Vijayanand R</dc:creator>
  <cp:lastModifiedBy>Vijayanand R</cp:lastModifiedBy>
  <cp:revision>6</cp:revision>
  <dcterms:created xsi:type="dcterms:W3CDTF">2023-07-05T16:16:58Z</dcterms:created>
  <dcterms:modified xsi:type="dcterms:W3CDTF">2023-07-06T07:57:18Z</dcterms:modified>
</cp:coreProperties>
</file>