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0" r:id="rId8"/>
    <p:sldId id="265" r:id="rId9"/>
    <p:sldId id="268" r:id="rId10"/>
  </p:sldIdLst>
  <p:sldSz cx="18288000" cy="10287000"/>
  <p:notesSz cx="6858000" cy="9144000"/>
  <p:embeddedFontLst>
    <p:embeddedFont>
      <p:font typeface="Montserrat Bold" panose="020B0604020202020204" charset="0"/>
      <p:regular r:id="rId11"/>
    </p:embeddedFont>
    <p:embeddedFont>
      <p:font typeface="Montserrat Classic" panose="020B0604020202020204" charset="0"/>
      <p:regular r:id="rId12"/>
    </p:embeddedFont>
    <p:embeddedFont>
      <p:font typeface="Montserrat Classic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333" r="-33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1802" y="2795668"/>
            <a:ext cx="17070958" cy="5343752"/>
            <a:chOff x="0" y="0"/>
            <a:chExt cx="22761277" cy="7125002"/>
          </a:xfrm>
        </p:grpSpPr>
        <p:sp>
          <p:nvSpPr>
            <p:cNvPr id="4" name="AutoShape 4"/>
            <p:cNvSpPr/>
            <p:nvPr/>
          </p:nvSpPr>
          <p:spPr>
            <a:xfrm>
              <a:off x="510819" y="7036102"/>
              <a:ext cx="16152077" cy="0"/>
            </a:xfrm>
            <a:prstGeom prst="line">
              <a:avLst/>
            </a:prstGeom>
            <a:ln w="88900" cap="flat">
              <a:solidFill>
                <a:srgbClr val="050D1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304564" y="3084997"/>
              <a:ext cx="21336236" cy="3732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549"/>
                </a:lnSpc>
              </a:pPr>
              <a:r>
                <a:rPr lang="en-US" sz="16820" b="1">
                  <a:solidFill>
                    <a:srgbClr val="2750A2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HACK FEST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23850"/>
              <a:ext cx="22761277" cy="3732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549"/>
                </a:lnSpc>
              </a:pPr>
              <a:r>
                <a:rPr lang="en-US" sz="16820" b="1">
                  <a:solidFill>
                    <a:srgbClr val="2750A2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2289" y="267356"/>
            <a:ext cx="5698705" cy="1522688"/>
            <a:chOff x="0" y="0"/>
            <a:chExt cx="7598273" cy="20302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857124" y="8528067"/>
            <a:ext cx="4239658" cy="139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08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POWER POINT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394" y="6171584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67403" y="1536904"/>
            <a:ext cx="15953194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91"/>
              </a:lnSpc>
            </a:pPr>
            <a:r>
              <a:rPr lang="en-US" sz="6060" b="1" dirty="0">
                <a:solidFill>
                  <a:srgbClr val="050D1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TITLE PAGE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3400" y="2351432"/>
            <a:ext cx="9683404" cy="652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7"/>
              </a:lnSpc>
            </a:pPr>
            <a:r>
              <a:rPr lang="en-US" sz="52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Problem Statement (Title/Id):</a:t>
            </a:r>
          </a:p>
          <a:p>
            <a:pPr algn="l">
              <a:lnSpc>
                <a:spcPts val="10557"/>
              </a:lnSpc>
            </a:pPr>
            <a:r>
              <a:rPr lang="en-US" sz="52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Domain:</a:t>
            </a:r>
          </a:p>
          <a:p>
            <a:pPr algn="l">
              <a:lnSpc>
                <a:spcPts val="10557"/>
              </a:lnSpc>
            </a:pPr>
            <a:r>
              <a:rPr lang="en-US" sz="52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Name:</a:t>
            </a:r>
          </a:p>
          <a:p>
            <a:pPr algn="l">
              <a:lnSpc>
                <a:spcPts val="10557"/>
              </a:lnSpc>
            </a:pPr>
            <a:r>
              <a:rPr lang="en-US" sz="52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Leader Name:</a:t>
            </a:r>
          </a:p>
          <a:p>
            <a:pPr algn="l">
              <a:lnSpc>
                <a:spcPts val="10557"/>
              </a:lnSpc>
            </a:pPr>
            <a:r>
              <a:rPr lang="en-US" sz="5200" dirty="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Institute Name: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00628"/>
            <a:ext cx="1839510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3448130" y="1713844"/>
            <a:ext cx="10562755" cy="70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4"/>
              </a:lnSpc>
            </a:pPr>
            <a:r>
              <a:rPr lang="en-US" sz="4160" b="1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525" y="0"/>
            <a:ext cx="5698705" cy="1522688"/>
            <a:chOff x="0" y="0"/>
            <a:chExt cx="7598273" cy="20302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9394" y="6171584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15853" y="3914404"/>
            <a:ext cx="10656295" cy="6047447"/>
          </a:xfrm>
          <a:custGeom>
            <a:avLst/>
            <a:gdLst/>
            <a:ahLst/>
            <a:cxnLst/>
            <a:rect l="l" t="t" r="r" b="b"/>
            <a:pathLst>
              <a:path w="10656295" h="6047447">
                <a:moveTo>
                  <a:pt x="0" y="0"/>
                </a:moveTo>
                <a:lnTo>
                  <a:pt x="10656294" y="0"/>
                </a:lnTo>
                <a:lnTo>
                  <a:pt x="10656294" y="6047447"/>
                </a:lnTo>
                <a:lnTo>
                  <a:pt x="0" y="6047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698649" y="2705277"/>
            <a:ext cx="18856311" cy="946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STATEMENT(only for open statement)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D199D-5215-FA45-9F02-D479FB64A4D6}"/>
              </a:ext>
            </a:extLst>
          </p:cNvPr>
          <p:cNvSpPr txBox="1"/>
          <p:nvPr/>
        </p:nvSpPr>
        <p:spPr>
          <a:xfrm>
            <a:off x="4084093" y="4960540"/>
            <a:ext cx="9560256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rgbClr val="434343"/>
                </a:solidFill>
              </a:rPr>
              <a:t>This slide should include: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b="1" dirty="0">
                <a:solidFill>
                  <a:srgbClr val="434343"/>
                </a:solidFill>
              </a:rPr>
              <a:t>Description of the goal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b="1" dirty="0">
                <a:solidFill>
                  <a:srgbClr val="434343"/>
                </a:solidFill>
              </a:rPr>
              <a:t>Exact problem you are trying to solve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b="1" dirty="0">
                <a:solidFill>
                  <a:srgbClr val="434343"/>
                </a:solidFill>
              </a:rPr>
              <a:t>Validate the problem with real life examples</a:t>
            </a:r>
          </a:p>
          <a:p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00628"/>
            <a:ext cx="1839510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14404" y="2475919"/>
            <a:ext cx="13758795" cy="2010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5955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SOLUTION AND METHODOLOGY:</a:t>
            </a:r>
          </a:p>
          <a:p>
            <a:pPr algn="ctr">
              <a:lnSpc>
                <a:spcPts val="8338"/>
              </a:lnSpc>
              <a:spcBef>
                <a:spcPct val="0"/>
              </a:spcBef>
            </a:pPr>
            <a:endParaRPr lang="en-US" sz="5955" b="1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62622" y="1418420"/>
            <a:ext cx="10562755" cy="70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4"/>
              </a:lnSpc>
            </a:pPr>
            <a:r>
              <a:rPr lang="en-US" sz="4160" b="1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16192" y="6171584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15853" y="3914404"/>
            <a:ext cx="10656295" cy="6047447"/>
          </a:xfrm>
          <a:custGeom>
            <a:avLst/>
            <a:gdLst/>
            <a:ahLst/>
            <a:cxnLst/>
            <a:rect l="l" t="t" r="r" b="b"/>
            <a:pathLst>
              <a:path w="10656295" h="6047447">
                <a:moveTo>
                  <a:pt x="0" y="0"/>
                </a:moveTo>
                <a:lnTo>
                  <a:pt x="10656294" y="0"/>
                </a:lnTo>
                <a:lnTo>
                  <a:pt x="10656294" y="6047447"/>
                </a:lnTo>
                <a:lnTo>
                  <a:pt x="0" y="6047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D9C60-CFD3-509F-324C-63591650B83F}"/>
              </a:ext>
            </a:extLst>
          </p:cNvPr>
          <p:cNvSpPr txBox="1"/>
          <p:nvPr/>
        </p:nvSpPr>
        <p:spPr>
          <a:xfrm>
            <a:off x="4606120" y="4004830"/>
            <a:ext cx="9212238" cy="431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</a:rPr>
              <a:t>This slide should include: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Description of the proposed innovation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Methodology of solving the problem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Pictorial representations can be used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This can be extended up to 2 slides maximum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00628"/>
            <a:ext cx="1839510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414405" y="2475919"/>
            <a:ext cx="9952792" cy="94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8"/>
              </a:lnSpc>
            </a:pPr>
            <a:r>
              <a:rPr lang="en-US" sz="5955" b="1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TECHNOLOGY STACK: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62622" y="1418420"/>
            <a:ext cx="10562755" cy="70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4"/>
              </a:lnSpc>
            </a:pPr>
            <a:r>
              <a:rPr lang="en-US" sz="4160" b="1" u="sng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6172200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15853" y="3914404"/>
            <a:ext cx="10656295" cy="6047447"/>
          </a:xfrm>
          <a:custGeom>
            <a:avLst/>
            <a:gdLst/>
            <a:ahLst/>
            <a:cxnLst/>
            <a:rect l="l" t="t" r="r" b="b"/>
            <a:pathLst>
              <a:path w="10656295" h="6047447">
                <a:moveTo>
                  <a:pt x="0" y="0"/>
                </a:moveTo>
                <a:lnTo>
                  <a:pt x="10656294" y="0"/>
                </a:lnTo>
                <a:lnTo>
                  <a:pt x="10656294" y="6047447"/>
                </a:lnTo>
                <a:lnTo>
                  <a:pt x="0" y="6047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D0BBF-1731-35D5-D1A6-058A71687A07}"/>
              </a:ext>
            </a:extLst>
          </p:cNvPr>
          <p:cNvSpPr txBox="1"/>
          <p:nvPr/>
        </p:nvSpPr>
        <p:spPr>
          <a:xfrm>
            <a:off x="4419600" y="4399343"/>
            <a:ext cx="9212238" cy="446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</a:rPr>
              <a:t>This slide should give a clear description of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Description of technology that is being used in your prototype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Reason of choosing that over others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6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6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464734" y="2667637"/>
            <a:ext cx="17724034" cy="144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54"/>
              </a:lnSpc>
              <a:spcBef>
                <a:spcPct val="0"/>
              </a:spcBef>
            </a:pPr>
            <a:r>
              <a:rPr lang="en-US" sz="5499" b="1" u="none" strike="noStrike" spc="549" dirty="0">
                <a:solidFill>
                  <a:srgbClr val="211F1C"/>
                </a:solidFill>
                <a:latin typeface="Montserrat Classic Bold" panose="020B0604020202020204" charset="0"/>
                <a:ea typeface="Montserrat Bold"/>
                <a:cs typeface="Montserrat Bold"/>
                <a:sym typeface="Montserrat Bold"/>
              </a:rPr>
              <a:t>USP(UNIQUE SELLING PROPOSITION)</a:t>
            </a:r>
          </a:p>
          <a:p>
            <a:pPr marL="0" lvl="0" indent="0" algn="ctr">
              <a:lnSpc>
                <a:spcPts val="5554"/>
              </a:lnSpc>
              <a:spcBef>
                <a:spcPct val="0"/>
              </a:spcBef>
            </a:pPr>
            <a:endParaRPr lang="en-US" sz="5499" b="1" u="none" strike="noStrike" spc="549" dirty="0">
              <a:solidFill>
                <a:srgbClr val="211F1C"/>
              </a:solidFill>
              <a:latin typeface="Montserrat Classic Bold" panose="020B0604020202020204" charset="0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86918" y="1785100"/>
            <a:ext cx="13444852" cy="109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1"/>
              </a:lnSpc>
            </a:pPr>
            <a:r>
              <a:rPr lang="en-US" sz="4160" b="1" u="sng">
                <a:solidFill>
                  <a:srgbClr val="211F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</a:t>
            </a:r>
          </a:p>
          <a:p>
            <a:pPr marL="0" lvl="0" indent="0" algn="ctr">
              <a:lnSpc>
                <a:spcPts val="4201"/>
              </a:lnSpc>
              <a:spcBef>
                <a:spcPct val="0"/>
              </a:spcBef>
            </a:pPr>
            <a:endParaRPr lang="en-US" sz="4160" b="1" u="sng">
              <a:solidFill>
                <a:srgbClr val="211F1C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17164" y="6172200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15853" y="3914404"/>
            <a:ext cx="10656295" cy="6047447"/>
          </a:xfrm>
          <a:custGeom>
            <a:avLst/>
            <a:gdLst/>
            <a:ahLst/>
            <a:cxnLst/>
            <a:rect l="l" t="t" r="r" b="b"/>
            <a:pathLst>
              <a:path w="10656295" h="6047447">
                <a:moveTo>
                  <a:pt x="0" y="0"/>
                </a:moveTo>
                <a:lnTo>
                  <a:pt x="10656294" y="0"/>
                </a:lnTo>
                <a:lnTo>
                  <a:pt x="10656294" y="6047447"/>
                </a:lnTo>
                <a:lnTo>
                  <a:pt x="0" y="6047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8FE4F-AB4C-E48F-A5B4-E76A1A688328}"/>
              </a:ext>
            </a:extLst>
          </p:cNvPr>
          <p:cNvSpPr txBox="1"/>
          <p:nvPr/>
        </p:nvSpPr>
        <p:spPr>
          <a:xfrm>
            <a:off x="4223982" y="4420328"/>
            <a:ext cx="9376012" cy="348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rgbClr val="434343"/>
                </a:solidFill>
              </a:rPr>
              <a:t>This slide should include: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Unique features of your solution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600" dirty="0">
                <a:solidFill>
                  <a:srgbClr val="434343"/>
                </a:solidFill>
              </a:rPr>
              <a:t>Existing solution and difference of your solution from those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67394" y="2818754"/>
            <a:ext cx="1728379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4"/>
              </a:lnSpc>
            </a:pPr>
            <a:r>
              <a:rPr lang="en-US" sz="5499" b="1" spc="549" dirty="0">
                <a:solidFill>
                  <a:srgbClr val="211F1C"/>
                </a:solidFill>
                <a:latin typeface="Montserrat Classic Bold" panose="020B0604020202020204" charset="0"/>
                <a:ea typeface="Montserrat Bold"/>
                <a:cs typeface="Montserrat Bold"/>
                <a:sym typeface="Montserrat Bold"/>
              </a:rPr>
              <a:t>TARGET INDUSTRY &amp; FEASIBILITY</a:t>
            </a:r>
          </a:p>
          <a:p>
            <a:pPr algn="ctr">
              <a:lnSpc>
                <a:spcPts val="5554"/>
              </a:lnSpc>
            </a:pPr>
            <a:endParaRPr lang="en-US" sz="5499" b="1" spc="549" dirty="0">
              <a:solidFill>
                <a:srgbClr val="211F1C"/>
              </a:solidFill>
              <a:latin typeface="Montserrat Classic Bold" panose="020B0604020202020204" charset="0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5554"/>
              </a:lnSpc>
            </a:pPr>
            <a:endParaRPr lang="en-US" sz="5499" b="1" spc="549" dirty="0">
              <a:solidFill>
                <a:srgbClr val="211F1C"/>
              </a:solidFill>
              <a:latin typeface="Montserrat Classic Bold" panose="020B0604020202020204" charset="0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0945" y="1717155"/>
            <a:ext cx="15000281" cy="557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1"/>
              </a:lnSpc>
              <a:spcBef>
                <a:spcPct val="0"/>
              </a:spcBef>
            </a:pPr>
            <a:r>
              <a:rPr lang="en-US" sz="4160" b="1" u="sng">
                <a:solidFill>
                  <a:srgbClr val="211F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INNOVATION / TECHNIQUES DETAIL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12510" y="6187554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999549" y="4114800"/>
            <a:ext cx="10656295" cy="6047447"/>
          </a:xfrm>
          <a:custGeom>
            <a:avLst/>
            <a:gdLst/>
            <a:ahLst/>
            <a:cxnLst/>
            <a:rect l="l" t="t" r="r" b="b"/>
            <a:pathLst>
              <a:path w="10656295" h="6047447">
                <a:moveTo>
                  <a:pt x="0" y="0"/>
                </a:moveTo>
                <a:lnTo>
                  <a:pt x="10656295" y="0"/>
                </a:lnTo>
                <a:lnTo>
                  <a:pt x="10656295" y="6047447"/>
                </a:lnTo>
                <a:lnTo>
                  <a:pt x="0" y="60474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D18EF-57DC-6765-2814-8BB08A000BCB}"/>
              </a:ext>
            </a:extLst>
          </p:cNvPr>
          <p:cNvSpPr txBox="1"/>
          <p:nvPr/>
        </p:nvSpPr>
        <p:spPr>
          <a:xfrm>
            <a:off x="4295633" y="4212579"/>
            <a:ext cx="9328244" cy="5494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>
                <a:solidFill>
                  <a:srgbClr val="434343"/>
                </a:solidFill>
              </a:rPr>
              <a:t>This slide should give a clear description of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200" dirty="0">
                <a:solidFill>
                  <a:srgbClr val="434343"/>
                </a:solidFill>
              </a:rPr>
              <a:t>Your target Industry/Customer.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200" dirty="0">
                <a:solidFill>
                  <a:srgbClr val="434343"/>
                </a:solidFill>
              </a:rPr>
              <a:t>Technical &amp; operational feasibility.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200" dirty="0">
                <a:solidFill>
                  <a:srgbClr val="434343"/>
                </a:solidFill>
              </a:rPr>
              <a:t>Ways in which your technology adds up to the value of the end-user.</a:t>
            </a: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US" sz="3200" dirty="0">
                <a:solidFill>
                  <a:srgbClr val="434343"/>
                </a:solidFill>
              </a:rPr>
              <a:t>You can also add up your indirect customers and business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78577" y="5858728"/>
            <a:ext cx="620244" cy="19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CFO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403235" y="5858728"/>
            <a:ext cx="552587" cy="19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76798" y="1271197"/>
            <a:ext cx="10244045" cy="1102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6463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DETAILS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394" y="6210300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79619" y="2943543"/>
            <a:ext cx="4197534" cy="7997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Leader Name: Branch:</a:t>
            </a:r>
          </a:p>
          <a:p>
            <a:pPr algn="l">
              <a:lnSpc>
                <a:spcPts val="6729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 1:</a:t>
            </a:r>
          </a:p>
          <a:p>
            <a:pPr algn="l">
              <a:lnSpc>
                <a:spcPts val="5613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Branch:</a:t>
            </a:r>
          </a:p>
          <a:p>
            <a:pPr algn="l">
              <a:lnSpc>
                <a:spcPts val="7095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 2:</a:t>
            </a:r>
          </a:p>
          <a:p>
            <a:pPr algn="l">
              <a:lnSpc>
                <a:spcPts val="638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Branch: </a:t>
            </a:r>
          </a:p>
          <a:p>
            <a:pPr algn="l">
              <a:lnSpc>
                <a:spcPts val="638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 3:</a:t>
            </a:r>
          </a:p>
          <a:p>
            <a:pPr algn="l">
              <a:lnSpc>
                <a:spcPts val="496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Branch:</a:t>
            </a:r>
          </a:p>
          <a:p>
            <a:pPr algn="l">
              <a:lnSpc>
                <a:spcPts val="496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 4:</a:t>
            </a:r>
          </a:p>
          <a:p>
            <a:pPr algn="l">
              <a:lnSpc>
                <a:spcPts val="4968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Branch:</a:t>
            </a:r>
          </a:p>
          <a:p>
            <a:pPr algn="l">
              <a:lnSpc>
                <a:spcPts val="4968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58633" y="3835906"/>
            <a:ext cx="4197534" cy="6634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YEAR:</a:t>
            </a:r>
          </a:p>
          <a:p>
            <a:pPr algn="l">
              <a:lnSpc>
                <a:spcPts val="5424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424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YEAR:</a:t>
            </a:r>
          </a:p>
          <a:p>
            <a:pPr algn="l">
              <a:lnSpc>
                <a:spcPts val="5424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424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YEAR:</a:t>
            </a:r>
          </a:p>
          <a:p>
            <a:pPr algn="l">
              <a:lnSpc>
                <a:spcPts val="5424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424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YEAR:</a:t>
            </a:r>
          </a:p>
          <a:p>
            <a:pPr algn="l">
              <a:lnSpc>
                <a:spcPts val="5424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5424"/>
              </a:lnSpc>
            </a:pPr>
            <a:r>
              <a:rPr lang="en-US" sz="3099" b="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YEAR:</a:t>
            </a:r>
          </a:p>
          <a:p>
            <a:pPr algn="l">
              <a:lnSpc>
                <a:spcPts val="5424"/>
              </a:lnSpc>
            </a:pPr>
            <a:endParaRPr lang="en-US" sz="3099" b="1">
              <a:solidFill>
                <a:srgbClr val="040506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378577" y="5858728"/>
            <a:ext cx="620244" cy="19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CFO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403235" y="5858728"/>
            <a:ext cx="552587" cy="19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69287" y="2019868"/>
            <a:ext cx="10244045" cy="116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96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5698705" cy="1522688"/>
            <a:chOff x="0" y="0"/>
            <a:chExt cx="7598273" cy="20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396" cy="2030251"/>
            </a:xfrm>
            <a:custGeom>
              <a:avLst/>
              <a:gdLst/>
              <a:ahLst/>
              <a:cxnLst/>
              <a:rect l="l" t="t" r="r" b="b"/>
              <a:pathLst>
                <a:path w="1945396" h="2030251">
                  <a:moveTo>
                    <a:pt x="0" y="0"/>
                  </a:moveTo>
                  <a:lnTo>
                    <a:pt x="1945396" y="0"/>
                  </a:lnTo>
                  <a:lnTo>
                    <a:pt x="1945396" y="2030251"/>
                  </a:lnTo>
                  <a:lnTo>
                    <a:pt x="0" y="203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945396" y="405633"/>
              <a:ext cx="5652877" cy="883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99"/>
                </a:lnSpc>
              </a:pPr>
              <a:r>
                <a:rPr lang="en-US" sz="4082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INNOTHON ‘24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394" y="6210300"/>
            <a:ext cx="3368992" cy="4114800"/>
          </a:xfrm>
          <a:custGeom>
            <a:avLst/>
            <a:gdLst/>
            <a:ahLst/>
            <a:cxnLst/>
            <a:rect l="l" t="t" r="r" b="b"/>
            <a:pathLst>
              <a:path w="3368992" h="4114800">
                <a:moveTo>
                  <a:pt x="0" y="0"/>
                </a:moveTo>
                <a:lnTo>
                  <a:pt x="3368992" y="0"/>
                </a:lnTo>
                <a:lnTo>
                  <a:pt x="33689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2065240" y="0"/>
            <a:ext cx="6222760" cy="4114800"/>
          </a:xfrm>
          <a:custGeom>
            <a:avLst/>
            <a:gdLst/>
            <a:ahLst/>
            <a:cxnLst/>
            <a:rect l="l" t="t" r="r" b="b"/>
            <a:pathLst>
              <a:path w="6222760" h="4114800">
                <a:moveTo>
                  <a:pt x="0" y="0"/>
                </a:moveTo>
                <a:lnTo>
                  <a:pt x="6222760" y="0"/>
                </a:lnTo>
                <a:lnTo>
                  <a:pt x="62227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BD98C-577C-FAD1-7AAB-71DEC5BC8C3C}"/>
              </a:ext>
            </a:extLst>
          </p:cNvPr>
          <p:cNvSpPr txBox="1"/>
          <p:nvPr/>
        </p:nvSpPr>
        <p:spPr>
          <a:xfrm>
            <a:off x="2552700" y="3806614"/>
            <a:ext cx="13182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GUIDELINES FOR THE PPT PRESENTATION: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Slide Limit</a:t>
            </a:r>
            <a:r>
              <a:rPr lang="en-US" sz="2800" dirty="0"/>
              <a:t>: No more than 12 slides.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Title Slide</a:t>
            </a:r>
            <a:r>
              <a:rPr lang="en-US" sz="2800" dirty="0"/>
              <a:t>: Include Problem Statement (Title/ID), Domain, Team Name, Team Leader Name, and Institute Name.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Problem Statement</a:t>
            </a:r>
            <a:r>
              <a:rPr lang="en-US" sz="2800" dirty="0"/>
              <a:t>: Provide a clear description of the goal, state the exact problem, and validate it with real-life examples.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Solution and Methodology</a:t>
            </a:r>
            <a:r>
              <a:rPr lang="en-US" sz="2800" dirty="0"/>
              <a:t>: Describe the innovation, explain the methodology, use pictorial representations if needed (maximum of 2 slides).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Technology Stack</a:t>
            </a:r>
            <a:r>
              <a:rPr lang="en-US" sz="2800" dirty="0"/>
              <a:t>: Describe the technology used and justify its selection.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USP</a:t>
            </a:r>
            <a:r>
              <a:rPr lang="en-US" sz="2800" dirty="0"/>
              <a:t>: Highlight unique features and compare with existing solutions.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Target Industry &amp; Feasibility</a:t>
            </a:r>
            <a:r>
              <a:rPr lang="en-US" sz="2800" dirty="0"/>
              <a:t>: Define the target industry/customer, discuss feasibility, and explain the added value of your solution.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Team Details</a:t>
            </a:r>
            <a:r>
              <a:rPr lang="en-US" sz="2800" dirty="0"/>
              <a:t>: Include team member names, branches, and roles.</a:t>
            </a:r>
          </a:p>
        </p:txBody>
      </p:sp>
    </p:spTree>
    <p:extLst>
      <p:ext uri="{BB962C8B-B14F-4D97-AF65-F5344CB8AC3E}">
        <p14:creationId xmlns:p14="http://schemas.microsoft.com/office/powerpoint/2010/main" val="9246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439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Montserrat Bold</vt:lpstr>
      <vt:lpstr>Montserrat Classic</vt:lpstr>
      <vt:lpstr>Montserrat Classic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AND DETAILS:</dc:title>
  <cp:lastModifiedBy>harish karthik</cp:lastModifiedBy>
  <cp:revision>5</cp:revision>
  <dcterms:created xsi:type="dcterms:W3CDTF">2006-08-16T00:00:00Z</dcterms:created>
  <dcterms:modified xsi:type="dcterms:W3CDTF">2024-09-03T10:20:53Z</dcterms:modified>
  <dc:identifier>DAGPnaemZ54</dc:identifier>
</cp:coreProperties>
</file>