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80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1" r:id="rId16"/>
    <p:sldId id="273" r:id="rId17"/>
    <p:sldId id="269" r:id="rId18"/>
    <p:sldId id="274" r:id="rId19"/>
    <p:sldId id="272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          </a:t>
            </a:r>
            <a:r>
              <a:rPr lang="en-US" sz="2600" b="1" dirty="0" err="1" smtClean="0"/>
              <a:t>assert.equal</a:t>
            </a:r>
            <a:r>
              <a:rPr lang="en-US" sz="2600" b="1" dirty="0"/>
              <a:t>( result, "4", "square(2) should be 4." );</a:t>
            </a:r>
          </a:p>
          <a:p>
            <a:endParaRPr lang="en-US" dirty="0"/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898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What is a Unit Test Case?</vt:lpstr>
      <vt:lpstr>Qunit Features</vt:lpstr>
      <vt:lpstr>Qunit used in both 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Akula,Vijaya Raja Mayuri</cp:lastModifiedBy>
  <cp:revision>43</cp:revision>
  <dcterms:created xsi:type="dcterms:W3CDTF">2019-02-07T19:13:28Z</dcterms:created>
  <dcterms:modified xsi:type="dcterms:W3CDTF">2019-02-12T17:06:05Z</dcterms:modified>
</cp:coreProperties>
</file>