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693400" cy="6019800"/>
  <p:notesSz cx="10693400" cy="60198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1866138"/>
            <a:ext cx="9089390" cy="12641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3371088"/>
            <a:ext cx="7485380" cy="150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65FF65"/>
                </a:solidFill>
                <a:latin typeface="Roboto Lt"/>
                <a:cs typeface="Roboto L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FFFF00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65FF65"/>
                </a:solidFill>
                <a:latin typeface="Roboto Lt"/>
                <a:cs typeface="Roboto L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81"/>
            <a:ext cx="10693400" cy="601503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91647" y="403383"/>
            <a:ext cx="3248660" cy="83820"/>
          </a:xfrm>
          <a:custGeom>
            <a:avLst/>
            <a:gdLst/>
            <a:ahLst/>
            <a:cxnLst/>
            <a:rect l="l" t="t" r="r" b="b"/>
            <a:pathLst>
              <a:path w="3248660" h="83820">
                <a:moveTo>
                  <a:pt x="3248120" y="83320"/>
                </a:moveTo>
                <a:lnTo>
                  <a:pt x="0" y="83320"/>
                </a:lnTo>
                <a:lnTo>
                  <a:pt x="0" y="0"/>
                </a:lnTo>
                <a:lnTo>
                  <a:pt x="3248120" y="0"/>
                </a:lnTo>
                <a:lnTo>
                  <a:pt x="3248120" y="83320"/>
                </a:lnTo>
                <a:close/>
              </a:path>
            </a:pathLst>
          </a:custGeom>
          <a:solidFill>
            <a:srgbClr val="4553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053633" y="400263"/>
            <a:ext cx="3248660" cy="86995"/>
          </a:xfrm>
          <a:custGeom>
            <a:avLst/>
            <a:gdLst/>
            <a:ahLst/>
            <a:cxnLst/>
            <a:rect l="l" t="t" r="r" b="b"/>
            <a:pathLst>
              <a:path w="3248659" h="86995">
                <a:moveTo>
                  <a:pt x="3248120" y="86440"/>
                </a:moveTo>
                <a:lnTo>
                  <a:pt x="0" y="86440"/>
                </a:lnTo>
                <a:lnTo>
                  <a:pt x="0" y="0"/>
                </a:lnTo>
                <a:lnTo>
                  <a:pt x="3248120" y="0"/>
                </a:lnTo>
                <a:lnTo>
                  <a:pt x="3248120" y="86440"/>
                </a:lnTo>
                <a:close/>
              </a:path>
            </a:pathLst>
          </a:custGeom>
          <a:solidFill>
            <a:srgbClr val="959E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720438" y="403383"/>
            <a:ext cx="3248660" cy="80645"/>
          </a:xfrm>
          <a:custGeom>
            <a:avLst/>
            <a:gdLst/>
            <a:ahLst/>
            <a:cxnLst/>
            <a:rect l="l" t="t" r="r" b="b"/>
            <a:pathLst>
              <a:path w="3248659" h="80645">
                <a:moveTo>
                  <a:pt x="3248120" y="80200"/>
                </a:moveTo>
                <a:lnTo>
                  <a:pt x="0" y="80200"/>
                </a:lnTo>
                <a:lnTo>
                  <a:pt x="0" y="0"/>
                </a:lnTo>
                <a:lnTo>
                  <a:pt x="3248120" y="0"/>
                </a:lnTo>
                <a:lnTo>
                  <a:pt x="3248120" y="80200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6221" y="5648965"/>
            <a:ext cx="987425" cy="320245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4516577" y="3241954"/>
            <a:ext cx="813435" cy="231775"/>
          </a:xfrm>
          <a:custGeom>
            <a:avLst/>
            <a:gdLst/>
            <a:ahLst/>
            <a:cxnLst/>
            <a:rect l="l" t="t" r="r" b="b"/>
            <a:pathLst>
              <a:path w="813435" h="231775">
                <a:moveTo>
                  <a:pt x="180454" y="0"/>
                </a:moveTo>
                <a:lnTo>
                  <a:pt x="0" y="0"/>
                </a:lnTo>
                <a:lnTo>
                  <a:pt x="0" y="33020"/>
                </a:lnTo>
                <a:lnTo>
                  <a:pt x="71120" y="33020"/>
                </a:lnTo>
                <a:lnTo>
                  <a:pt x="71120" y="231140"/>
                </a:lnTo>
                <a:lnTo>
                  <a:pt x="109194" y="231140"/>
                </a:lnTo>
                <a:lnTo>
                  <a:pt x="109194" y="33020"/>
                </a:lnTo>
                <a:lnTo>
                  <a:pt x="180454" y="33020"/>
                </a:lnTo>
                <a:lnTo>
                  <a:pt x="180454" y="0"/>
                </a:lnTo>
                <a:close/>
              </a:path>
              <a:path w="813435" h="231775">
                <a:moveTo>
                  <a:pt x="387032" y="0"/>
                </a:moveTo>
                <a:lnTo>
                  <a:pt x="348653" y="0"/>
                </a:lnTo>
                <a:lnTo>
                  <a:pt x="348653" y="95250"/>
                </a:lnTo>
                <a:lnTo>
                  <a:pt x="246011" y="95250"/>
                </a:lnTo>
                <a:lnTo>
                  <a:pt x="246011" y="0"/>
                </a:lnTo>
                <a:lnTo>
                  <a:pt x="207479" y="0"/>
                </a:lnTo>
                <a:lnTo>
                  <a:pt x="207479" y="95250"/>
                </a:lnTo>
                <a:lnTo>
                  <a:pt x="207479" y="128270"/>
                </a:lnTo>
                <a:lnTo>
                  <a:pt x="207479" y="231140"/>
                </a:lnTo>
                <a:lnTo>
                  <a:pt x="246011" y="231140"/>
                </a:lnTo>
                <a:lnTo>
                  <a:pt x="246011" y="128270"/>
                </a:lnTo>
                <a:lnTo>
                  <a:pt x="348653" y="128270"/>
                </a:lnTo>
                <a:lnTo>
                  <a:pt x="348653" y="231140"/>
                </a:lnTo>
                <a:lnTo>
                  <a:pt x="387032" y="231140"/>
                </a:lnTo>
                <a:lnTo>
                  <a:pt x="387032" y="128270"/>
                </a:lnTo>
                <a:lnTo>
                  <a:pt x="387032" y="95250"/>
                </a:lnTo>
                <a:lnTo>
                  <a:pt x="387032" y="0"/>
                </a:lnTo>
                <a:close/>
              </a:path>
              <a:path w="813435" h="231775">
                <a:moveTo>
                  <a:pt x="617956" y="231190"/>
                </a:moveTo>
                <a:lnTo>
                  <a:pt x="595757" y="173164"/>
                </a:lnTo>
                <a:lnTo>
                  <a:pt x="583057" y="139966"/>
                </a:lnTo>
                <a:lnTo>
                  <a:pt x="550367" y="54533"/>
                </a:lnTo>
                <a:lnTo>
                  <a:pt x="544779" y="39928"/>
                </a:lnTo>
                <a:lnTo>
                  <a:pt x="544779" y="139966"/>
                </a:lnTo>
                <a:lnTo>
                  <a:pt x="482650" y="139966"/>
                </a:lnTo>
                <a:lnTo>
                  <a:pt x="513715" y="54533"/>
                </a:lnTo>
                <a:lnTo>
                  <a:pt x="544779" y="139966"/>
                </a:lnTo>
                <a:lnTo>
                  <a:pt x="544779" y="39928"/>
                </a:lnTo>
                <a:lnTo>
                  <a:pt x="529628" y="317"/>
                </a:lnTo>
                <a:lnTo>
                  <a:pt x="497649" y="317"/>
                </a:lnTo>
                <a:lnTo>
                  <a:pt x="409625" y="231190"/>
                </a:lnTo>
                <a:lnTo>
                  <a:pt x="449453" y="231190"/>
                </a:lnTo>
                <a:lnTo>
                  <a:pt x="470458" y="173164"/>
                </a:lnTo>
                <a:lnTo>
                  <a:pt x="556818" y="173164"/>
                </a:lnTo>
                <a:lnTo>
                  <a:pt x="577977" y="231190"/>
                </a:lnTo>
                <a:lnTo>
                  <a:pt x="617956" y="231190"/>
                </a:lnTo>
                <a:close/>
              </a:path>
              <a:path w="813435" h="231775">
                <a:moveTo>
                  <a:pt x="813206" y="317"/>
                </a:moveTo>
                <a:lnTo>
                  <a:pt x="774979" y="317"/>
                </a:lnTo>
                <a:lnTo>
                  <a:pt x="774979" y="161061"/>
                </a:lnTo>
                <a:lnTo>
                  <a:pt x="669899" y="317"/>
                </a:lnTo>
                <a:lnTo>
                  <a:pt x="633501" y="317"/>
                </a:lnTo>
                <a:lnTo>
                  <a:pt x="633501" y="231190"/>
                </a:lnTo>
                <a:lnTo>
                  <a:pt x="672033" y="231190"/>
                </a:lnTo>
                <a:lnTo>
                  <a:pt x="672033" y="70980"/>
                </a:lnTo>
                <a:lnTo>
                  <a:pt x="776655" y="231190"/>
                </a:lnTo>
                <a:lnTo>
                  <a:pt x="813206" y="231190"/>
                </a:lnTo>
                <a:lnTo>
                  <a:pt x="813206" y="31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72865" y="3242268"/>
            <a:ext cx="183738" cy="230872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5624678" y="3239223"/>
            <a:ext cx="391795" cy="237490"/>
          </a:xfrm>
          <a:custGeom>
            <a:avLst/>
            <a:gdLst/>
            <a:ahLst/>
            <a:cxnLst/>
            <a:rect l="l" t="t" r="r" b="b"/>
            <a:pathLst>
              <a:path w="391795" h="237489">
                <a:moveTo>
                  <a:pt x="197827" y="3048"/>
                </a:moveTo>
                <a:lnTo>
                  <a:pt x="153974" y="3048"/>
                </a:lnTo>
                <a:lnTo>
                  <a:pt x="98996" y="109042"/>
                </a:lnTo>
                <a:lnTo>
                  <a:pt x="44246" y="3048"/>
                </a:lnTo>
                <a:lnTo>
                  <a:pt x="0" y="3048"/>
                </a:lnTo>
                <a:lnTo>
                  <a:pt x="79654" y="147650"/>
                </a:lnTo>
                <a:lnTo>
                  <a:pt x="79654" y="233921"/>
                </a:lnTo>
                <a:lnTo>
                  <a:pt x="118186" y="233921"/>
                </a:lnTo>
                <a:lnTo>
                  <a:pt x="118186" y="147650"/>
                </a:lnTo>
                <a:lnTo>
                  <a:pt x="197827" y="3048"/>
                </a:lnTo>
                <a:close/>
              </a:path>
              <a:path w="391795" h="237489">
                <a:moveTo>
                  <a:pt x="391439" y="109651"/>
                </a:moveTo>
                <a:lnTo>
                  <a:pt x="384695" y="64312"/>
                </a:lnTo>
                <a:lnTo>
                  <a:pt x="365391" y="29552"/>
                </a:lnTo>
                <a:lnTo>
                  <a:pt x="353212" y="18148"/>
                </a:lnTo>
                <a:lnTo>
                  <a:pt x="353212" y="125488"/>
                </a:lnTo>
                <a:lnTo>
                  <a:pt x="352310" y="143471"/>
                </a:lnTo>
                <a:lnTo>
                  <a:pt x="338747" y="183438"/>
                </a:lnTo>
                <a:lnTo>
                  <a:pt x="297929" y="203009"/>
                </a:lnTo>
                <a:lnTo>
                  <a:pt x="286004" y="201790"/>
                </a:lnTo>
                <a:lnTo>
                  <a:pt x="250812" y="172478"/>
                </a:lnTo>
                <a:lnTo>
                  <a:pt x="242189" y="125488"/>
                </a:lnTo>
                <a:lnTo>
                  <a:pt x="242265" y="109651"/>
                </a:lnTo>
                <a:lnTo>
                  <a:pt x="250710" y="64592"/>
                </a:lnTo>
                <a:lnTo>
                  <a:pt x="285711" y="35344"/>
                </a:lnTo>
                <a:lnTo>
                  <a:pt x="297624" y="34124"/>
                </a:lnTo>
                <a:lnTo>
                  <a:pt x="310007" y="35331"/>
                </a:lnTo>
                <a:lnTo>
                  <a:pt x="344944" y="64516"/>
                </a:lnTo>
                <a:lnTo>
                  <a:pt x="353136" y="109651"/>
                </a:lnTo>
                <a:lnTo>
                  <a:pt x="353212" y="125488"/>
                </a:lnTo>
                <a:lnTo>
                  <a:pt x="353212" y="18148"/>
                </a:lnTo>
                <a:lnTo>
                  <a:pt x="351586" y="16624"/>
                </a:lnTo>
                <a:lnTo>
                  <a:pt x="335699" y="7391"/>
                </a:lnTo>
                <a:lnTo>
                  <a:pt x="317703" y="1854"/>
                </a:lnTo>
                <a:lnTo>
                  <a:pt x="297624" y="0"/>
                </a:lnTo>
                <a:lnTo>
                  <a:pt x="277837" y="1879"/>
                </a:lnTo>
                <a:lnTo>
                  <a:pt x="230009" y="30010"/>
                </a:lnTo>
                <a:lnTo>
                  <a:pt x="210477" y="65379"/>
                </a:lnTo>
                <a:lnTo>
                  <a:pt x="204089" y="109651"/>
                </a:lnTo>
                <a:lnTo>
                  <a:pt x="203962" y="125488"/>
                </a:lnTo>
                <a:lnTo>
                  <a:pt x="205600" y="149948"/>
                </a:lnTo>
                <a:lnTo>
                  <a:pt x="218694" y="190792"/>
                </a:lnTo>
                <a:lnTo>
                  <a:pt x="244246" y="220179"/>
                </a:lnTo>
                <a:lnTo>
                  <a:pt x="297929" y="236969"/>
                </a:lnTo>
                <a:lnTo>
                  <a:pt x="318122" y="235102"/>
                </a:lnTo>
                <a:lnTo>
                  <a:pt x="366001" y="207048"/>
                </a:lnTo>
                <a:lnTo>
                  <a:pt x="385051" y="171754"/>
                </a:lnTo>
                <a:lnTo>
                  <a:pt x="391439" y="125488"/>
                </a:lnTo>
                <a:lnTo>
                  <a:pt x="391439" y="10965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bg 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43487" y="3242268"/>
            <a:ext cx="169651" cy="23391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65FF65"/>
                </a:solidFill>
                <a:latin typeface="Roboto Lt"/>
                <a:cs typeface="Roboto L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2381"/>
            <a:ext cx="10693400" cy="601503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91647" y="403383"/>
            <a:ext cx="3248660" cy="83820"/>
          </a:xfrm>
          <a:custGeom>
            <a:avLst/>
            <a:gdLst/>
            <a:ahLst/>
            <a:cxnLst/>
            <a:rect l="l" t="t" r="r" b="b"/>
            <a:pathLst>
              <a:path w="3248660" h="83820">
                <a:moveTo>
                  <a:pt x="3248120" y="83320"/>
                </a:moveTo>
                <a:lnTo>
                  <a:pt x="0" y="83320"/>
                </a:lnTo>
                <a:lnTo>
                  <a:pt x="0" y="0"/>
                </a:lnTo>
                <a:lnTo>
                  <a:pt x="3248120" y="0"/>
                </a:lnTo>
                <a:lnTo>
                  <a:pt x="3248120" y="83320"/>
                </a:lnTo>
                <a:close/>
              </a:path>
            </a:pathLst>
          </a:custGeom>
          <a:solidFill>
            <a:srgbClr val="4553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053633" y="400263"/>
            <a:ext cx="3248660" cy="86995"/>
          </a:xfrm>
          <a:custGeom>
            <a:avLst/>
            <a:gdLst/>
            <a:ahLst/>
            <a:cxnLst/>
            <a:rect l="l" t="t" r="r" b="b"/>
            <a:pathLst>
              <a:path w="3248659" h="86995">
                <a:moveTo>
                  <a:pt x="3248120" y="86440"/>
                </a:moveTo>
                <a:lnTo>
                  <a:pt x="0" y="86440"/>
                </a:lnTo>
                <a:lnTo>
                  <a:pt x="0" y="0"/>
                </a:lnTo>
                <a:lnTo>
                  <a:pt x="3248120" y="0"/>
                </a:lnTo>
                <a:lnTo>
                  <a:pt x="3248120" y="86440"/>
                </a:lnTo>
                <a:close/>
              </a:path>
            </a:pathLst>
          </a:custGeom>
          <a:solidFill>
            <a:srgbClr val="959E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720438" y="403383"/>
            <a:ext cx="3248660" cy="80645"/>
          </a:xfrm>
          <a:custGeom>
            <a:avLst/>
            <a:gdLst/>
            <a:ahLst/>
            <a:cxnLst/>
            <a:rect l="l" t="t" r="r" b="b"/>
            <a:pathLst>
              <a:path w="3248659" h="80645">
                <a:moveTo>
                  <a:pt x="3248120" y="80200"/>
                </a:moveTo>
                <a:lnTo>
                  <a:pt x="0" y="80200"/>
                </a:lnTo>
                <a:lnTo>
                  <a:pt x="0" y="0"/>
                </a:lnTo>
                <a:lnTo>
                  <a:pt x="3248120" y="0"/>
                </a:lnTo>
                <a:lnTo>
                  <a:pt x="3248120" y="80200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96221" y="5648965"/>
            <a:ext cx="987425" cy="3202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84884" y="1389539"/>
            <a:ext cx="5222875" cy="506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65FF65"/>
                </a:solidFill>
                <a:latin typeface="Roboto Lt"/>
                <a:cs typeface="Roboto L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7254" y="2371538"/>
            <a:ext cx="9514205" cy="144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" b="0" i="0">
                <a:solidFill>
                  <a:srgbClr val="FFFF00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5598414"/>
            <a:ext cx="3421888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5598414"/>
            <a:ext cx="2459482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5598414"/>
            <a:ext cx="2459482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NTBfGmpFjPw" TargetMode="External"/><Relationship Id="rId3" Type="http://schemas.openxmlformats.org/officeDocument/2006/relationships/hyperlink" Target="http://www.researchgate.net/publication/328319758_Understanding_and_Detecting_Keylogger_Attacks_in_Cloud_Computing_Environments" TargetMode="External"/><Relationship Id="rId2" Type="http://schemas.openxmlformats.org/officeDocument/2006/relationships/image" Target="../media/image41.png"/><Relationship Id="rId1" Type="http://schemas.openxmlformats.org/officeDocument/2006/relationships/hyperlink" Target="http://www.techjunkie.com/detect-remove-keylogger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647" y="2708853"/>
            <a:ext cx="9910445" cy="2927985"/>
          </a:xfrm>
          <a:custGeom>
            <a:avLst/>
            <a:gdLst/>
            <a:ahLst/>
            <a:cxnLst/>
            <a:rect l="l" t="t" r="r" b="b"/>
            <a:pathLst>
              <a:path w="9910445" h="2927985">
                <a:moveTo>
                  <a:pt x="9910105" y="2927834"/>
                </a:moveTo>
                <a:lnTo>
                  <a:pt x="0" y="2927834"/>
                </a:lnTo>
                <a:lnTo>
                  <a:pt x="0" y="0"/>
                </a:lnTo>
                <a:lnTo>
                  <a:pt x="9910105" y="0"/>
                </a:lnTo>
                <a:lnTo>
                  <a:pt x="9910105" y="2927834"/>
                </a:lnTo>
                <a:close/>
              </a:path>
            </a:pathLst>
          </a:custGeom>
          <a:solidFill>
            <a:srgbClr val="4553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0405" y="1629384"/>
            <a:ext cx="5223510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60"/>
              </a:lnSpc>
            </a:pPr>
            <a:r>
              <a:rPr sz="3150" b="1" spc="-15" dirty="0">
                <a:latin typeface="Roboto"/>
                <a:cs typeface="Roboto"/>
              </a:rPr>
              <a:t>KEY</a:t>
            </a:r>
            <a:r>
              <a:rPr sz="3150" b="1" spc="-25" dirty="0">
                <a:latin typeface="Roboto"/>
                <a:cs typeface="Roboto"/>
              </a:rPr>
              <a:t> </a:t>
            </a:r>
            <a:r>
              <a:rPr sz="3150" b="1" spc="20" dirty="0">
                <a:latin typeface="Roboto"/>
                <a:cs typeface="Roboto"/>
              </a:rPr>
              <a:t>LOGGER</a:t>
            </a:r>
            <a:r>
              <a:rPr sz="3150" b="1" spc="-5" dirty="0">
                <a:latin typeface="Roboto"/>
                <a:cs typeface="Roboto"/>
              </a:rPr>
              <a:t> </a:t>
            </a:r>
            <a:r>
              <a:rPr sz="3150" b="1" spc="10" dirty="0">
                <a:latin typeface="Roboto"/>
                <a:cs typeface="Roboto"/>
              </a:rPr>
              <a:t>AND</a:t>
            </a:r>
            <a:r>
              <a:rPr sz="3150" b="1" spc="-35" dirty="0">
                <a:latin typeface="Roboto"/>
                <a:cs typeface="Roboto"/>
              </a:rPr>
              <a:t> </a:t>
            </a:r>
            <a:r>
              <a:rPr sz="3150" b="1" spc="10" dirty="0">
                <a:latin typeface="Roboto"/>
                <a:cs typeface="Roboto"/>
              </a:rPr>
              <a:t>SECURITY</a:t>
            </a:r>
            <a:endParaRPr sz="315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25852" y="1704581"/>
            <a:ext cx="716915" cy="297180"/>
          </a:xfrm>
          <a:custGeom>
            <a:avLst/>
            <a:gdLst/>
            <a:ahLst/>
            <a:cxnLst/>
            <a:rect l="l" t="t" r="r" b="b"/>
            <a:pathLst>
              <a:path w="716914" h="297180">
                <a:moveTo>
                  <a:pt x="249351" y="296837"/>
                </a:moveTo>
                <a:lnTo>
                  <a:pt x="141566" y="132651"/>
                </a:lnTo>
                <a:lnTo>
                  <a:pt x="247599" y="0"/>
                </a:lnTo>
                <a:lnTo>
                  <a:pt x="160261" y="0"/>
                </a:lnTo>
                <a:lnTo>
                  <a:pt x="85763" y="96139"/>
                </a:lnTo>
                <a:lnTo>
                  <a:pt x="70688" y="116890"/>
                </a:lnTo>
                <a:lnTo>
                  <a:pt x="70688" y="0"/>
                </a:lnTo>
                <a:lnTo>
                  <a:pt x="0" y="0"/>
                </a:lnTo>
                <a:lnTo>
                  <a:pt x="0" y="296837"/>
                </a:lnTo>
                <a:lnTo>
                  <a:pt x="70688" y="296837"/>
                </a:lnTo>
                <a:lnTo>
                  <a:pt x="70688" y="211658"/>
                </a:lnTo>
                <a:lnTo>
                  <a:pt x="94475" y="186004"/>
                </a:lnTo>
                <a:lnTo>
                  <a:pt x="165354" y="296837"/>
                </a:lnTo>
                <a:lnTo>
                  <a:pt x="249351" y="296837"/>
                </a:lnTo>
                <a:close/>
              </a:path>
              <a:path w="716914" h="297180">
                <a:moveTo>
                  <a:pt x="716483" y="0"/>
                </a:moveTo>
                <a:lnTo>
                  <a:pt x="638746" y="0"/>
                </a:lnTo>
                <a:lnTo>
                  <a:pt x="583336" y="120319"/>
                </a:lnTo>
                <a:lnTo>
                  <a:pt x="527926" y="0"/>
                </a:lnTo>
                <a:lnTo>
                  <a:pt x="450189" y="0"/>
                </a:lnTo>
                <a:lnTo>
                  <a:pt x="450456" y="520"/>
                </a:lnTo>
                <a:lnTo>
                  <a:pt x="256197" y="520"/>
                </a:lnTo>
                <a:lnTo>
                  <a:pt x="256197" y="296430"/>
                </a:lnTo>
                <a:lnTo>
                  <a:pt x="459244" y="296430"/>
                </a:lnTo>
                <a:lnTo>
                  <a:pt x="459244" y="238010"/>
                </a:lnTo>
                <a:lnTo>
                  <a:pt x="326885" y="238010"/>
                </a:lnTo>
                <a:lnTo>
                  <a:pt x="326885" y="173240"/>
                </a:lnTo>
                <a:lnTo>
                  <a:pt x="439470" y="173240"/>
                </a:lnTo>
                <a:lnTo>
                  <a:pt x="439470" y="116090"/>
                </a:lnTo>
                <a:lnTo>
                  <a:pt x="326885" y="116090"/>
                </a:lnTo>
                <a:lnTo>
                  <a:pt x="326885" y="58940"/>
                </a:lnTo>
                <a:lnTo>
                  <a:pt x="458660" y="58940"/>
                </a:lnTo>
                <a:lnTo>
                  <a:pt x="458660" y="16433"/>
                </a:lnTo>
                <a:lnTo>
                  <a:pt x="547700" y="189039"/>
                </a:lnTo>
                <a:lnTo>
                  <a:pt x="547700" y="296837"/>
                </a:lnTo>
                <a:lnTo>
                  <a:pt x="618972" y="296837"/>
                </a:lnTo>
                <a:lnTo>
                  <a:pt x="618972" y="189039"/>
                </a:lnTo>
                <a:lnTo>
                  <a:pt x="716483" y="0"/>
                </a:lnTo>
                <a:close/>
              </a:path>
            </a:pathLst>
          </a:custGeom>
          <a:solidFill>
            <a:srgbClr val="65FF6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86008" y="14333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solidFill>
            <a:srgbClr val="65FF6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50132" y="1700466"/>
            <a:ext cx="1503045" cy="305435"/>
          </a:xfrm>
          <a:custGeom>
            <a:avLst/>
            <a:gdLst/>
            <a:ahLst/>
            <a:cxnLst/>
            <a:rect l="l" t="t" r="r" b="b"/>
            <a:pathLst>
              <a:path w="1503045" h="305435">
                <a:moveTo>
                  <a:pt x="195224" y="242125"/>
                </a:moveTo>
                <a:lnTo>
                  <a:pt x="70688" y="242125"/>
                </a:lnTo>
                <a:lnTo>
                  <a:pt x="70688" y="4635"/>
                </a:lnTo>
                <a:lnTo>
                  <a:pt x="0" y="4635"/>
                </a:lnTo>
                <a:lnTo>
                  <a:pt x="0" y="242125"/>
                </a:lnTo>
                <a:lnTo>
                  <a:pt x="0" y="300545"/>
                </a:lnTo>
                <a:lnTo>
                  <a:pt x="195224" y="300545"/>
                </a:lnTo>
                <a:lnTo>
                  <a:pt x="195224" y="242125"/>
                </a:lnTo>
                <a:close/>
              </a:path>
              <a:path w="1503045" h="305435">
                <a:moveTo>
                  <a:pt x="456311" y="159969"/>
                </a:moveTo>
                <a:lnTo>
                  <a:pt x="454152" y="114300"/>
                </a:lnTo>
                <a:lnTo>
                  <a:pt x="436333" y="60947"/>
                </a:lnTo>
                <a:lnTo>
                  <a:pt x="436003" y="60502"/>
                </a:lnTo>
                <a:lnTo>
                  <a:pt x="420738" y="39547"/>
                </a:lnTo>
                <a:lnTo>
                  <a:pt x="401675" y="22339"/>
                </a:lnTo>
                <a:lnTo>
                  <a:pt x="385102" y="12928"/>
                </a:lnTo>
                <a:lnTo>
                  <a:pt x="385102" y="159969"/>
                </a:lnTo>
                <a:lnTo>
                  <a:pt x="384111" y="179768"/>
                </a:lnTo>
                <a:lnTo>
                  <a:pt x="370319" y="223507"/>
                </a:lnTo>
                <a:lnTo>
                  <a:pt x="329298" y="244754"/>
                </a:lnTo>
                <a:lnTo>
                  <a:pt x="316712" y="243408"/>
                </a:lnTo>
                <a:lnTo>
                  <a:pt x="281279" y="211086"/>
                </a:lnTo>
                <a:lnTo>
                  <a:pt x="272948" y="159969"/>
                </a:lnTo>
                <a:lnTo>
                  <a:pt x="272910" y="144894"/>
                </a:lnTo>
                <a:lnTo>
                  <a:pt x="273900" y="125044"/>
                </a:lnTo>
                <a:lnTo>
                  <a:pt x="287693" y="81546"/>
                </a:lnTo>
                <a:lnTo>
                  <a:pt x="328904" y="60502"/>
                </a:lnTo>
                <a:lnTo>
                  <a:pt x="341439" y="61836"/>
                </a:lnTo>
                <a:lnTo>
                  <a:pt x="376732" y="93814"/>
                </a:lnTo>
                <a:lnTo>
                  <a:pt x="385051" y="144894"/>
                </a:lnTo>
                <a:lnTo>
                  <a:pt x="385102" y="159969"/>
                </a:lnTo>
                <a:lnTo>
                  <a:pt x="385102" y="12928"/>
                </a:lnTo>
                <a:lnTo>
                  <a:pt x="380009" y="10033"/>
                </a:lnTo>
                <a:lnTo>
                  <a:pt x="355752" y="2654"/>
                </a:lnTo>
                <a:lnTo>
                  <a:pt x="328904" y="190"/>
                </a:lnTo>
                <a:lnTo>
                  <a:pt x="302056" y="2654"/>
                </a:lnTo>
                <a:lnTo>
                  <a:pt x="256146" y="22339"/>
                </a:lnTo>
                <a:lnTo>
                  <a:pt x="221576" y="60947"/>
                </a:lnTo>
                <a:lnTo>
                  <a:pt x="203847" y="114300"/>
                </a:lnTo>
                <a:lnTo>
                  <a:pt x="201701" y="159969"/>
                </a:lnTo>
                <a:lnTo>
                  <a:pt x="203860" y="190957"/>
                </a:lnTo>
                <a:lnTo>
                  <a:pt x="221678" y="244309"/>
                </a:lnTo>
                <a:lnTo>
                  <a:pt x="256425" y="282841"/>
                </a:lnTo>
                <a:lnTo>
                  <a:pt x="302437" y="302412"/>
                </a:lnTo>
                <a:lnTo>
                  <a:pt x="329298" y="304863"/>
                </a:lnTo>
                <a:lnTo>
                  <a:pt x="356133" y="302412"/>
                </a:lnTo>
                <a:lnTo>
                  <a:pt x="401955" y="282841"/>
                </a:lnTo>
                <a:lnTo>
                  <a:pt x="436118" y="244754"/>
                </a:lnTo>
                <a:lnTo>
                  <a:pt x="454164" y="190957"/>
                </a:lnTo>
                <a:lnTo>
                  <a:pt x="456311" y="159969"/>
                </a:lnTo>
                <a:close/>
              </a:path>
              <a:path w="1503045" h="305435">
                <a:moveTo>
                  <a:pt x="726719" y="106514"/>
                </a:moveTo>
                <a:lnTo>
                  <a:pt x="715467" y="61950"/>
                </a:lnTo>
                <a:lnTo>
                  <a:pt x="693039" y="28295"/>
                </a:lnTo>
                <a:lnTo>
                  <a:pt x="657580" y="7073"/>
                </a:lnTo>
                <a:lnTo>
                  <a:pt x="607187" y="0"/>
                </a:lnTo>
                <a:lnTo>
                  <a:pt x="580148" y="2374"/>
                </a:lnTo>
                <a:lnTo>
                  <a:pt x="534530" y="21374"/>
                </a:lnTo>
                <a:lnTo>
                  <a:pt x="500951" y="58826"/>
                </a:lnTo>
                <a:lnTo>
                  <a:pt x="483819" y="111887"/>
                </a:lnTo>
                <a:lnTo>
                  <a:pt x="481672" y="144106"/>
                </a:lnTo>
                <a:lnTo>
                  <a:pt x="481672" y="161150"/>
                </a:lnTo>
                <a:lnTo>
                  <a:pt x="490639" y="221818"/>
                </a:lnTo>
                <a:lnTo>
                  <a:pt x="517512" y="267169"/>
                </a:lnTo>
                <a:lnTo>
                  <a:pt x="558876" y="295440"/>
                </a:lnTo>
                <a:lnTo>
                  <a:pt x="611301" y="304863"/>
                </a:lnTo>
                <a:lnTo>
                  <a:pt x="634199" y="303961"/>
                </a:lnTo>
                <a:lnTo>
                  <a:pt x="671982" y="296710"/>
                </a:lnTo>
                <a:lnTo>
                  <a:pt x="710272" y="275793"/>
                </a:lnTo>
                <a:lnTo>
                  <a:pt x="726236" y="139407"/>
                </a:lnTo>
                <a:lnTo>
                  <a:pt x="602284" y="139407"/>
                </a:lnTo>
                <a:lnTo>
                  <a:pt x="602284" y="194233"/>
                </a:lnTo>
                <a:lnTo>
                  <a:pt x="655548" y="194233"/>
                </a:lnTo>
                <a:lnTo>
                  <a:pt x="655548" y="234962"/>
                </a:lnTo>
                <a:lnTo>
                  <a:pt x="614426" y="245732"/>
                </a:lnTo>
                <a:lnTo>
                  <a:pt x="600024" y="244436"/>
                </a:lnTo>
                <a:lnTo>
                  <a:pt x="561733" y="213207"/>
                </a:lnTo>
                <a:lnTo>
                  <a:pt x="553148" y="161150"/>
                </a:lnTo>
                <a:lnTo>
                  <a:pt x="553339" y="133337"/>
                </a:lnTo>
                <a:lnTo>
                  <a:pt x="558012" y="100876"/>
                </a:lnTo>
                <a:lnTo>
                  <a:pt x="568807" y="77685"/>
                </a:lnTo>
                <a:lnTo>
                  <a:pt x="585724" y="63766"/>
                </a:lnTo>
                <a:lnTo>
                  <a:pt x="608749" y="59131"/>
                </a:lnTo>
                <a:lnTo>
                  <a:pt x="619950" y="59842"/>
                </a:lnTo>
                <a:lnTo>
                  <a:pt x="652462" y="85178"/>
                </a:lnTo>
                <a:lnTo>
                  <a:pt x="657999" y="106514"/>
                </a:lnTo>
                <a:lnTo>
                  <a:pt x="726719" y="106514"/>
                </a:lnTo>
                <a:close/>
              </a:path>
              <a:path w="1503045" h="305435">
                <a:moveTo>
                  <a:pt x="1005192" y="106514"/>
                </a:moveTo>
                <a:lnTo>
                  <a:pt x="993940" y="61950"/>
                </a:lnTo>
                <a:lnTo>
                  <a:pt x="971524" y="28295"/>
                </a:lnTo>
                <a:lnTo>
                  <a:pt x="936053" y="7073"/>
                </a:lnTo>
                <a:lnTo>
                  <a:pt x="885659" y="0"/>
                </a:lnTo>
                <a:lnTo>
                  <a:pt x="858621" y="2374"/>
                </a:lnTo>
                <a:lnTo>
                  <a:pt x="813003" y="21374"/>
                </a:lnTo>
                <a:lnTo>
                  <a:pt x="779424" y="58826"/>
                </a:lnTo>
                <a:lnTo>
                  <a:pt x="762292" y="111887"/>
                </a:lnTo>
                <a:lnTo>
                  <a:pt x="760145" y="144106"/>
                </a:lnTo>
                <a:lnTo>
                  <a:pt x="760145" y="161150"/>
                </a:lnTo>
                <a:lnTo>
                  <a:pt x="769112" y="221818"/>
                </a:lnTo>
                <a:lnTo>
                  <a:pt x="795985" y="267169"/>
                </a:lnTo>
                <a:lnTo>
                  <a:pt x="837349" y="295440"/>
                </a:lnTo>
                <a:lnTo>
                  <a:pt x="889774" y="304863"/>
                </a:lnTo>
                <a:lnTo>
                  <a:pt x="912672" y="303961"/>
                </a:lnTo>
                <a:lnTo>
                  <a:pt x="950455" y="296710"/>
                </a:lnTo>
                <a:lnTo>
                  <a:pt x="988745" y="275793"/>
                </a:lnTo>
                <a:lnTo>
                  <a:pt x="1004709" y="139407"/>
                </a:lnTo>
                <a:lnTo>
                  <a:pt x="880770" y="139407"/>
                </a:lnTo>
                <a:lnTo>
                  <a:pt x="880770" y="194233"/>
                </a:lnTo>
                <a:lnTo>
                  <a:pt x="934021" y="194233"/>
                </a:lnTo>
                <a:lnTo>
                  <a:pt x="934021" y="234962"/>
                </a:lnTo>
                <a:lnTo>
                  <a:pt x="892898" y="245732"/>
                </a:lnTo>
                <a:lnTo>
                  <a:pt x="878497" y="244436"/>
                </a:lnTo>
                <a:lnTo>
                  <a:pt x="840206" y="213207"/>
                </a:lnTo>
                <a:lnTo>
                  <a:pt x="831621" y="161150"/>
                </a:lnTo>
                <a:lnTo>
                  <a:pt x="831811" y="133337"/>
                </a:lnTo>
                <a:lnTo>
                  <a:pt x="836485" y="100876"/>
                </a:lnTo>
                <a:lnTo>
                  <a:pt x="847280" y="77685"/>
                </a:lnTo>
                <a:lnTo>
                  <a:pt x="864196" y="63766"/>
                </a:lnTo>
                <a:lnTo>
                  <a:pt x="887222" y="59131"/>
                </a:lnTo>
                <a:lnTo>
                  <a:pt x="898423" y="59842"/>
                </a:lnTo>
                <a:lnTo>
                  <a:pt x="930935" y="85178"/>
                </a:lnTo>
                <a:lnTo>
                  <a:pt x="936472" y="106514"/>
                </a:lnTo>
                <a:lnTo>
                  <a:pt x="1005192" y="106514"/>
                </a:lnTo>
                <a:close/>
              </a:path>
              <a:path w="1503045" h="305435">
                <a:moveTo>
                  <a:pt x="1248714" y="242125"/>
                </a:moveTo>
                <a:lnTo>
                  <a:pt x="1116355" y="242125"/>
                </a:lnTo>
                <a:lnTo>
                  <a:pt x="1116355" y="177355"/>
                </a:lnTo>
                <a:lnTo>
                  <a:pt x="1228940" y="177355"/>
                </a:lnTo>
                <a:lnTo>
                  <a:pt x="1228940" y="120205"/>
                </a:lnTo>
                <a:lnTo>
                  <a:pt x="1116355" y="120205"/>
                </a:lnTo>
                <a:lnTo>
                  <a:pt x="1116355" y="63055"/>
                </a:lnTo>
                <a:lnTo>
                  <a:pt x="1248130" y="63055"/>
                </a:lnTo>
                <a:lnTo>
                  <a:pt x="1248130" y="4635"/>
                </a:lnTo>
                <a:lnTo>
                  <a:pt x="1045667" y="4635"/>
                </a:lnTo>
                <a:lnTo>
                  <a:pt x="1045667" y="63055"/>
                </a:lnTo>
                <a:lnTo>
                  <a:pt x="1045667" y="120205"/>
                </a:lnTo>
                <a:lnTo>
                  <a:pt x="1045667" y="177355"/>
                </a:lnTo>
                <a:lnTo>
                  <a:pt x="1045667" y="242125"/>
                </a:lnTo>
                <a:lnTo>
                  <a:pt x="1045667" y="300545"/>
                </a:lnTo>
                <a:lnTo>
                  <a:pt x="1248714" y="300545"/>
                </a:lnTo>
                <a:lnTo>
                  <a:pt x="1248714" y="242125"/>
                </a:lnTo>
                <a:close/>
              </a:path>
              <a:path w="1503045" h="305435">
                <a:moveTo>
                  <a:pt x="1502435" y="290868"/>
                </a:moveTo>
                <a:lnTo>
                  <a:pt x="1452524" y="196392"/>
                </a:lnTo>
                <a:lnTo>
                  <a:pt x="1443012" y="178371"/>
                </a:lnTo>
                <a:lnTo>
                  <a:pt x="1452321" y="173329"/>
                </a:lnTo>
                <a:lnTo>
                  <a:pt x="1461071" y="166827"/>
                </a:lnTo>
                <a:lnTo>
                  <a:pt x="1487970" y="125857"/>
                </a:lnTo>
                <a:lnTo>
                  <a:pt x="1491665" y="96139"/>
                </a:lnTo>
                <a:lnTo>
                  <a:pt x="1489786" y="75006"/>
                </a:lnTo>
                <a:lnTo>
                  <a:pt x="1461604" y="27711"/>
                </a:lnTo>
                <a:lnTo>
                  <a:pt x="1426337" y="10007"/>
                </a:lnTo>
                <a:lnTo>
                  <a:pt x="1420977" y="8915"/>
                </a:lnTo>
                <a:lnTo>
                  <a:pt x="1420977" y="100647"/>
                </a:lnTo>
                <a:lnTo>
                  <a:pt x="1420355" y="108597"/>
                </a:lnTo>
                <a:lnTo>
                  <a:pt x="1390103" y="136639"/>
                </a:lnTo>
                <a:lnTo>
                  <a:pt x="1380451" y="137261"/>
                </a:lnTo>
                <a:lnTo>
                  <a:pt x="1339138" y="137261"/>
                </a:lnTo>
                <a:lnTo>
                  <a:pt x="1339138" y="63436"/>
                </a:lnTo>
                <a:lnTo>
                  <a:pt x="1380451" y="63436"/>
                </a:lnTo>
                <a:lnTo>
                  <a:pt x="1415529" y="78740"/>
                </a:lnTo>
                <a:lnTo>
                  <a:pt x="1420977" y="100647"/>
                </a:lnTo>
                <a:lnTo>
                  <a:pt x="1420977" y="8915"/>
                </a:lnTo>
                <a:lnTo>
                  <a:pt x="1404721" y="5588"/>
                </a:lnTo>
                <a:lnTo>
                  <a:pt x="1380451" y="4114"/>
                </a:lnTo>
                <a:lnTo>
                  <a:pt x="1268450" y="4114"/>
                </a:lnTo>
                <a:lnTo>
                  <a:pt x="1268450" y="300951"/>
                </a:lnTo>
                <a:lnTo>
                  <a:pt x="1339138" y="300951"/>
                </a:lnTo>
                <a:lnTo>
                  <a:pt x="1339138" y="196392"/>
                </a:lnTo>
                <a:lnTo>
                  <a:pt x="1376438" y="196392"/>
                </a:lnTo>
                <a:lnTo>
                  <a:pt x="1429689" y="300951"/>
                </a:lnTo>
                <a:lnTo>
                  <a:pt x="1502435" y="300951"/>
                </a:lnTo>
                <a:lnTo>
                  <a:pt x="1502435" y="290868"/>
                </a:lnTo>
                <a:close/>
              </a:path>
            </a:pathLst>
          </a:custGeom>
          <a:solidFill>
            <a:srgbClr val="65FF6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86008" y="14333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solidFill>
            <a:srgbClr val="65FF6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48593" y="1704581"/>
            <a:ext cx="802640" cy="297180"/>
          </a:xfrm>
          <a:custGeom>
            <a:avLst/>
            <a:gdLst/>
            <a:ahLst/>
            <a:cxnLst/>
            <a:rect l="l" t="t" r="r" b="b"/>
            <a:pathLst>
              <a:path w="802639" h="297180">
                <a:moveTo>
                  <a:pt x="284213" y="296837"/>
                </a:moveTo>
                <a:lnTo>
                  <a:pt x="262229" y="238086"/>
                </a:lnTo>
                <a:lnTo>
                  <a:pt x="240017" y="178765"/>
                </a:lnTo>
                <a:lnTo>
                  <a:pt x="209080" y="96139"/>
                </a:lnTo>
                <a:lnTo>
                  <a:pt x="173101" y="0"/>
                </a:lnTo>
                <a:lnTo>
                  <a:pt x="169468" y="0"/>
                </a:lnTo>
                <a:lnTo>
                  <a:pt x="169468" y="178765"/>
                </a:lnTo>
                <a:lnTo>
                  <a:pt x="114261" y="178765"/>
                </a:lnTo>
                <a:lnTo>
                  <a:pt x="141960" y="96139"/>
                </a:lnTo>
                <a:lnTo>
                  <a:pt x="169468" y="178765"/>
                </a:lnTo>
                <a:lnTo>
                  <a:pt x="169468" y="0"/>
                </a:lnTo>
                <a:lnTo>
                  <a:pt x="110439" y="0"/>
                </a:lnTo>
                <a:lnTo>
                  <a:pt x="0" y="296837"/>
                </a:lnTo>
                <a:lnTo>
                  <a:pt x="74904" y="296837"/>
                </a:lnTo>
                <a:lnTo>
                  <a:pt x="94475" y="238086"/>
                </a:lnTo>
                <a:lnTo>
                  <a:pt x="189242" y="238086"/>
                </a:lnTo>
                <a:lnTo>
                  <a:pt x="208826" y="296837"/>
                </a:lnTo>
                <a:lnTo>
                  <a:pt x="284213" y="296837"/>
                </a:lnTo>
                <a:close/>
              </a:path>
              <a:path w="802639" h="297180">
                <a:moveTo>
                  <a:pt x="537552" y="0"/>
                </a:moveTo>
                <a:lnTo>
                  <a:pt x="467055" y="0"/>
                </a:lnTo>
                <a:lnTo>
                  <a:pt x="467055" y="172885"/>
                </a:lnTo>
                <a:lnTo>
                  <a:pt x="361911" y="0"/>
                </a:lnTo>
                <a:lnTo>
                  <a:pt x="293776" y="0"/>
                </a:lnTo>
                <a:lnTo>
                  <a:pt x="293776" y="296837"/>
                </a:lnTo>
                <a:lnTo>
                  <a:pt x="364464" y="296837"/>
                </a:lnTo>
                <a:lnTo>
                  <a:pt x="364464" y="124142"/>
                </a:lnTo>
                <a:lnTo>
                  <a:pt x="469607" y="296837"/>
                </a:lnTo>
                <a:lnTo>
                  <a:pt x="537552" y="296837"/>
                </a:lnTo>
                <a:lnTo>
                  <a:pt x="537552" y="0"/>
                </a:lnTo>
                <a:close/>
              </a:path>
              <a:path w="802639" h="297180">
                <a:moveTo>
                  <a:pt x="802119" y="154876"/>
                </a:moveTo>
                <a:lnTo>
                  <a:pt x="799744" y="111937"/>
                </a:lnTo>
                <a:lnTo>
                  <a:pt x="780694" y="60540"/>
                </a:lnTo>
                <a:lnTo>
                  <a:pt x="743661" y="22136"/>
                </a:lnTo>
                <a:lnTo>
                  <a:pt x="730656" y="15227"/>
                </a:lnTo>
                <a:lnTo>
                  <a:pt x="730656" y="141757"/>
                </a:lnTo>
                <a:lnTo>
                  <a:pt x="730656" y="156641"/>
                </a:lnTo>
                <a:lnTo>
                  <a:pt x="720928" y="205613"/>
                </a:lnTo>
                <a:lnTo>
                  <a:pt x="693254" y="232562"/>
                </a:lnTo>
                <a:lnTo>
                  <a:pt x="665251" y="237705"/>
                </a:lnTo>
                <a:lnTo>
                  <a:pt x="642937" y="237705"/>
                </a:lnTo>
                <a:lnTo>
                  <a:pt x="642937" y="59321"/>
                </a:lnTo>
                <a:lnTo>
                  <a:pt x="667702" y="59321"/>
                </a:lnTo>
                <a:lnTo>
                  <a:pt x="706158" y="71272"/>
                </a:lnTo>
                <a:lnTo>
                  <a:pt x="726732" y="105651"/>
                </a:lnTo>
                <a:lnTo>
                  <a:pt x="730656" y="141757"/>
                </a:lnTo>
                <a:lnTo>
                  <a:pt x="730656" y="15227"/>
                </a:lnTo>
                <a:lnTo>
                  <a:pt x="720547" y="9842"/>
                </a:lnTo>
                <a:lnTo>
                  <a:pt x="694664" y="2463"/>
                </a:lnTo>
                <a:lnTo>
                  <a:pt x="666038" y="0"/>
                </a:lnTo>
                <a:lnTo>
                  <a:pt x="572249" y="0"/>
                </a:lnTo>
                <a:lnTo>
                  <a:pt x="572249" y="296837"/>
                </a:lnTo>
                <a:lnTo>
                  <a:pt x="665251" y="296837"/>
                </a:lnTo>
                <a:lnTo>
                  <a:pt x="720344" y="287020"/>
                </a:lnTo>
                <a:lnTo>
                  <a:pt x="764032" y="257581"/>
                </a:lnTo>
                <a:lnTo>
                  <a:pt x="792594" y="212267"/>
                </a:lnTo>
                <a:lnTo>
                  <a:pt x="799744" y="185089"/>
                </a:lnTo>
                <a:lnTo>
                  <a:pt x="802119" y="154876"/>
                </a:lnTo>
                <a:close/>
              </a:path>
            </a:pathLst>
          </a:custGeom>
          <a:solidFill>
            <a:srgbClr val="65FF6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86008" y="14333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solidFill>
            <a:srgbClr val="65FF6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965545" y="1700466"/>
            <a:ext cx="1873250" cy="305435"/>
          </a:xfrm>
          <a:custGeom>
            <a:avLst/>
            <a:gdLst/>
            <a:ahLst/>
            <a:cxnLst/>
            <a:rect l="l" t="t" r="r" b="b"/>
            <a:pathLst>
              <a:path w="1873250" h="305435">
                <a:moveTo>
                  <a:pt x="230454" y="219887"/>
                </a:moveTo>
                <a:lnTo>
                  <a:pt x="216141" y="171538"/>
                </a:lnTo>
                <a:lnTo>
                  <a:pt x="173913" y="138353"/>
                </a:lnTo>
                <a:lnTo>
                  <a:pt x="131572" y="121691"/>
                </a:lnTo>
                <a:lnTo>
                  <a:pt x="119037" y="117576"/>
                </a:lnTo>
                <a:lnTo>
                  <a:pt x="108242" y="113449"/>
                </a:lnTo>
                <a:lnTo>
                  <a:pt x="99212" y="109296"/>
                </a:lnTo>
                <a:lnTo>
                  <a:pt x="91922" y="105143"/>
                </a:lnTo>
                <a:lnTo>
                  <a:pt x="83375" y="99593"/>
                </a:lnTo>
                <a:lnTo>
                  <a:pt x="79095" y="93205"/>
                </a:lnTo>
                <a:lnTo>
                  <a:pt x="79095" y="78651"/>
                </a:lnTo>
                <a:lnTo>
                  <a:pt x="118846" y="58737"/>
                </a:lnTo>
                <a:lnTo>
                  <a:pt x="128752" y="59359"/>
                </a:lnTo>
                <a:lnTo>
                  <a:pt x="159156" y="89865"/>
                </a:lnTo>
                <a:lnTo>
                  <a:pt x="159766" y="99860"/>
                </a:lnTo>
                <a:lnTo>
                  <a:pt x="230251" y="99860"/>
                </a:lnTo>
                <a:lnTo>
                  <a:pt x="222643" y="58102"/>
                </a:lnTo>
                <a:lnTo>
                  <a:pt x="199809" y="26631"/>
                </a:lnTo>
                <a:lnTo>
                  <a:pt x="164592" y="6807"/>
                </a:lnTo>
                <a:lnTo>
                  <a:pt x="119824" y="190"/>
                </a:lnTo>
                <a:lnTo>
                  <a:pt x="96786" y="1663"/>
                </a:lnTo>
                <a:lnTo>
                  <a:pt x="56934" y="13360"/>
                </a:lnTo>
                <a:lnTo>
                  <a:pt x="26339" y="36258"/>
                </a:lnTo>
                <a:lnTo>
                  <a:pt x="8610" y="85763"/>
                </a:lnTo>
                <a:lnTo>
                  <a:pt x="10566" y="104736"/>
                </a:lnTo>
                <a:lnTo>
                  <a:pt x="39839" y="147929"/>
                </a:lnTo>
                <a:lnTo>
                  <a:pt x="87312" y="173443"/>
                </a:lnTo>
                <a:lnTo>
                  <a:pt x="122364" y="185864"/>
                </a:lnTo>
                <a:lnTo>
                  <a:pt x="135661" y="191173"/>
                </a:lnTo>
                <a:lnTo>
                  <a:pt x="145326" y="195986"/>
                </a:lnTo>
                <a:lnTo>
                  <a:pt x="151345" y="200304"/>
                </a:lnTo>
                <a:lnTo>
                  <a:pt x="156959" y="205727"/>
                </a:lnTo>
                <a:lnTo>
                  <a:pt x="159766" y="212382"/>
                </a:lnTo>
                <a:lnTo>
                  <a:pt x="159766" y="220281"/>
                </a:lnTo>
                <a:lnTo>
                  <a:pt x="159766" y="227584"/>
                </a:lnTo>
                <a:lnTo>
                  <a:pt x="121196" y="246519"/>
                </a:lnTo>
                <a:lnTo>
                  <a:pt x="110070" y="245935"/>
                </a:lnTo>
                <a:lnTo>
                  <a:pt x="74053" y="223215"/>
                </a:lnTo>
                <a:lnTo>
                  <a:pt x="70675" y="199326"/>
                </a:lnTo>
                <a:lnTo>
                  <a:pt x="0" y="199326"/>
                </a:lnTo>
                <a:lnTo>
                  <a:pt x="10236" y="249555"/>
                </a:lnTo>
                <a:lnTo>
                  <a:pt x="38760" y="281000"/>
                </a:lnTo>
                <a:lnTo>
                  <a:pt x="77990" y="298970"/>
                </a:lnTo>
                <a:lnTo>
                  <a:pt x="121196" y="304863"/>
                </a:lnTo>
                <a:lnTo>
                  <a:pt x="144500" y="303466"/>
                </a:lnTo>
                <a:lnTo>
                  <a:pt x="184048" y="292303"/>
                </a:lnTo>
                <a:lnTo>
                  <a:pt x="222910" y="255714"/>
                </a:lnTo>
                <a:lnTo>
                  <a:pt x="228574" y="238925"/>
                </a:lnTo>
                <a:lnTo>
                  <a:pt x="230454" y="219887"/>
                </a:lnTo>
                <a:close/>
              </a:path>
              <a:path w="1873250" h="305435">
                <a:moveTo>
                  <a:pt x="459841" y="242125"/>
                </a:moveTo>
                <a:lnTo>
                  <a:pt x="327482" y="242125"/>
                </a:lnTo>
                <a:lnTo>
                  <a:pt x="327482" y="177355"/>
                </a:lnTo>
                <a:lnTo>
                  <a:pt x="440067" y="177355"/>
                </a:lnTo>
                <a:lnTo>
                  <a:pt x="440067" y="120205"/>
                </a:lnTo>
                <a:lnTo>
                  <a:pt x="327482" y="120205"/>
                </a:lnTo>
                <a:lnTo>
                  <a:pt x="327482" y="63055"/>
                </a:lnTo>
                <a:lnTo>
                  <a:pt x="459257" y="63055"/>
                </a:lnTo>
                <a:lnTo>
                  <a:pt x="459257" y="4635"/>
                </a:lnTo>
                <a:lnTo>
                  <a:pt x="256794" y="4635"/>
                </a:lnTo>
                <a:lnTo>
                  <a:pt x="256794" y="63055"/>
                </a:lnTo>
                <a:lnTo>
                  <a:pt x="256794" y="120205"/>
                </a:lnTo>
                <a:lnTo>
                  <a:pt x="256794" y="177355"/>
                </a:lnTo>
                <a:lnTo>
                  <a:pt x="256794" y="242125"/>
                </a:lnTo>
                <a:lnTo>
                  <a:pt x="256794" y="300545"/>
                </a:lnTo>
                <a:lnTo>
                  <a:pt x="459841" y="300545"/>
                </a:lnTo>
                <a:lnTo>
                  <a:pt x="459841" y="242125"/>
                </a:lnTo>
                <a:close/>
              </a:path>
              <a:path w="1873250" h="305435">
                <a:moveTo>
                  <a:pt x="716102" y="112585"/>
                </a:moveTo>
                <a:lnTo>
                  <a:pt x="704926" y="65786"/>
                </a:lnTo>
                <a:lnTo>
                  <a:pt x="681151" y="30149"/>
                </a:lnTo>
                <a:lnTo>
                  <a:pt x="644715" y="7543"/>
                </a:lnTo>
                <a:lnTo>
                  <a:pt x="595299" y="0"/>
                </a:lnTo>
                <a:lnTo>
                  <a:pt x="568464" y="2438"/>
                </a:lnTo>
                <a:lnTo>
                  <a:pt x="523227" y="21920"/>
                </a:lnTo>
                <a:lnTo>
                  <a:pt x="490016" y="60096"/>
                </a:lnTo>
                <a:lnTo>
                  <a:pt x="473075" y="112280"/>
                </a:lnTo>
                <a:lnTo>
                  <a:pt x="470966" y="143332"/>
                </a:lnTo>
                <a:lnTo>
                  <a:pt x="470966" y="161925"/>
                </a:lnTo>
                <a:lnTo>
                  <a:pt x="479234" y="220675"/>
                </a:lnTo>
                <a:lnTo>
                  <a:pt x="504050" y="266090"/>
                </a:lnTo>
                <a:lnTo>
                  <a:pt x="543267" y="295173"/>
                </a:lnTo>
                <a:lnTo>
                  <a:pt x="594715" y="304863"/>
                </a:lnTo>
                <a:lnTo>
                  <a:pt x="620649" y="303034"/>
                </a:lnTo>
                <a:lnTo>
                  <a:pt x="663727" y="288404"/>
                </a:lnTo>
                <a:lnTo>
                  <a:pt x="694791" y="259524"/>
                </a:lnTo>
                <a:lnTo>
                  <a:pt x="712216" y="218846"/>
                </a:lnTo>
                <a:lnTo>
                  <a:pt x="645325" y="194233"/>
                </a:lnTo>
                <a:lnTo>
                  <a:pt x="643547" y="207479"/>
                </a:lnTo>
                <a:lnTo>
                  <a:pt x="640651" y="218516"/>
                </a:lnTo>
                <a:lnTo>
                  <a:pt x="606552" y="244259"/>
                </a:lnTo>
                <a:lnTo>
                  <a:pt x="594715" y="244944"/>
                </a:lnTo>
                <a:lnTo>
                  <a:pt x="581698" y="243687"/>
                </a:lnTo>
                <a:lnTo>
                  <a:pt x="549262" y="213258"/>
                </a:lnTo>
                <a:lnTo>
                  <a:pt x="542429" y="161925"/>
                </a:lnTo>
                <a:lnTo>
                  <a:pt x="542429" y="138531"/>
                </a:lnTo>
                <a:lnTo>
                  <a:pt x="546290" y="104140"/>
                </a:lnTo>
                <a:lnTo>
                  <a:pt x="556387" y="79565"/>
                </a:lnTo>
                <a:lnTo>
                  <a:pt x="572719" y="64833"/>
                </a:lnTo>
                <a:lnTo>
                  <a:pt x="595299" y="59918"/>
                </a:lnTo>
                <a:lnTo>
                  <a:pt x="607568" y="60667"/>
                </a:lnTo>
                <a:lnTo>
                  <a:pt x="641108" y="87960"/>
                </a:lnTo>
                <a:lnTo>
                  <a:pt x="645426" y="112585"/>
                </a:lnTo>
                <a:lnTo>
                  <a:pt x="716102" y="112585"/>
                </a:lnTo>
                <a:close/>
              </a:path>
              <a:path w="1873250" h="305435">
                <a:moveTo>
                  <a:pt x="974636" y="4114"/>
                </a:moveTo>
                <a:lnTo>
                  <a:pt x="903947" y="4114"/>
                </a:lnTo>
                <a:lnTo>
                  <a:pt x="903947" y="200406"/>
                </a:lnTo>
                <a:lnTo>
                  <a:pt x="900760" y="220230"/>
                </a:lnTo>
                <a:lnTo>
                  <a:pt x="892302" y="234403"/>
                </a:lnTo>
                <a:lnTo>
                  <a:pt x="878535" y="242900"/>
                </a:lnTo>
                <a:lnTo>
                  <a:pt x="859497" y="245732"/>
                </a:lnTo>
                <a:lnTo>
                  <a:pt x="849439" y="245046"/>
                </a:lnTo>
                <a:lnTo>
                  <a:pt x="817765" y="219964"/>
                </a:lnTo>
                <a:lnTo>
                  <a:pt x="814857" y="197954"/>
                </a:lnTo>
                <a:lnTo>
                  <a:pt x="814857" y="4114"/>
                </a:lnTo>
                <a:lnTo>
                  <a:pt x="744169" y="4114"/>
                </a:lnTo>
                <a:lnTo>
                  <a:pt x="744169" y="197954"/>
                </a:lnTo>
                <a:lnTo>
                  <a:pt x="746213" y="222618"/>
                </a:lnTo>
                <a:lnTo>
                  <a:pt x="762508" y="262458"/>
                </a:lnTo>
                <a:lnTo>
                  <a:pt x="794169" y="289560"/>
                </a:lnTo>
                <a:lnTo>
                  <a:pt x="835533" y="303161"/>
                </a:lnTo>
                <a:lnTo>
                  <a:pt x="859497" y="304863"/>
                </a:lnTo>
                <a:lnTo>
                  <a:pt x="883221" y="303161"/>
                </a:lnTo>
                <a:lnTo>
                  <a:pt x="924394" y="289560"/>
                </a:lnTo>
                <a:lnTo>
                  <a:pt x="956183" y="262458"/>
                </a:lnTo>
                <a:lnTo>
                  <a:pt x="972578" y="222618"/>
                </a:lnTo>
                <a:lnTo>
                  <a:pt x="974636" y="197954"/>
                </a:lnTo>
                <a:lnTo>
                  <a:pt x="974636" y="4114"/>
                </a:lnTo>
                <a:close/>
              </a:path>
              <a:path w="1873250" h="305435">
                <a:moveTo>
                  <a:pt x="1248232" y="290868"/>
                </a:moveTo>
                <a:lnTo>
                  <a:pt x="1198321" y="196392"/>
                </a:lnTo>
                <a:lnTo>
                  <a:pt x="1188808" y="178371"/>
                </a:lnTo>
                <a:lnTo>
                  <a:pt x="1198118" y="173329"/>
                </a:lnTo>
                <a:lnTo>
                  <a:pt x="1206868" y="166827"/>
                </a:lnTo>
                <a:lnTo>
                  <a:pt x="1233766" y="125857"/>
                </a:lnTo>
                <a:lnTo>
                  <a:pt x="1237462" y="96139"/>
                </a:lnTo>
                <a:lnTo>
                  <a:pt x="1235583" y="75006"/>
                </a:lnTo>
                <a:lnTo>
                  <a:pt x="1207401" y="27711"/>
                </a:lnTo>
                <a:lnTo>
                  <a:pt x="1172133" y="10007"/>
                </a:lnTo>
                <a:lnTo>
                  <a:pt x="1166774" y="8915"/>
                </a:lnTo>
                <a:lnTo>
                  <a:pt x="1166774" y="100647"/>
                </a:lnTo>
                <a:lnTo>
                  <a:pt x="1166152" y="108597"/>
                </a:lnTo>
                <a:lnTo>
                  <a:pt x="1135900" y="136639"/>
                </a:lnTo>
                <a:lnTo>
                  <a:pt x="1126248" y="137261"/>
                </a:lnTo>
                <a:lnTo>
                  <a:pt x="1084935" y="137261"/>
                </a:lnTo>
                <a:lnTo>
                  <a:pt x="1084935" y="63436"/>
                </a:lnTo>
                <a:lnTo>
                  <a:pt x="1126248" y="63436"/>
                </a:lnTo>
                <a:lnTo>
                  <a:pt x="1161326" y="78740"/>
                </a:lnTo>
                <a:lnTo>
                  <a:pt x="1166774" y="100647"/>
                </a:lnTo>
                <a:lnTo>
                  <a:pt x="1166774" y="8915"/>
                </a:lnTo>
                <a:lnTo>
                  <a:pt x="1150518" y="5588"/>
                </a:lnTo>
                <a:lnTo>
                  <a:pt x="1126248" y="4114"/>
                </a:lnTo>
                <a:lnTo>
                  <a:pt x="1014247" y="4114"/>
                </a:lnTo>
                <a:lnTo>
                  <a:pt x="1014247" y="300951"/>
                </a:lnTo>
                <a:lnTo>
                  <a:pt x="1084935" y="300951"/>
                </a:lnTo>
                <a:lnTo>
                  <a:pt x="1084935" y="196392"/>
                </a:lnTo>
                <a:lnTo>
                  <a:pt x="1122235" y="196392"/>
                </a:lnTo>
                <a:lnTo>
                  <a:pt x="1175486" y="300951"/>
                </a:lnTo>
                <a:lnTo>
                  <a:pt x="1248232" y="300951"/>
                </a:lnTo>
                <a:lnTo>
                  <a:pt x="1248232" y="290868"/>
                </a:lnTo>
                <a:close/>
              </a:path>
              <a:path w="1873250" h="305435">
                <a:moveTo>
                  <a:pt x="1344650" y="4114"/>
                </a:moveTo>
                <a:lnTo>
                  <a:pt x="1274165" y="4114"/>
                </a:lnTo>
                <a:lnTo>
                  <a:pt x="1274165" y="300951"/>
                </a:lnTo>
                <a:lnTo>
                  <a:pt x="1344650" y="300951"/>
                </a:lnTo>
                <a:lnTo>
                  <a:pt x="1344650" y="4114"/>
                </a:lnTo>
                <a:close/>
              </a:path>
              <a:path w="1873250" h="305435">
                <a:moveTo>
                  <a:pt x="1872970" y="4114"/>
                </a:moveTo>
                <a:lnTo>
                  <a:pt x="1795233" y="4114"/>
                </a:lnTo>
                <a:lnTo>
                  <a:pt x="1739823" y="124434"/>
                </a:lnTo>
                <a:lnTo>
                  <a:pt x="1684413" y="4114"/>
                </a:lnTo>
                <a:lnTo>
                  <a:pt x="1606677" y="4114"/>
                </a:lnTo>
                <a:lnTo>
                  <a:pt x="1606943" y="4635"/>
                </a:lnTo>
                <a:lnTo>
                  <a:pt x="1369847" y="4635"/>
                </a:lnTo>
                <a:lnTo>
                  <a:pt x="1369847" y="63055"/>
                </a:lnTo>
                <a:lnTo>
                  <a:pt x="1456004" y="63055"/>
                </a:lnTo>
                <a:lnTo>
                  <a:pt x="1456004" y="300545"/>
                </a:lnTo>
                <a:lnTo>
                  <a:pt x="1526489" y="300545"/>
                </a:lnTo>
                <a:lnTo>
                  <a:pt x="1526489" y="63055"/>
                </a:lnTo>
                <a:lnTo>
                  <a:pt x="1613623" y="63055"/>
                </a:lnTo>
                <a:lnTo>
                  <a:pt x="1613623" y="17589"/>
                </a:lnTo>
                <a:lnTo>
                  <a:pt x="1704187" y="193154"/>
                </a:lnTo>
                <a:lnTo>
                  <a:pt x="1704187" y="300951"/>
                </a:lnTo>
                <a:lnTo>
                  <a:pt x="1775460" y="300951"/>
                </a:lnTo>
                <a:lnTo>
                  <a:pt x="1775460" y="193154"/>
                </a:lnTo>
                <a:lnTo>
                  <a:pt x="1872970" y="4114"/>
                </a:lnTo>
                <a:close/>
              </a:path>
            </a:pathLst>
          </a:custGeom>
          <a:solidFill>
            <a:srgbClr val="65FF6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0" y="15861"/>
            <a:ext cx="10693400" cy="5953125"/>
            <a:chOff x="0" y="15861"/>
            <a:chExt cx="10693400" cy="5953125"/>
          </a:xfrm>
        </p:grpSpPr>
        <p:sp>
          <p:nvSpPr>
            <p:cNvPr id="12" name="object 12"/>
            <p:cNvSpPr/>
            <p:nvPr/>
          </p:nvSpPr>
          <p:spPr>
            <a:xfrm>
              <a:off x="1286008" y="143332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65FF6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15861"/>
              <a:ext cx="10693400" cy="595273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891812" y="3719776"/>
            <a:ext cx="7230109" cy="141351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450" spc="45" dirty="0">
                <a:solidFill>
                  <a:srgbClr val="CCFECC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2450" spc="80" dirty="0">
                <a:solidFill>
                  <a:srgbClr val="CCFEC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450" spc="20" dirty="0">
                <a:solidFill>
                  <a:srgbClr val="CCFECC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450" spc="40" dirty="0">
                <a:solidFill>
                  <a:srgbClr val="CCFEC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450" spc="20" dirty="0">
                <a:solidFill>
                  <a:srgbClr val="CCFECC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450" spc="120" dirty="0">
                <a:solidFill>
                  <a:srgbClr val="CCFECC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450" spc="55" dirty="0">
                <a:solidFill>
                  <a:srgbClr val="CCFEC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450" spc="20" dirty="0">
                <a:solidFill>
                  <a:srgbClr val="CCFECC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450" spc="80" dirty="0">
                <a:solidFill>
                  <a:srgbClr val="CCFECC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2450" spc="-190" dirty="0">
                <a:solidFill>
                  <a:srgbClr val="CCFEC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50" spc="40" dirty="0">
                <a:solidFill>
                  <a:srgbClr val="CCFECC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2450" dirty="0">
                <a:solidFill>
                  <a:srgbClr val="CCFECC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2450" spc="-204" dirty="0">
                <a:solidFill>
                  <a:srgbClr val="CCFECC"/>
                </a:solidFill>
                <a:latin typeface="Tahoma" panose="020B0604030504040204"/>
                <a:cs typeface="Tahoma" panose="020B0604030504040204"/>
              </a:rPr>
              <a:t>:</a:t>
            </a:r>
            <a:endParaRPr sz="245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450" spc="40" dirty="0">
                <a:solidFill>
                  <a:srgbClr val="CCFECC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lang="en-US" sz="2450" spc="40" dirty="0">
                <a:solidFill>
                  <a:srgbClr val="CCFECC"/>
                </a:solidFill>
                <a:latin typeface="Tahoma" panose="020B0604030504040204"/>
                <a:cs typeface="Tahoma" panose="020B0604030504040204"/>
              </a:rPr>
              <a:t>ISHNUPRIYA R </a:t>
            </a:r>
            <a:r>
              <a:rPr sz="2450" spc="-60" dirty="0">
                <a:solidFill>
                  <a:srgbClr val="CCFECC"/>
                </a:solidFill>
                <a:latin typeface="Tahoma" panose="020B0604030504040204"/>
                <a:cs typeface="Tahoma" panose="020B0604030504040204"/>
              </a:rPr>
              <a:t>-SSM</a:t>
            </a:r>
            <a:r>
              <a:rPr sz="2450" spc="-180" dirty="0">
                <a:solidFill>
                  <a:srgbClr val="CCFEC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50" spc="25" dirty="0">
                <a:solidFill>
                  <a:srgbClr val="CCFECC"/>
                </a:solidFill>
                <a:latin typeface="Tahoma" panose="020B0604030504040204"/>
                <a:cs typeface="Tahoma" panose="020B0604030504040204"/>
              </a:rPr>
              <a:t>College</a:t>
            </a:r>
            <a:r>
              <a:rPr sz="2450" spc="-145" dirty="0">
                <a:solidFill>
                  <a:srgbClr val="CCFEC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50" spc="65" dirty="0">
                <a:solidFill>
                  <a:srgbClr val="CCFECC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2450" spc="-160" dirty="0">
                <a:solidFill>
                  <a:srgbClr val="CCFEC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50" dirty="0">
                <a:solidFill>
                  <a:srgbClr val="CCFECC"/>
                </a:solidFill>
                <a:latin typeface="Tahoma" panose="020B0604030504040204"/>
                <a:cs typeface="Tahoma" panose="020B0604030504040204"/>
              </a:rPr>
              <a:t>Engineering-B.E-CSE</a:t>
            </a:r>
            <a:endParaRPr sz="24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KEY</a:t>
            </a:r>
            <a:r>
              <a:rPr spc="-15" dirty="0"/>
              <a:t> </a:t>
            </a:r>
            <a:r>
              <a:rPr spc="10" dirty="0"/>
              <a:t>LOGGER</a:t>
            </a:r>
            <a:r>
              <a:rPr spc="-65" dirty="0"/>
              <a:t> </a:t>
            </a:r>
            <a:r>
              <a:rPr spc="35" dirty="0"/>
              <a:t>AND</a:t>
            </a:r>
            <a:r>
              <a:rPr spc="20" dirty="0"/>
              <a:t> </a:t>
            </a:r>
            <a:r>
              <a:rPr spc="-20" dirty="0"/>
              <a:t>SECURITY</a:t>
            </a:r>
            <a:endParaRPr spc="-2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6719" y="613181"/>
            <a:ext cx="1827530" cy="330200"/>
          </a:xfrm>
          <a:custGeom>
            <a:avLst/>
            <a:gdLst/>
            <a:ahLst/>
            <a:cxnLst/>
            <a:rect l="l" t="t" r="r" b="b"/>
            <a:pathLst>
              <a:path w="1827530" h="330200">
                <a:moveTo>
                  <a:pt x="243001" y="319049"/>
                </a:moveTo>
                <a:lnTo>
                  <a:pt x="177990" y="201460"/>
                </a:lnTo>
                <a:lnTo>
                  <a:pt x="171437" y="189598"/>
                </a:lnTo>
                <a:lnTo>
                  <a:pt x="182600" y="184264"/>
                </a:lnTo>
                <a:lnTo>
                  <a:pt x="193027" y="177063"/>
                </a:lnTo>
                <a:lnTo>
                  <a:pt x="219202" y="144678"/>
                </a:lnTo>
                <a:lnTo>
                  <a:pt x="228866" y="101600"/>
                </a:lnTo>
                <a:lnTo>
                  <a:pt x="226936" y="78359"/>
                </a:lnTo>
                <a:lnTo>
                  <a:pt x="221145" y="58039"/>
                </a:lnTo>
                <a:lnTo>
                  <a:pt x="215265" y="47434"/>
                </a:lnTo>
                <a:lnTo>
                  <a:pt x="211493" y="40614"/>
                </a:lnTo>
                <a:lnTo>
                  <a:pt x="197967" y="26111"/>
                </a:lnTo>
                <a:lnTo>
                  <a:pt x="180975" y="14681"/>
                </a:lnTo>
                <a:lnTo>
                  <a:pt x="174040" y="11874"/>
                </a:lnTo>
                <a:lnTo>
                  <a:pt x="174040" y="101600"/>
                </a:lnTo>
                <a:lnTo>
                  <a:pt x="173088" y="112128"/>
                </a:lnTo>
                <a:lnTo>
                  <a:pt x="150266" y="145618"/>
                </a:lnTo>
                <a:lnTo>
                  <a:pt x="112687" y="154254"/>
                </a:lnTo>
                <a:lnTo>
                  <a:pt x="55041" y="154254"/>
                </a:lnTo>
                <a:lnTo>
                  <a:pt x="55041" y="47434"/>
                </a:lnTo>
                <a:lnTo>
                  <a:pt x="111379" y="47434"/>
                </a:lnTo>
                <a:lnTo>
                  <a:pt x="151041" y="55753"/>
                </a:lnTo>
                <a:lnTo>
                  <a:pt x="173126" y="89877"/>
                </a:lnTo>
                <a:lnTo>
                  <a:pt x="174040" y="101600"/>
                </a:lnTo>
                <a:lnTo>
                  <a:pt x="174040" y="11874"/>
                </a:lnTo>
                <a:lnTo>
                  <a:pt x="160883" y="6527"/>
                </a:lnTo>
                <a:lnTo>
                  <a:pt x="137680" y="1638"/>
                </a:lnTo>
                <a:lnTo>
                  <a:pt x="111379" y="0"/>
                </a:lnTo>
                <a:lnTo>
                  <a:pt x="0" y="0"/>
                </a:lnTo>
                <a:lnTo>
                  <a:pt x="0" y="329819"/>
                </a:lnTo>
                <a:lnTo>
                  <a:pt x="55041" y="329819"/>
                </a:lnTo>
                <a:lnTo>
                  <a:pt x="55041" y="201460"/>
                </a:lnTo>
                <a:lnTo>
                  <a:pt x="118999" y="201460"/>
                </a:lnTo>
                <a:lnTo>
                  <a:pt x="187744" y="329819"/>
                </a:lnTo>
                <a:lnTo>
                  <a:pt x="243001" y="329819"/>
                </a:lnTo>
                <a:lnTo>
                  <a:pt x="243001" y="319049"/>
                </a:lnTo>
                <a:close/>
              </a:path>
              <a:path w="1827530" h="330200">
                <a:moveTo>
                  <a:pt x="492760" y="282460"/>
                </a:moveTo>
                <a:lnTo>
                  <a:pt x="333514" y="282460"/>
                </a:lnTo>
                <a:lnTo>
                  <a:pt x="333514" y="183400"/>
                </a:lnTo>
                <a:lnTo>
                  <a:pt x="470573" y="183400"/>
                </a:lnTo>
                <a:lnTo>
                  <a:pt x="470573" y="136410"/>
                </a:lnTo>
                <a:lnTo>
                  <a:pt x="333514" y="136410"/>
                </a:lnTo>
                <a:lnTo>
                  <a:pt x="333514" y="47510"/>
                </a:lnTo>
                <a:lnTo>
                  <a:pt x="490588" y="47510"/>
                </a:lnTo>
                <a:lnTo>
                  <a:pt x="490588" y="520"/>
                </a:lnTo>
                <a:lnTo>
                  <a:pt x="278472" y="520"/>
                </a:lnTo>
                <a:lnTo>
                  <a:pt x="278472" y="47510"/>
                </a:lnTo>
                <a:lnTo>
                  <a:pt x="278472" y="136410"/>
                </a:lnTo>
                <a:lnTo>
                  <a:pt x="278472" y="183400"/>
                </a:lnTo>
                <a:lnTo>
                  <a:pt x="278472" y="282460"/>
                </a:lnTo>
                <a:lnTo>
                  <a:pt x="278472" y="329450"/>
                </a:lnTo>
                <a:lnTo>
                  <a:pt x="492760" y="329450"/>
                </a:lnTo>
                <a:lnTo>
                  <a:pt x="492760" y="282460"/>
                </a:lnTo>
                <a:close/>
              </a:path>
              <a:path w="1827530" h="330200">
                <a:moveTo>
                  <a:pt x="743953" y="520"/>
                </a:moveTo>
                <a:lnTo>
                  <a:pt x="534670" y="520"/>
                </a:lnTo>
                <a:lnTo>
                  <a:pt x="534670" y="47510"/>
                </a:lnTo>
                <a:lnTo>
                  <a:pt x="534670" y="142760"/>
                </a:lnTo>
                <a:lnTo>
                  <a:pt x="534670" y="189750"/>
                </a:lnTo>
                <a:lnTo>
                  <a:pt x="534670" y="329450"/>
                </a:lnTo>
                <a:lnTo>
                  <a:pt x="589711" y="329450"/>
                </a:lnTo>
                <a:lnTo>
                  <a:pt x="589711" y="189750"/>
                </a:lnTo>
                <a:lnTo>
                  <a:pt x="722414" y="189750"/>
                </a:lnTo>
                <a:lnTo>
                  <a:pt x="722414" y="142760"/>
                </a:lnTo>
                <a:lnTo>
                  <a:pt x="589711" y="142760"/>
                </a:lnTo>
                <a:lnTo>
                  <a:pt x="589711" y="47510"/>
                </a:lnTo>
                <a:lnTo>
                  <a:pt x="743953" y="47510"/>
                </a:lnTo>
                <a:lnTo>
                  <a:pt x="743953" y="520"/>
                </a:lnTo>
                <a:close/>
              </a:path>
              <a:path w="1827530" h="330200">
                <a:moveTo>
                  <a:pt x="994016" y="282460"/>
                </a:moveTo>
                <a:lnTo>
                  <a:pt x="834771" y="282460"/>
                </a:lnTo>
                <a:lnTo>
                  <a:pt x="834771" y="183400"/>
                </a:lnTo>
                <a:lnTo>
                  <a:pt x="971829" y="183400"/>
                </a:lnTo>
                <a:lnTo>
                  <a:pt x="971829" y="136410"/>
                </a:lnTo>
                <a:lnTo>
                  <a:pt x="834771" y="136410"/>
                </a:lnTo>
                <a:lnTo>
                  <a:pt x="834771" y="47510"/>
                </a:lnTo>
                <a:lnTo>
                  <a:pt x="991844" y="47510"/>
                </a:lnTo>
                <a:lnTo>
                  <a:pt x="991844" y="520"/>
                </a:lnTo>
                <a:lnTo>
                  <a:pt x="779716" y="520"/>
                </a:lnTo>
                <a:lnTo>
                  <a:pt x="779716" y="47510"/>
                </a:lnTo>
                <a:lnTo>
                  <a:pt x="779716" y="136410"/>
                </a:lnTo>
                <a:lnTo>
                  <a:pt x="779716" y="183400"/>
                </a:lnTo>
                <a:lnTo>
                  <a:pt x="779716" y="282460"/>
                </a:lnTo>
                <a:lnTo>
                  <a:pt x="779716" y="329450"/>
                </a:lnTo>
                <a:lnTo>
                  <a:pt x="994016" y="329450"/>
                </a:lnTo>
                <a:lnTo>
                  <a:pt x="994016" y="282460"/>
                </a:lnTo>
                <a:close/>
              </a:path>
              <a:path w="1827530" h="330200">
                <a:moveTo>
                  <a:pt x="1278928" y="319049"/>
                </a:moveTo>
                <a:lnTo>
                  <a:pt x="1213904" y="201460"/>
                </a:lnTo>
                <a:lnTo>
                  <a:pt x="1207350" y="189598"/>
                </a:lnTo>
                <a:lnTo>
                  <a:pt x="1218514" y="184264"/>
                </a:lnTo>
                <a:lnTo>
                  <a:pt x="1228940" y="177063"/>
                </a:lnTo>
                <a:lnTo>
                  <a:pt x="1255115" y="144678"/>
                </a:lnTo>
                <a:lnTo>
                  <a:pt x="1264793" y="101600"/>
                </a:lnTo>
                <a:lnTo>
                  <a:pt x="1262862" y="78359"/>
                </a:lnTo>
                <a:lnTo>
                  <a:pt x="1247406" y="40614"/>
                </a:lnTo>
                <a:lnTo>
                  <a:pt x="1216901" y="14681"/>
                </a:lnTo>
                <a:lnTo>
                  <a:pt x="1209967" y="11874"/>
                </a:lnTo>
                <a:lnTo>
                  <a:pt x="1209967" y="101600"/>
                </a:lnTo>
                <a:lnTo>
                  <a:pt x="1209014" y="112128"/>
                </a:lnTo>
                <a:lnTo>
                  <a:pt x="1186180" y="145618"/>
                </a:lnTo>
                <a:lnTo>
                  <a:pt x="1148613" y="154254"/>
                </a:lnTo>
                <a:lnTo>
                  <a:pt x="1090955" y="154254"/>
                </a:lnTo>
                <a:lnTo>
                  <a:pt x="1090955" y="47434"/>
                </a:lnTo>
                <a:lnTo>
                  <a:pt x="1147305" y="47434"/>
                </a:lnTo>
                <a:lnTo>
                  <a:pt x="1186954" y="55753"/>
                </a:lnTo>
                <a:lnTo>
                  <a:pt x="1209052" y="89877"/>
                </a:lnTo>
                <a:lnTo>
                  <a:pt x="1209967" y="101600"/>
                </a:lnTo>
                <a:lnTo>
                  <a:pt x="1209967" y="11874"/>
                </a:lnTo>
                <a:lnTo>
                  <a:pt x="1196797" y="6527"/>
                </a:lnTo>
                <a:lnTo>
                  <a:pt x="1173607" y="1638"/>
                </a:lnTo>
                <a:lnTo>
                  <a:pt x="1147305" y="0"/>
                </a:lnTo>
                <a:lnTo>
                  <a:pt x="1035913" y="0"/>
                </a:lnTo>
                <a:lnTo>
                  <a:pt x="1035913" y="329819"/>
                </a:lnTo>
                <a:lnTo>
                  <a:pt x="1090955" y="329819"/>
                </a:lnTo>
                <a:lnTo>
                  <a:pt x="1090955" y="201460"/>
                </a:lnTo>
                <a:lnTo>
                  <a:pt x="1154925" y="201460"/>
                </a:lnTo>
                <a:lnTo>
                  <a:pt x="1223670" y="329819"/>
                </a:lnTo>
                <a:lnTo>
                  <a:pt x="1278928" y="329819"/>
                </a:lnTo>
                <a:lnTo>
                  <a:pt x="1278928" y="319049"/>
                </a:lnTo>
                <a:close/>
              </a:path>
              <a:path w="1827530" h="330200">
                <a:moveTo>
                  <a:pt x="1528686" y="282460"/>
                </a:moveTo>
                <a:lnTo>
                  <a:pt x="1369441" y="282460"/>
                </a:lnTo>
                <a:lnTo>
                  <a:pt x="1369441" y="183400"/>
                </a:lnTo>
                <a:lnTo>
                  <a:pt x="1506499" y="183400"/>
                </a:lnTo>
                <a:lnTo>
                  <a:pt x="1506499" y="136410"/>
                </a:lnTo>
                <a:lnTo>
                  <a:pt x="1369441" y="136410"/>
                </a:lnTo>
                <a:lnTo>
                  <a:pt x="1369441" y="47510"/>
                </a:lnTo>
                <a:lnTo>
                  <a:pt x="1526514" y="47510"/>
                </a:lnTo>
                <a:lnTo>
                  <a:pt x="1526514" y="520"/>
                </a:lnTo>
                <a:lnTo>
                  <a:pt x="1314386" y="520"/>
                </a:lnTo>
                <a:lnTo>
                  <a:pt x="1314386" y="47510"/>
                </a:lnTo>
                <a:lnTo>
                  <a:pt x="1314386" y="136410"/>
                </a:lnTo>
                <a:lnTo>
                  <a:pt x="1314386" y="183400"/>
                </a:lnTo>
                <a:lnTo>
                  <a:pt x="1314386" y="282460"/>
                </a:lnTo>
                <a:lnTo>
                  <a:pt x="1314386" y="329450"/>
                </a:lnTo>
                <a:lnTo>
                  <a:pt x="1528686" y="329450"/>
                </a:lnTo>
                <a:lnTo>
                  <a:pt x="1528686" y="282460"/>
                </a:lnTo>
                <a:close/>
              </a:path>
              <a:path w="1827530" h="330200">
                <a:moveTo>
                  <a:pt x="1827301" y="0"/>
                </a:moveTo>
                <a:lnTo>
                  <a:pt x="1772704" y="0"/>
                </a:lnTo>
                <a:lnTo>
                  <a:pt x="1772704" y="229628"/>
                </a:lnTo>
                <a:lnTo>
                  <a:pt x="1622590" y="0"/>
                </a:lnTo>
                <a:lnTo>
                  <a:pt x="1570583" y="0"/>
                </a:lnTo>
                <a:lnTo>
                  <a:pt x="1570583" y="329819"/>
                </a:lnTo>
                <a:lnTo>
                  <a:pt x="1625625" y="329819"/>
                </a:lnTo>
                <a:lnTo>
                  <a:pt x="1625625" y="100952"/>
                </a:lnTo>
                <a:lnTo>
                  <a:pt x="1775091" y="329819"/>
                </a:lnTo>
                <a:lnTo>
                  <a:pt x="1827301" y="329819"/>
                </a:lnTo>
                <a:lnTo>
                  <a:pt x="1827301" y="0"/>
                </a:lnTo>
                <a:close/>
              </a:path>
            </a:pathLst>
          </a:custGeom>
          <a:solidFill>
            <a:srgbClr val="FF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09672" y="608825"/>
            <a:ext cx="781050" cy="339090"/>
          </a:xfrm>
          <a:custGeom>
            <a:avLst/>
            <a:gdLst/>
            <a:ahLst/>
            <a:cxnLst/>
            <a:rect l="l" t="t" r="r" b="b"/>
            <a:pathLst>
              <a:path w="781050" h="339090">
                <a:moveTo>
                  <a:pt x="257479" y="220395"/>
                </a:moveTo>
                <a:lnTo>
                  <a:pt x="202882" y="220395"/>
                </a:lnTo>
                <a:lnTo>
                  <a:pt x="199326" y="237680"/>
                </a:lnTo>
                <a:lnTo>
                  <a:pt x="194665" y="252450"/>
                </a:lnTo>
                <a:lnTo>
                  <a:pt x="161620" y="287096"/>
                </a:lnTo>
                <a:lnTo>
                  <a:pt x="130098" y="291312"/>
                </a:lnTo>
                <a:lnTo>
                  <a:pt x="112102" y="289407"/>
                </a:lnTo>
                <a:lnTo>
                  <a:pt x="73215" y="260743"/>
                </a:lnTo>
                <a:lnTo>
                  <a:pt x="55981" y="206717"/>
                </a:lnTo>
                <a:lnTo>
                  <a:pt x="54825" y="185153"/>
                </a:lnTo>
                <a:lnTo>
                  <a:pt x="54825" y="153162"/>
                </a:lnTo>
                <a:lnTo>
                  <a:pt x="59855" y="109715"/>
                </a:lnTo>
                <a:lnTo>
                  <a:pt x="86220" y="63588"/>
                </a:lnTo>
                <a:lnTo>
                  <a:pt x="133807" y="47434"/>
                </a:lnTo>
                <a:lnTo>
                  <a:pt x="149491" y="48526"/>
                </a:lnTo>
                <a:lnTo>
                  <a:pt x="189331" y="74752"/>
                </a:lnTo>
                <a:lnTo>
                  <a:pt x="202768" y="119011"/>
                </a:lnTo>
                <a:lnTo>
                  <a:pt x="257378" y="119011"/>
                </a:lnTo>
                <a:lnTo>
                  <a:pt x="245440" y="68999"/>
                </a:lnTo>
                <a:lnTo>
                  <a:pt x="220929" y="31445"/>
                </a:lnTo>
                <a:lnTo>
                  <a:pt x="183819" y="7861"/>
                </a:lnTo>
                <a:lnTo>
                  <a:pt x="133807" y="0"/>
                </a:lnTo>
                <a:lnTo>
                  <a:pt x="104521" y="2654"/>
                </a:lnTo>
                <a:lnTo>
                  <a:pt x="55626" y="23812"/>
                </a:lnTo>
                <a:lnTo>
                  <a:pt x="20256" y="65138"/>
                </a:lnTo>
                <a:lnTo>
                  <a:pt x="2260" y="120789"/>
                </a:lnTo>
                <a:lnTo>
                  <a:pt x="0" y="153606"/>
                </a:lnTo>
                <a:lnTo>
                  <a:pt x="0" y="187540"/>
                </a:lnTo>
                <a:lnTo>
                  <a:pt x="9385" y="248843"/>
                </a:lnTo>
                <a:lnTo>
                  <a:pt x="36233" y="296976"/>
                </a:lnTo>
                <a:lnTo>
                  <a:pt x="77482" y="328142"/>
                </a:lnTo>
                <a:lnTo>
                  <a:pt x="130098" y="338531"/>
                </a:lnTo>
                <a:lnTo>
                  <a:pt x="158165" y="336537"/>
                </a:lnTo>
                <a:lnTo>
                  <a:pt x="203466" y="320662"/>
                </a:lnTo>
                <a:lnTo>
                  <a:pt x="234594" y="289407"/>
                </a:lnTo>
                <a:lnTo>
                  <a:pt x="252984" y="246227"/>
                </a:lnTo>
                <a:lnTo>
                  <a:pt x="257479" y="220395"/>
                </a:lnTo>
                <a:close/>
              </a:path>
              <a:path w="781050" h="339090">
                <a:moveTo>
                  <a:pt x="514578" y="286816"/>
                </a:moveTo>
                <a:lnTo>
                  <a:pt x="355320" y="286816"/>
                </a:lnTo>
                <a:lnTo>
                  <a:pt x="355320" y="187756"/>
                </a:lnTo>
                <a:lnTo>
                  <a:pt x="492379" y="187756"/>
                </a:lnTo>
                <a:lnTo>
                  <a:pt x="492379" y="140766"/>
                </a:lnTo>
                <a:lnTo>
                  <a:pt x="355320" y="140766"/>
                </a:lnTo>
                <a:lnTo>
                  <a:pt x="355320" y="51866"/>
                </a:lnTo>
                <a:lnTo>
                  <a:pt x="512394" y="51866"/>
                </a:lnTo>
                <a:lnTo>
                  <a:pt x="512394" y="4876"/>
                </a:lnTo>
                <a:lnTo>
                  <a:pt x="300278" y="4876"/>
                </a:lnTo>
                <a:lnTo>
                  <a:pt x="300278" y="51866"/>
                </a:lnTo>
                <a:lnTo>
                  <a:pt x="300278" y="140766"/>
                </a:lnTo>
                <a:lnTo>
                  <a:pt x="300278" y="187756"/>
                </a:lnTo>
                <a:lnTo>
                  <a:pt x="300278" y="286816"/>
                </a:lnTo>
                <a:lnTo>
                  <a:pt x="300278" y="333806"/>
                </a:lnTo>
                <a:lnTo>
                  <a:pt x="514578" y="333806"/>
                </a:lnTo>
                <a:lnTo>
                  <a:pt x="514578" y="286816"/>
                </a:lnTo>
                <a:close/>
              </a:path>
              <a:path w="781050" h="339090">
                <a:moveTo>
                  <a:pt x="780554" y="247154"/>
                </a:moveTo>
                <a:lnTo>
                  <a:pt x="765441" y="196138"/>
                </a:lnTo>
                <a:lnTo>
                  <a:pt x="719404" y="160921"/>
                </a:lnTo>
                <a:lnTo>
                  <a:pt x="652970" y="137591"/>
                </a:lnTo>
                <a:lnTo>
                  <a:pt x="638441" y="132092"/>
                </a:lnTo>
                <a:lnTo>
                  <a:pt x="606183" y="107619"/>
                </a:lnTo>
                <a:lnTo>
                  <a:pt x="602373" y="92252"/>
                </a:lnTo>
                <a:lnTo>
                  <a:pt x="603262" y="83070"/>
                </a:lnTo>
                <a:lnTo>
                  <a:pt x="634771" y="50647"/>
                </a:lnTo>
                <a:lnTo>
                  <a:pt x="661555" y="47434"/>
                </a:lnTo>
                <a:lnTo>
                  <a:pt x="676833" y="48399"/>
                </a:lnTo>
                <a:lnTo>
                  <a:pt x="716241" y="71640"/>
                </a:lnTo>
                <a:lnTo>
                  <a:pt x="724865" y="108788"/>
                </a:lnTo>
                <a:lnTo>
                  <a:pt x="779691" y="108788"/>
                </a:lnTo>
                <a:lnTo>
                  <a:pt x="771944" y="66306"/>
                </a:lnTo>
                <a:lnTo>
                  <a:pt x="748690" y="31330"/>
                </a:lnTo>
                <a:lnTo>
                  <a:pt x="711454" y="7835"/>
                </a:lnTo>
                <a:lnTo>
                  <a:pt x="661555" y="0"/>
                </a:lnTo>
                <a:lnTo>
                  <a:pt x="637209" y="1651"/>
                </a:lnTo>
                <a:lnTo>
                  <a:pt x="595884" y="14808"/>
                </a:lnTo>
                <a:lnTo>
                  <a:pt x="565086" y="40347"/>
                </a:lnTo>
                <a:lnTo>
                  <a:pt x="547331" y="92684"/>
                </a:lnTo>
                <a:lnTo>
                  <a:pt x="549148" y="111480"/>
                </a:lnTo>
                <a:lnTo>
                  <a:pt x="576376" y="155232"/>
                </a:lnTo>
                <a:lnTo>
                  <a:pt x="609879" y="175742"/>
                </a:lnTo>
                <a:lnTo>
                  <a:pt x="652310" y="191782"/>
                </a:lnTo>
                <a:lnTo>
                  <a:pt x="673633" y="198551"/>
                </a:lnTo>
                <a:lnTo>
                  <a:pt x="690740" y="205054"/>
                </a:lnTo>
                <a:lnTo>
                  <a:pt x="722033" y="230593"/>
                </a:lnTo>
                <a:lnTo>
                  <a:pt x="725297" y="247586"/>
                </a:lnTo>
                <a:lnTo>
                  <a:pt x="724331" y="256997"/>
                </a:lnTo>
                <a:lnTo>
                  <a:pt x="690410" y="288328"/>
                </a:lnTo>
                <a:lnTo>
                  <a:pt x="663511" y="291312"/>
                </a:lnTo>
                <a:lnTo>
                  <a:pt x="649655" y="290487"/>
                </a:lnTo>
                <a:lnTo>
                  <a:pt x="613473" y="278041"/>
                </a:lnTo>
                <a:lnTo>
                  <a:pt x="592150" y="229311"/>
                </a:lnTo>
                <a:lnTo>
                  <a:pt x="537324" y="229311"/>
                </a:lnTo>
                <a:lnTo>
                  <a:pt x="548043" y="280162"/>
                </a:lnTo>
                <a:lnTo>
                  <a:pt x="577850" y="312801"/>
                </a:lnTo>
                <a:lnTo>
                  <a:pt x="618782" y="332105"/>
                </a:lnTo>
                <a:lnTo>
                  <a:pt x="663511" y="338531"/>
                </a:lnTo>
                <a:lnTo>
                  <a:pt x="688378" y="336981"/>
                </a:lnTo>
                <a:lnTo>
                  <a:pt x="730694" y="324637"/>
                </a:lnTo>
                <a:lnTo>
                  <a:pt x="762330" y="300405"/>
                </a:lnTo>
                <a:lnTo>
                  <a:pt x="778535" y="267068"/>
                </a:lnTo>
                <a:lnTo>
                  <a:pt x="780554" y="247154"/>
                </a:lnTo>
                <a:close/>
              </a:path>
            </a:pathLst>
          </a:custGeom>
          <a:solidFill>
            <a:srgbClr val="FF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7254" y="484735"/>
            <a:ext cx="272986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30" dirty="0">
                <a:solidFill>
                  <a:srgbClr val="000000"/>
                </a:solidFill>
                <a:latin typeface="Roboto"/>
                <a:cs typeface="Roboto"/>
              </a:rPr>
              <a:t>REFERENCES</a:t>
            </a:r>
            <a:endParaRPr sz="3500">
              <a:latin typeface="Roboto"/>
              <a:cs typeface="Robo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9954" y="5197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solidFill>
            <a:srgbClr val="FF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77254" y="2208277"/>
            <a:ext cx="8064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95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95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254" y="3860503"/>
            <a:ext cx="8064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95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95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8380" y="1663864"/>
            <a:ext cx="401320" cy="114300"/>
          </a:xfrm>
          <a:custGeom>
            <a:avLst/>
            <a:gdLst/>
            <a:ahLst/>
            <a:cxnLst/>
            <a:rect l="l" t="t" r="r" b="b"/>
            <a:pathLst>
              <a:path w="401319" h="114300">
                <a:moveTo>
                  <a:pt x="96723" y="112839"/>
                </a:moveTo>
                <a:lnTo>
                  <a:pt x="86423" y="85902"/>
                </a:lnTo>
                <a:lnTo>
                  <a:pt x="80518" y="70485"/>
                </a:lnTo>
                <a:lnTo>
                  <a:pt x="65341" y="30822"/>
                </a:lnTo>
                <a:lnTo>
                  <a:pt x="62750" y="24053"/>
                </a:lnTo>
                <a:lnTo>
                  <a:pt x="62750" y="70485"/>
                </a:lnTo>
                <a:lnTo>
                  <a:pt x="33896" y="70485"/>
                </a:lnTo>
                <a:lnTo>
                  <a:pt x="48323" y="30822"/>
                </a:lnTo>
                <a:lnTo>
                  <a:pt x="62750" y="70485"/>
                </a:lnTo>
                <a:lnTo>
                  <a:pt x="62750" y="24053"/>
                </a:lnTo>
                <a:lnTo>
                  <a:pt x="55714" y="5651"/>
                </a:lnTo>
                <a:lnTo>
                  <a:pt x="40868" y="5651"/>
                </a:lnTo>
                <a:lnTo>
                  <a:pt x="0" y="112839"/>
                </a:lnTo>
                <a:lnTo>
                  <a:pt x="18491" y="112839"/>
                </a:lnTo>
                <a:lnTo>
                  <a:pt x="28244" y="85902"/>
                </a:lnTo>
                <a:lnTo>
                  <a:pt x="68338" y="85902"/>
                </a:lnTo>
                <a:lnTo>
                  <a:pt x="78168" y="112839"/>
                </a:lnTo>
                <a:lnTo>
                  <a:pt x="96723" y="112839"/>
                </a:lnTo>
                <a:close/>
              </a:path>
              <a:path w="401319" h="114300">
                <a:moveTo>
                  <a:pt x="182689" y="112280"/>
                </a:moveTo>
                <a:lnTo>
                  <a:pt x="182613" y="97396"/>
                </a:lnTo>
                <a:lnTo>
                  <a:pt x="175831" y="98767"/>
                </a:lnTo>
                <a:lnTo>
                  <a:pt x="172554" y="98767"/>
                </a:lnTo>
                <a:lnTo>
                  <a:pt x="171056" y="98399"/>
                </a:lnTo>
                <a:lnTo>
                  <a:pt x="168656" y="96862"/>
                </a:lnTo>
                <a:lnTo>
                  <a:pt x="168059" y="94907"/>
                </a:lnTo>
                <a:lnTo>
                  <a:pt x="168059" y="46380"/>
                </a:lnTo>
                <a:lnTo>
                  <a:pt x="182333" y="46380"/>
                </a:lnTo>
                <a:lnTo>
                  <a:pt x="182333" y="32092"/>
                </a:lnTo>
                <a:lnTo>
                  <a:pt x="168059" y="32092"/>
                </a:lnTo>
                <a:lnTo>
                  <a:pt x="168059" y="13500"/>
                </a:lnTo>
                <a:lnTo>
                  <a:pt x="150736" y="13500"/>
                </a:lnTo>
                <a:lnTo>
                  <a:pt x="150736" y="32092"/>
                </a:lnTo>
                <a:lnTo>
                  <a:pt x="138442" y="32092"/>
                </a:lnTo>
                <a:lnTo>
                  <a:pt x="136690" y="31267"/>
                </a:lnTo>
                <a:lnTo>
                  <a:pt x="134048" y="30683"/>
                </a:lnTo>
                <a:lnTo>
                  <a:pt x="122593" y="30683"/>
                </a:lnTo>
                <a:lnTo>
                  <a:pt x="117170" y="32410"/>
                </a:lnTo>
                <a:lnTo>
                  <a:pt x="115023" y="35877"/>
                </a:lnTo>
                <a:lnTo>
                  <a:pt x="114884" y="32092"/>
                </a:lnTo>
                <a:lnTo>
                  <a:pt x="97980" y="32092"/>
                </a:lnTo>
                <a:lnTo>
                  <a:pt x="97980" y="112839"/>
                </a:lnTo>
                <a:lnTo>
                  <a:pt x="115303" y="112839"/>
                </a:lnTo>
                <a:lnTo>
                  <a:pt x="115303" y="56845"/>
                </a:lnTo>
                <a:lnTo>
                  <a:pt x="117944" y="50622"/>
                </a:lnTo>
                <a:lnTo>
                  <a:pt x="123063" y="47510"/>
                </a:lnTo>
                <a:lnTo>
                  <a:pt x="130644" y="47510"/>
                </a:lnTo>
                <a:lnTo>
                  <a:pt x="132816" y="47510"/>
                </a:lnTo>
                <a:lnTo>
                  <a:pt x="135648" y="47853"/>
                </a:lnTo>
                <a:lnTo>
                  <a:pt x="139141" y="48539"/>
                </a:lnTo>
                <a:lnTo>
                  <a:pt x="139141" y="46380"/>
                </a:lnTo>
                <a:lnTo>
                  <a:pt x="150736" y="46380"/>
                </a:lnTo>
                <a:lnTo>
                  <a:pt x="150736" y="100025"/>
                </a:lnTo>
                <a:lnTo>
                  <a:pt x="152679" y="105867"/>
                </a:lnTo>
                <a:lnTo>
                  <a:pt x="160451" y="112585"/>
                </a:lnTo>
                <a:lnTo>
                  <a:pt x="165087" y="114249"/>
                </a:lnTo>
                <a:lnTo>
                  <a:pt x="174447" y="114249"/>
                </a:lnTo>
                <a:lnTo>
                  <a:pt x="178523" y="113601"/>
                </a:lnTo>
                <a:lnTo>
                  <a:pt x="182689" y="112280"/>
                </a:lnTo>
                <a:close/>
              </a:path>
              <a:path w="401319" h="114300">
                <a:moveTo>
                  <a:pt x="209080" y="32092"/>
                </a:moveTo>
                <a:lnTo>
                  <a:pt x="191681" y="32092"/>
                </a:lnTo>
                <a:lnTo>
                  <a:pt x="191681" y="112839"/>
                </a:lnTo>
                <a:lnTo>
                  <a:pt x="209080" y="112839"/>
                </a:lnTo>
                <a:lnTo>
                  <a:pt x="209080" y="32092"/>
                </a:lnTo>
                <a:close/>
              </a:path>
              <a:path w="401319" h="114300">
                <a:moveTo>
                  <a:pt x="210413" y="11264"/>
                </a:moveTo>
                <a:lnTo>
                  <a:pt x="209550" y="8991"/>
                </a:lnTo>
                <a:lnTo>
                  <a:pt x="206057" y="5194"/>
                </a:lnTo>
                <a:lnTo>
                  <a:pt x="203631" y="4241"/>
                </a:lnTo>
                <a:lnTo>
                  <a:pt x="197332" y="4241"/>
                </a:lnTo>
                <a:lnTo>
                  <a:pt x="194894" y="5194"/>
                </a:lnTo>
                <a:lnTo>
                  <a:pt x="191528" y="8991"/>
                </a:lnTo>
                <a:lnTo>
                  <a:pt x="190690" y="11264"/>
                </a:lnTo>
                <a:lnTo>
                  <a:pt x="190703" y="16510"/>
                </a:lnTo>
                <a:lnTo>
                  <a:pt x="191528" y="18719"/>
                </a:lnTo>
                <a:lnTo>
                  <a:pt x="193205" y="20599"/>
                </a:lnTo>
                <a:lnTo>
                  <a:pt x="194894" y="22466"/>
                </a:lnTo>
                <a:lnTo>
                  <a:pt x="197332" y="23393"/>
                </a:lnTo>
                <a:lnTo>
                  <a:pt x="203631" y="23393"/>
                </a:lnTo>
                <a:lnTo>
                  <a:pt x="206057" y="22466"/>
                </a:lnTo>
                <a:lnTo>
                  <a:pt x="209550" y="18745"/>
                </a:lnTo>
                <a:lnTo>
                  <a:pt x="210413" y="16510"/>
                </a:lnTo>
                <a:lnTo>
                  <a:pt x="210413" y="11264"/>
                </a:lnTo>
                <a:close/>
              </a:path>
              <a:path w="401319" h="114300">
                <a:moveTo>
                  <a:pt x="289471" y="62636"/>
                </a:moveTo>
                <a:lnTo>
                  <a:pt x="289052" y="52717"/>
                </a:lnTo>
                <a:lnTo>
                  <a:pt x="285864" y="44919"/>
                </a:lnTo>
                <a:lnTo>
                  <a:pt x="274015" y="33528"/>
                </a:lnTo>
                <a:lnTo>
                  <a:pt x="266293" y="30683"/>
                </a:lnTo>
                <a:lnTo>
                  <a:pt x="256768" y="30683"/>
                </a:lnTo>
                <a:lnTo>
                  <a:pt x="222872" y="55867"/>
                </a:lnTo>
                <a:lnTo>
                  <a:pt x="220637" y="70980"/>
                </a:lnTo>
                <a:lnTo>
                  <a:pt x="220637" y="73952"/>
                </a:lnTo>
                <a:lnTo>
                  <a:pt x="240817" y="111226"/>
                </a:lnTo>
                <a:lnTo>
                  <a:pt x="256768" y="114249"/>
                </a:lnTo>
                <a:lnTo>
                  <a:pt x="265404" y="114249"/>
                </a:lnTo>
                <a:lnTo>
                  <a:pt x="272897" y="111518"/>
                </a:lnTo>
                <a:lnTo>
                  <a:pt x="285648" y="100558"/>
                </a:lnTo>
                <a:lnTo>
                  <a:pt x="289052" y="93345"/>
                </a:lnTo>
                <a:lnTo>
                  <a:pt x="289471" y="84416"/>
                </a:lnTo>
                <a:lnTo>
                  <a:pt x="272821" y="84416"/>
                </a:lnTo>
                <a:lnTo>
                  <a:pt x="272453" y="89433"/>
                </a:lnTo>
                <a:lnTo>
                  <a:pt x="270713" y="93167"/>
                </a:lnTo>
                <a:lnTo>
                  <a:pt x="264566" y="98056"/>
                </a:lnTo>
                <a:lnTo>
                  <a:pt x="260946" y="99263"/>
                </a:lnTo>
                <a:lnTo>
                  <a:pt x="256768" y="99263"/>
                </a:lnTo>
                <a:lnTo>
                  <a:pt x="251891" y="99263"/>
                </a:lnTo>
                <a:lnTo>
                  <a:pt x="237959" y="78219"/>
                </a:lnTo>
                <a:lnTo>
                  <a:pt x="237959" y="66763"/>
                </a:lnTo>
                <a:lnTo>
                  <a:pt x="251942" y="45669"/>
                </a:lnTo>
                <a:lnTo>
                  <a:pt x="261416" y="45669"/>
                </a:lnTo>
                <a:lnTo>
                  <a:pt x="265150" y="47117"/>
                </a:lnTo>
                <a:lnTo>
                  <a:pt x="270827" y="52920"/>
                </a:lnTo>
                <a:lnTo>
                  <a:pt x="272453" y="57124"/>
                </a:lnTo>
                <a:lnTo>
                  <a:pt x="272821" y="62636"/>
                </a:lnTo>
                <a:lnTo>
                  <a:pt x="289471" y="62636"/>
                </a:lnTo>
                <a:close/>
              </a:path>
              <a:path w="401319" h="114300">
                <a:moveTo>
                  <a:pt x="320459" y="0"/>
                </a:moveTo>
                <a:lnTo>
                  <a:pt x="303072" y="0"/>
                </a:lnTo>
                <a:lnTo>
                  <a:pt x="303072" y="112839"/>
                </a:lnTo>
                <a:lnTo>
                  <a:pt x="320459" y="112839"/>
                </a:lnTo>
                <a:lnTo>
                  <a:pt x="320459" y="0"/>
                </a:lnTo>
                <a:close/>
              </a:path>
              <a:path w="401319" h="114300">
                <a:moveTo>
                  <a:pt x="401180" y="70281"/>
                </a:moveTo>
                <a:lnTo>
                  <a:pt x="400824" y="64554"/>
                </a:lnTo>
                <a:lnTo>
                  <a:pt x="400685" y="62242"/>
                </a:lnTo>
                <a:lnTo>
                  <a:pt x="399173" y="54876"/>
                </a:lnTo>
                <a:lnTo>
                  <a:pt x="396646" y="48171"/>
                </a:lnTo>
                <a:lnTo>
                  <a:pt x="395185" y="45669"/>
                </a:lnTo>
                <a:lnTo>
                  <a:pt x="393128" y="42138"/>
                </a:lnTo>
                <a:lnTo>
                  <a:pt x="388518" y="37122"/>
                </a:lnTo>
                <a:lnTo>
                  <a:pt x="383857" y="34251"/>
                </a:lnTo>
                <a:lnTo>
                  <a:pt x="383857" y="64439"/>
                </a:lnTo>
                <a:lnTo>
                  <a:pt x="350139" y="63347"/>
                </a:lnTo>
                <a:lnTo>
                  <a:pt x="350774" y="58331"/>
                </a:lnTo>
                <a:lnTo>
                  <a:pt x="352691" y="54127"/>
                </a:lnTo>
                <a:lnTo>
                  <a:pt x="359130" y="47371"/>
                </a:lnTo>
                <a:lnTo>
                  <a:pt x="363029" y="45669"/>
                </a:lnTo>
                <a:lnTo>
                  <a:pt x="373494" y="45669"/>
                </a:lnTo>
                <a:lnTo>
                  <a:pt x="377596" y="47637"/>
                </a:lnTo>
                <a:lnTo>
                  <a:pt x="382231" y="55511"/>
                </a:lnTo>
                <a:lnTo>
                  <a:pt x="383552" y="59829"/>
                </a:lnTo>
                <a:lnTo>
                  <a:pt x="383857" y="64439"/>
                </a:lnTo>
                <a:lnTo>
                  <a:pt x="383857" y="34251"/>
                </a:lnTo>
                <a:lnTo>
                  <a:pt x="382727" y="33540"/>
                </a:lnTo>
                <a:lnTo>
                  <a:pt x="375754" y="31394"/>
                </a:lnTo>
                <a:lnTo>
                  <a:pt x="367601" y="30683"/>
                </a:lnTo>
                <a:lnTo>
                  <a:pt x="361442" y="30683"/>
                </a:lnTo>
                <a:lnTo>
                  <a:pt x="332066" y="63347"/>
                </a:lnTo>
                <a:lnTo>
                  <a:pt x="332028" y="75158"/>
                </a:lnTo>
                <a:lnTo>
                  <a:pt x="332663" y="83286"/>
                </a:lnTo>
                <a:lnTo>
                  <a:pt x="361264" y="113563"/>
                </a:lnTo>
                <a:lnTo>
                  <a:pt x="369290" y="114249"/>
                </a:lnTo>
                <a:lnTo>
                  <a:pt x="377266" y="114249"/>
                </a:lnTo>
                <a:lnTo>
                  <a:pt x="383667" y="112636"/>
                </a:lnTo>
                <a:lnTo>
                  <a:pt x="393407" y="106159"/>
                </a:lnTo>
                <a:lnTo>
                  <a:pt x="397535" y="101993"/>
                </a:lnTo>
                <a:lnTo>
                  <a:pt x="399288" y="99339"/>
                </a:lnTo>
                <a:lnTo>
                  <a:pt x="400900" y="96901"/>
                </a:lnTo>
                <a:lnTo>
                  <a:pt x="389763" y="88061"/>
                </a:lnTo>
                <a:lnTo>
                  <a:pt x="386651" y="92138"/>
                </a:lnTo>
                <a:lnTo>
                  <a:pt x="383641" y="95034"/>
                </a:lnTo>
                <a:lnTo>
                  <a:pt x="377812" y="98475"/>
                </a:lnTo>
                <a:lnTo>
                  <a:pt x="374243" y="99339"/>
                </a:lnTo>
                <a:lnTo>
                  <a:pt x="363715" y="99339"/>
                </a:lnTo>
                <a:lnTo>
                  <a:pt x="358749" y="97091"/>
                </a:lnTo>
                <a:lnTo>
                  <a:pt x="351485" y="88138"/>
                </a:lnTo>
                <a:lnTo>
                  <a:pt x="349618" y="83362"/>
                </a:lnTo>
                <a:lnTo>
                  <a:pt x="349491" y="78270"/>
                </a:lnTo>
                <a:lnTo>
                  <a:pt x="401180" y="78270"/>
                </a:lnTo>
                <a:lnTo>
                  <a:pt x="401180" y="7028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77254" y="1331808"/>
            <a:ext cx="6821805" cy="83629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  <a:tabLst>
                <a:tab pos="279400" algn="l"/>
              </a:tabLst>
            </a:pPr>
            <a:r>
              <a:rPr sz="1425" spc="292" baseline="300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sz="1425" spc="292" baseline="3000" dirty="0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sz="1150" spc="-20" dirty="0">
                <a:solidFill>
                  <a:srgbClr val="FFFF00"/>
                </a:solidFill>
                <a:latin typeface="Roboto"/>
                <a:cs typeface="Roboto"/>
              </a:rPr>
              <a:t>Here</a:t>
            </a:r>
            <a:r>
              <a:rPr sz="115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150" spc="-30" dirty="0">
                <a:solidFill>
                  <a:srgbClr val="FFFF00"/>
                </a:solidFill>
                <a:latin typeface="Roboto"/>
                <a:cs typeface="Roboto"/>
              </a:rPr>
              <a:t>are</a:t>
            </a:r>
            <a:r>
              <a:rPr sz="115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150" spc="-20" dirty="0">
                <a:solidFill>
                  <a:srgbClr val="FFFF00"/>
                </a:solidFill>
                <a:latin typeface="Roboto"/>
                <a:cs typeface="Roboto"/>
              </a:rPr>
              <a:t>some</a:t>
            </a:r>
            <a:r>
              <a:rPr sz="11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150" spc="-15" dirty="0">
                <a:solidFill>
                  <a:srgbClr val="FFFF00"/>
                </a:solidFill>
                <a:latin typeface="Roboto"/>
                <a:cs typeface="Roboto"/>
              </a:rPr>
              <a:t>references</a:t>
            </a:r>
            <a:r>
              <a:rPr sz="11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150" spc="-5" dirty="0">
                <a:solidFill>
                  <a:srgbClr val="FFFF00"/>
                </a:solidFill>
                <a:latin typeface="Roboto"/>
                <a:cs typeface="Roboto"/>
              </a:rPr>
              <a:t>for</a:t>
            </a:r>
            <a:r>
              <a:rPr sz="1150" spc="-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150" spc="-35" dirty="0">
                <a:solidFill>
                  <a:srgbClr val="FFFF00"/>
                </a:solidFill>
                <a:latin typeface="Roboto"/>
                <a:cs typeface="Roboto"/>
              </a:rPr>
              <a:t>understanding</a:t>
            </a:r>
            <a:r>
              <a:rPr sz="1150" spc="-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150" spc="-30" dirty="0">
                <a:solidFill>
                  <a:srgbClr val="FFFF00"/>
                </a:solidFill>
                <a:latin typeface="Roboto"/>
                <a:cs typeface="Roboto"/>
              </a:rPr>
              <a:t>keyloggers</a:t>
            </a:r>
            <a:r>
              <a:rPr sz="11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150" spc="-30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1150" spc="-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150" spc="-25" dirty="0">
                <a:solidFill>
                  <a:srgbClr val="FFFF00"/>
                </a:solidFill>
                <a:latin typeface="Roboto"/>
                <a:cs typeface="Roboto"/>
              </a:rPr>
              <a:t>security:</a:t>
            </a:r>
            <a:endParaRPr sz="11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35"/>
              </a:spcBef>
              <a:tabLst>
                <a:tab pos="279400" algn="l"/>
              </a:tabLst>
            </a:pPr>
            <a:r>
              <a:rPr sz="1425" spc="292" baseline="300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sz="1425" spc="292" baseline="3000" dirty="0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sz="1150" spc="-20" dirty="0">
                <a:latin typeface="Roboto"/>
                <a:cs typeface="Roboto"/>
              </a:rPr>
              <a:t>Article</a:t>
            </a:r>
            <a:r>
              <a:rPr sz="1150" spc="-20" dirty="0">
                <a:solidFill>
                  <a:srgbClr val="FFFF00"/>
                </a:solidFill>
                <a:latin typeface="Roboto"/>
                <a:cs typeface="Roboto"/>
              </a:rPr>
              <a:t>:</a:t>
            </a:r>
            <a:r>
              <a:rPr sz="1150" spc="-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150" spc="-20" dirty="0">
                <a:solidFill>
                  <a:srgbClr val="FFFF00"/>
                </a:solidFill>
                <a:latin typeface="Roboto"/>
                <a:cs typeface="Roboto"/>
              </a:rPr>
              <a:t>"What</a:t>
            </a:r>
            <a:r>
              <a:rPr sz="1150" spc="-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150" spc="5" dirty="0">
                <a:solidFill>
                  <a:srgbClr val="FFFF00"/>
                </a:solidFill>
                <a:latin typeface="Roboto"/>
                <a:cs typeface="Roboto"/>
              </a:rPr>
              <a:t>Is </a:t>
            </a:r>
            <a:r>
              <a:rPr sz="1150" spc="-15" dirty="0">
                <a:solidFill>
                  <a:srgbClr val="FFFF00"/>
                </a:solidFill>
                <a:latin typeface="Roboto"/>
                <a:cs typeface="Roboto"/>
              </a:rPr>
              <a:t>a</a:t>
            </a:r>
            <a:r>
              <a:rPr sz="1150" spc="-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150" spc="-35" dirty="0">
                <a:solidFill>
                  <a:srgbClr val="FFFF00"/>
                </a:solidFill>
                <a:latin typeface="Roboto"/>
                <a:cs typeface="Roboto"/>
              </a:rPr>
              <a:t>Keylogger?"</a:t>
            </a:r>
            <a:r>
              <a:rPr sz="1150" spc="-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FFFF00"/>
                </a:solidFill>
                <a:latin typeface="Roboto"/>
                <a:cs typeface="Roboto"/>
              </a:rPr>
              <a:t>by</a:t>
            </a:r>
            <a:r>
              <a:rPr sz="1150" spc="-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150" spc="-25" dirty="0">
                <a:solidFill>
                  <a:srgbClr val="FFFF00"/>
                </a:solidFill>
                <a:latin typeface="Roboto"/>
                <a:cs typeface="Roboto"/>
              </a:rPr>
              <a:t>NortonLifeLock</a:t>
            </a:r>
            <a:endParaRPr sz="1150">
              <a:latin typeface="Roboto"/>
              <a:cs typeface="Roboto"/>
            </a:endParaRPr>
          </a:p>
          <a:p>
            <a:pPr marL="290830">
              <a:lnSpc>
                <a:spcPct val="100000"/>
              </a:lnSpc>
              <a:spcBef>
                <a:spcPts val="370"/>
              </a:spcBef>
              <a:tabLst>
                <a:tab pos="558165" algn="l"/>
              </a:tabLst>
            </a:pPr>
            <a:r>
              <a:rPr sz="1200" spc="232" baseline="300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sz="1200" spc="232" baseline="3000" dirty="0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sz="850" spc="-10" dirty="0">
                <a:solidFill>
                  <a:srgbClr val="FFFF00"/>
                </a:solidFill>
                <a:latin typeface="Roboto"/>
                <a:cs typeface="Roboto"/>
              </a:rPr>
              <a:t>Link:</a:t>
            </a:r>
            <a:r>
              <a:rPr sz="850" spc="-7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spc="-10" dirty="0">
                <a:solidFill>
                  <a:srgbClr val="FFFF00"/>
                </a:solidFill>
                <a:latin typeface="Roboto"/>
                <a:cs typeface="Roboto"/>
              </a:rPr>
              <a:t>https://us.norton.com/internetsecurity-privacy-what-is-a-keylogger.html</a:t>
            </a:r>
            <a:endParaRPr sz="850">
              <a:latin typeface="Roboto"/>
              <a:cs typeface="Roboto"/>
            </a:endParaRPr>
          </a:p>
          <a:p>
            <a:pPr marL="290830">
              <a:lnSpc>
                <a:spcPct val="100000"/>
              </a:lnSpc>
              <a:spcBef>
                <a:spcPts val="335"/>
              </a:spcBef>
              <a:tabLst>
                <a:tab pos="558165" algn="l"/>
              </a:tabLst>
            </a:pPr>
            <a:r>
              <a:rPr sz="1200" spc="232" baseline="300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sz="1200" spc="232" baseline="3000" dirty="0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sz="850" spc="-5" dirty="0">
                <a:solidFill>
                  <a:srgbClr val="FFFF00"/>
                </a:solidFill>
                <a:latin typeface="Roboto"/>
                <a:cs typeface="Roboto"/>
              </a:rPr>
              <a:t>Description:</a:t>
            </a:r>
            <a:r>
              <a:rPr sz="850" spc="-6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spc="5" dirty="0">
                <a:solidFill>
                  <a:srgbClr val="FFFF00"/>
                </a:solidFill>
                <a:latin typeface="Roboto"/>
                <a:cs typeface="Roboto"/>
              </a:rPr>
              <a:t>This</a:t>
            </a:r>
            <a:r>
              <a:rPr sz="850" spc="-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spc="-25" dirty="0">
                <a:solidFill>
                  <a:srgbClr val="FFFF00"/>
                </a:solidFill>
                <a:latin typeface="Roboto"/>
                <a:cs typeface="Roboto"/>
              </a:rPr>
              <a:t>article</a:t>
            </a:r>
            <a:r>
              <a:rPr sz="850" spc="-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dirty="0">
                <a:solidFill>
                  <a:srgbClr val="FFFF00"/>
                </a:solidFill>
                <a:latin typeface="Roboto"/>
                <a:cs typeface="Roboto"/>
              </a:rPr>
              <a:t>provides</a:t>
            </a:r>
            <a:r>
              <a:rPr sz="850" spc="-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spc="5" dirty="0">
                <a:solidFill>
                  <a:srgbClr val="FFFF00"/>
                </a:solidFill>
                <a:latin typeface="Roboto"/>
                <a:cs typeface="Roboto"/>
              </a:rPr>
              <a:t>a</a:t>
            </a:r>
            <a:r>
              <a:rPr sz="850" spc="-6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spc="5" dirty="0">
                <a:solidFill>
                  <a:srgbClr val="FFFF00"/>
                </a:solidFill>
                <a:latin typeface="Roboto"/>
                <a:cs typeface="Roboto"/>
              </a:rPr>
              <a:t>comprehensive</a:t>
            </a:r>
            <a:r>
              <a:rPr sz="850" spc="-5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spc="-5" dirty="0">
                <a:solidFill>
                  <a:srgbClr val="FFFF00"/>
                </a:solidFill>
                <a:latin typeface="Roboto"/>
                <a:cs typeface="Roboto"/>
              </a:rPr>
              <a:t>overview</a:t>
            </a:r>
            <a:r>
              <a:rPr sz="85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spc="30" dirty="0">
                <a:solidFill>
                  <a:srgbClr val="FFFF00"/>
                </a:solidFill>
                <a:latin typeface="Roboto"/>
                <a:cs typeface="Roboto"/>
              </a:rPr>
              <a:t>of</a:t>
            </a:r>
            <a:r>
              <a:rPr sz="850" spc="-7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dirty="0">
                <a:solidFill>
                  <a:srgbClr val="FFFF00"/>
                </a:solidFill>
                <a:latin typeface="Roboto"/>
                <a:cs typeface="Roboto"/>
              </a:rPr>
              <a:t>keyloggers,</a:t>
            </a:r>
            <a:r>
              <a:rPr sz="8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dirty="0">
                <a:solidFill>
                  <a:srgbClr val="FFFF00"/>
                </a:solidFill>
                <a:latin typeface="Roboto"/>
                <a:cs typeface="Roboto"/>
              </a:rPr>
              <a:t>including</a:t>
            </a:r>
            <a:r>
              <a:rPr sz="8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spc="-10" dirty="0">
                <a:solidFill>
                  <a:srgbClr val="FFFF00"/>
                </a:solidFill>
                <a:latin typeface="Roboto"/>
                <a:cs typeface="Roboto"/>
              </a:rPr>
              <a:t>their</a:t>
            </a:r>
            <a:r>
              <a:rPr sz="850" spc="-6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dirty="0">
                <a:solidFill>
                  <a:srgbClr val="FFFF00"/>
                </a:solidFill>
                <a:latin typeface="Roboto"/>
                <a:cs typeface="Roboto"/>
              </a:rPr>
              <a:t>types,</a:t>
            </a:r>
            <a:r>
              <a:rPr sz="8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dirty="0">
                <a:solidFill>
                  <a:srgbClr val="FFFF00"/>
                </a:solidFill>
                <a:latin typeface="Roboto"/>
                <a:cs typeface="Roboto"/>
              </a:rPr>
              <a:t>uses,</a:t>
            </a:r>
            <a:r>
              <a:rPr sz="8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spc="5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8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spc="20" dirty="0">
                <a:solidFill>
                  <a:srgbClr val="FFFF00"/>
                </a:solidFill>
                <a:latin typeface="Roboto"/>
                <a:cs typeface="Roboto"/>
              </a:rPr>
              <a:t>methods</a:t>
            </a:r>
            <a:r>
              <a:rPr sz="850" spc="-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spc="30" dirty="0">
                <a:solidFill>
                  <a:srgbClr val="FFFF00"/>
                </a:solidFill>
                <a:latin typeface="Roboto"/>
                <a:cs typeface="Roboto"/>
              </a:rPr>
              <a:t>of</a:t>
            </a:r>
            <a:r>
              <a:rPr sz="850" spc="-7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dirty="0">
                <a:solidFill>
                  <a:srgbClr val="FFFF00"/>
                </a:solidFill>
                <a:latin typeface="Roboto"/>
                <a:cs typeface="Roboto"/>
              </a:rPr>
              <a:t>prevention.</a:t>
            </a:r>
            <a:endParaRPr sz="850">
              <a:latin typeface="Roboto"/>
              <a:cs typeface="Robo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69226" y="2239429"/>
            <a:ext cx="313055" cy="114300"/>
          </a:xfrm>
          <a:custGeom>
            <a:avLst/>
            <a:gdLst/>
            <a:ahLst/>
            <a:cxnLst/>
            <a:rect l="l" t="t" r="r" b="b"/>
            <a:pathLst>
              <a:path w="313055" h="114300">
                <a:moveTo>
                  <a:pt x="74320" y="74777"/>
                </a:moveTo>
                <a:lnTo>
                  <a:pt x="72631" y="69227"/>
                </a:lnTo>
                <a:lnTo>
                  <a:pt x="69481" y="64693"/>
                </a:lnTo>
                <a:lnTo>
                  <a:pt x="65913" y="59499"/>
                </a:lnTo>
                <a:lnTo>
                  <a:pt x="63042" y="56730"/>
                </a:lnTo>
                <a:lnTo>
                  <a:pt x="60642" y="56070"/>
                </a:lnTo>
                <a:lnTo>
                  <a:pt x="62001" y="55473"/>
                </a:lnTo>
                <a:lnTo>
                  <a:pt x="64160" y="53162"/>
                </a:lnTo>
                <a:lnTo>
                  <a:pt x="66852" y="49491"/>
                </a:lnTo>
                <a:lnTo>
                  <a:pt x="70078" y="45085"/>
                </a:lnTo>
                <a:lnTo>
                  <a:pt x="71564" y="40436"/>
                </a:lnTo>
                <a:lnTo>
                  <a:pt x="71564" y="24930"/>
                </a:lnTo>
                <a:lnTo>
                  <a:pt x="69913" y="21069"/>
                </a:lnTo>
                <a:lnTo>
                  <a:pt x="68364" y="17437"/>
                </a:lnTo>
                <a:lnTo>
                  <a:pt x="61976" y="12725"/>
                </a:lnTo>
                <a:lnTo>
                  <a:pt x="56756" y="9626"/>
                </a:lnTo>
                <a:lnTo>
                  <a:pt x="56502" y="9537"/>
                </a:lnTo>
                <a:lnTo>
                  <a:pt x="56502" y="75984"/>
                </a:lnTo>
                <a:lnTo>
                  <a:pt x="56502" y="86207"/>
                </a:lnTo>
                <a:lnTo>
                  <a:pt x="54927" y="90195"/>
                </a:lnTo>
                <a:lnTo>
                  <a:pt x="48602" y="96037"/>
                </a:lnTo>
                <a:lnTo>
                  <a:pt x="44081" y="97497"/>
                </a:lnTo>
                <a:lnTo>
                  <a:pt x="17894" y="97497"/>
                </a:lnTo>
                <a:lnTo>
                  <a:pt x="17894" y="64693"/>
                </a:lnTo>
                <a:lnTo>
                  <a:pt x="45135" y="64693"/>
                </a:lnTo>
                <a:lnTo>
                  <a:pt x="49669" y="66141"/>
                </a:lnTo>
                <a:lnTo>
                  <a:pt x="55130" y="71945"/>
                </a:lnTo>
                <a:lnTo>
                  <a:pt x="56502" y="75984"/>
                </a:lnTo>
                <a:lnTo>
                  <a:pt x="56502" y="9537"/>
                </a:lnTo>
                <a:lnTo>
                  <a:pt x="53670" y="8509"/>
                </a:lnTo>
                <a:lnTo>
                  <a:pt x="53670" y="25946"/>
                </a:lnTo>
                <a:lnTo>
                  <a:pt x="53670" y="39585"/>
                </a:lnTo>
                <a:lnTo>
                  <a:pt x="52108" y="43129"/>
                </a:lnTo>
                <a:lnTo>
                  <a:pt x="45859" y="48221"/>
                </a:lnTo>
                <a:lnTo>
                  <a:pt x="41630" y="49491"/>
                </a:lnTo>
                <a:lnTo>
                  <a:pt x="17894" y="49491"/>
                </a:lnTo>
                <a:lnTo>
                  <a:pt x="17894" y="21069"/>
                </a:lnTo>
                <a:lnTo>
                  <a:pt x="36664" y="21069"/>
                </a:lnTo>
                <a:lnTo>
                  <a:pt x="48006" y="21272"/>
                </a:lnTo>
                <a:lnTo>
                  <a:pt x="53670" y="25946"/>
                </a:lnTo>
                <a:lnTo>
                  <a:pt x="53670" y="8509"/>
                </a:lnTo>
                <a:lnTo>
                  <a:pt x="50660" y="7416"/>
                </a:lnTo>
                <a:lnTo>
                  <a:pt x="43688" y="6096"/>
                </a:lnTo>
                <a:lnTo>
                  <a:pt x="35852" y="5651"/>
                </a:lnTo>
                <a:lnTo>
                  <a:pt x="0" y="5651"/>
                </a:lnTo>
                <a:lnTo>
                  <a:pt x="0" y="112839"/>
                </a:lnTo>
                <a:lnTo>
                  <a:pt x="38188" y="112839"/>
                </a:lnTo>
                <a:lnTo>
                  <a:pt x="71818" y="94640"/>
                </a:lnTo>
                <a:lnTo>
                  <a:pt x="74307" y="81165"/>
                </a:lnTo>
                <a:lnTo>
                  <a:pt x="74320" y="74777"/>
                </a:lnTo>
                <a:close/>
              </a:path>
              <a:path w="313055" h="114300">
                <a:moveTo>
                  <a:pt x="157556" y="70980"/>
                </a:moveTo>
                <a:lnTo>
                  <a:pt x="140169" y="36131"/>
                </a:lnTo>
                <a:lnTo>
                  <a:pt x="140169" y="64617"/>
                </a:lnTo>
                <a:lnTo>
                  <a:pt x="140119" y="80695"/>
                </a:lnTo>
                <a:lnTo>
                  <a:pt x="138442" y="86779"/>
                </a:lnTo>
                <a:lnTo>
                  <a:pt x="131851" y="96774"/>
                </a:lnTo>
                <a:lnTo>
                  <a:pt x="127012" y="99263"/>
                </a:lnTo>
                <a:lnTo>
                  <a:pt x="114122" y="99263"/>
                </a:lnTo>
                <a:lnTo>
                  <a:pt x="109207" y="96735"/>
                </a:lnTo>
                <a:lnTo>
                  <a:pt x="102628" y="86601"/>
                </a:lnTo>
                <a:lnTo>
                  <a:pt x="101053" y="80695"/>
                </a:lnTo>
                <a:lnTo>
                  <a:pt x="100990" y="64617"/>
                </a:lnTo>
                <a:lnTo>
                  <a:pt x="102628" y="58521"/>
                </a:lnTo>
                <a:lnTo>
                  <a:pt x="109207" y="48247"/>
                </a:lnTo>
                <a:lnTo>
                  <a:pt x="114071" y="45669"/>
                </a:lnTo>
                <a:lnTo>
                  <a:pt x="126987" y="45669"/>
                </a:lnTo>
                <a:lnTo>
                  <a:pt x="131889" y="48247"/>
                </a:lnTo>
                <a:lnTo>
                  <a:pt x="138506" y="58521"/>
                </a:lnTo>
                <a:lnTo>
                  <a:pt x="140169" y="64617"/>
                </a:lnTo>
                <a:lnTo>
                  <a:pt x="140169" y="36131"/>
                </a:lnTo>
                <a:lnTo>
                  <a:pt x="135763" y="33578"/>
                </a:lnTo>
                <a:lnTo>
                  <a:pt x="128625" y="31419"/>
                </a:lnTo>
                <a:lnTo>
                  <a:pt x="120510" y="30683"/>
                </a:lnTo>
                <a:lnTo>
                  <a:pt x="112433" y="31419"/>
                </a:lnTo>
                <a:lnTo>
                  <a:pt x="84289" y="63347"/>
                </a:lnTo>
                <a:lnTo>
                  <a:pt x="83693" y="73533"/>
                </a:lnTo>
                <a:lnTo>
                  <a:pt x="84289" y="81661"/>
                </a:lnTo>
                <a:lnTo>
                  <a:pt x="112547" y="113525"/>
                </a:lnTo>
                <a:lnTo>
                  <a:pt x="120650" y="114261"/>
                </a:lnTo>
                <a:lnTo>
                  <a:pt x="128727" y="113525"/>
                </a:lnTo>
                <a:lnTo>
                  <a:pt x="156946" y="81661"/>
                </a:lnTo>
                <a:lnTo>
                  <a:pt x="157543" y="73533"/>
                </a:lnTo>
                <a:lnTo>
                  <a:pt x="157556" y="70980"/>
                </a:lnTo>
                <a:close/>
              </a:path>
              <a:path w="313055" h="114300">
                <a:moveTo>
                  <a:pt x="235534" y="70980"/>
                </a:moveTo>
                <a:lnTo>
                  <a:pt x="218135" y="36118"/>
                </a:lnTo>
                <a:lnTo>
                  <a:pt x="218135" y="64617"/>
                </a:lnTo>
                <a:lnTo>
                  <a:pt x="218097" y="80695"/>
                </a:lnTo>
                <a:lnTo>
                  <a:pt x="216420" y="86779"/>
                </a:lnTo>
                <a:lnTo>
                  <a:pt x="209816" y="96774"/>
                </a:lnTo>
                <a:lnTo>
                  <a:pt x="204990" y="99263"/>
                </a:lnTo>
                <a:lnTo>
                  <a:pt x="192100" y="99263"/>
                </a:lnTo>
                <a:lnTo>
                  <a:pt x="187185" y="96735"/>
                </a:lnTo>
                <a:lnTo>
                  <a:pt x="180606" y="86601"/>
                </a:lnTo>
                <a:lnTo>
                  <a:pt x="179031" y="80695"/>
                </a:lnTo>
                <a:lnTo>
                  <a:pt x="178968" y="64617"/>
                </a:lnTo>
                <a:lnTo>
                  <a:pt x="180606" y="58521"/>
                </a:lnTo>
                <a:lnTo>
                  <a:pt x="187185" y="48247"/>
                </a:lnTo>
                <a:lnTo>
                  <a:pt x="192049" y="45669"/>
                </a:lnTo>
                <a:lnTo>
                  <a:pt x="204965" y="45669"/>
                </a:lnTo>
                <a:lnTo>
                  <a:pt x="209854" y="48247"/>
                </a:lnTo>
                <a:lnTo>
                  <a:pt x="216484" y="58521"/>
                </a:lnTo>
                <a:lnTo>
                  <a:pt x="218135" y="64617"/>
                </a:lnTo>
                <a:lnTo>
                  <a:pt x="218135" y="36118"/>
                </a:lnTo>
                <a:lnTo>
                  <a:pt x="213741" y="33578"/>
                </a:lnTo>
                <a:lnTo>
                  <a:pt x="206603" y="31419"/>
                </a:lnTo>
                <a:lnTo>
                  <a:pt x="198488" y="30683"/>
                </a:lnTo>
                <a:lnTo>
                  <a:pt x="190411" y="31419"/>
                </a:lnTo>
                <a:lnTo>
                  <a:pt x="162267" y="63347"/>
                </a:lnTo>
                <a:lnTo>
                  <a:pt x="161658" y="73533"/>
                </a:lnTo>
                <a:lnTo>
                  <a:pt x="162267" y="81661"/>
                </a:lnTo>
                <a:lnTo>
                  <a:pt x="190512" y="113525"/>
                </a:lnTo>
                <a:lnTo>
                  <a:pt x="198628" y="114261"/>
                </a:lnTo>
                <a:lnTo>
                  <a:pt x="206705" y="113525"/>
                </a:lnTo>
                <a:lnTo>
                  <a:pt x="213893" y="111315"/>
                </a:lnTo>
                <a:lnTo>
                  <a:pt x="220192" y="107632"/>
                </a:lnTo>
                <a:lnTo>
                  <a:pt x="225602" y="102489"/>
                </a:lnTo>
                <a:lnTo>
                  <a:pt x="227838" y="99263"/>
                </a:lnTo>
                <a:lnTo>
                  <a:pt x="229946" y="96253"/>
                </a:lnTo>
                <a:lnTo>
                  <a:pt x="233045" y="89306"/>
                </a:lnTo>
                <a:lnTo>
                  <a:pt x="234911" y="81661"/>
                </a:lnTo>
                <a:lnTo>
                  <a:pt x="235521" y="73533"/>
                </a:lnTo>
                <a:lnTo>
                  <a:pt x="235534" y="70980"/>
                </a:lnTo>
                <a:close/>
              </a:path>
              <a:path w="313055" h="114300">
                <a:moveTo>
                  <a:pt x="312801" y="112839"/>
                </a:moveTo>
                <a:lnTo>
                  <a:pt x="278015" y="66243"/>
                </a:lnTo>
                <a:lnTo>
                  <a:pt x="309968" y="32092"/>
                </a:lnTo>
                <a:lnTo>
                  <a:pt x="288188" y="32092"/>
                </a:lnTo>
                <a:lnTo>
                  <a:pt x="263766" y="57975"/>
                </a:lnTo>
                <a:lnTo>
                  <a:pt x="260477" y="61899"/>
                </a:lnTo>
                <a:lnTo>
                  <a:pt x="260477" y="0"/>
                </a:lnTo>
                <a:lnTo>
                  <a:pt x="243078" y="0"/>
                </a:lnTo>
                <a:lnTo>
                  <a:pt x="243078" y="112839"/>
                </a:lnTo>
                <a:lnTo>
                  <a:pt x="260477" y="112839"/>
                </a:lnTo>
                <a:lnTo>
                  <a:pt x="260477" y="84632"/>
                </a:lnTo>
                <a:lnTo>
                  <a:pt x="266420" y="78486"/>
                </a:lnTo>
                <a:lnTo>
                  <a:pt x="292087" y="112839"/>
                </a:lnTo>
                <a:lnTo>
                  <a:pt x="312801" y="11283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44589" y="2194759"/>
            <a:ext cx="7791450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-25" dirty="0">
                <a:latin typeface="Roboto"/>
                <a:cs typeface="Roboto"/>
              </a:rPr>
              <a:t>Book</a:t>
            </a:r>
            <a:r>
              <a:rPr sz="1150" spc="-25" dirty="0">
                <a:solidFill>
                  <a:srgbClr val="FFFF00"/>
                </a:solidFill>
                <a:latin typeface="Roboto"/>
                <a:cs typeface="Roboto"/>
              </a:rPr>
              <a:t>:</a:t>
            </a:r>
            <a:r>
              <a:rPr sz="1150" spc="-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150" spc="-25" dirty="0">
                <a:solidFill>
                  <a:srgbClr val="FFFF00"/>
                </a:solidFill>
                <a:latin typeface="Roboto"/>
                <a:cs typeface="Roboto"/>
              </a:rPr>
              <a:t>"The</a:t>
            </a:r>
            <a:r>
              <a:rPr sz="115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150" spc="10" dirty="0">
                <a:solidFill>
                  <a:srgbClr val="FFFF00"/>
                </a:solidFill>
                <a:latin typeface="Roboto"/>
                <a:cs typeface="Roboto"/>
              </a:rPr>
              <a:t>Web</a:t>
            </a:r>
            <a:r>
              <a:rPr sz="1150" spc="-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150" spc="-30" dirty="0">
                <a:solidFill>
                  <a:srgbClr val="FFFF00"/>
                </a:solidFill>
                <a:latin typeface="Roboto"/>
                <a:cs typeface="Roboto"/>
              </a:rPr>
              <a:t>Application </a:t>
            </a:r>
            <a:r>
              <a:rPr sz="1150" spc="-25" dirty="0">
                <a:solidFill>
                  <a:srgbClr val="FFFF00"/>
                </a:solidFill>
                <a:latin typeface="Roboto"/>
                <a:cs typeface="Roboto"/>
              </a:rPr>
              <a:t>Hacker's</a:t>
            </a:r>
            <a:r>
              <a:rPr sz="1150" spc="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150" spc="-30" dirty="0">
                <a:solidFill>
                  <a:srgbClr val="FFFF00"/>
                </a:solidFill>
                <a:latin typeface="Roboto"/>
                <a:cs typeface="Roboto"/>
              </a:rPr>
              <a:t>Handbook: </a:t>
            </a:r>
            <a:r>
              <a:rPr sz="1150" spc="-35" dirty="0">
                <a:solidFill>
                  <a:srgbClr val="FFFF00"/>
                </a:solidFill>
                <a:latin typeface="Roboto"/>
                <a:cs typeface="Roboto"/>
              </a:rPr>
              <a:t>Finding</a:t>
            </a:r>
            <a:r>
              <a:rPr sz="1150" spc="-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150" spc="-30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1150" spc="-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150" spc="-35" dirty="0">
                <a:solidFill>
                  <a:srgbClr val="FFFF00"/>
                </a:solidFill>
                <a:latin typeface="Roboto"/>
                <a:cs typeface="Roboto"/>
              </a:rPr>
              <a:t>Exploiting</a:t>
            </a:r>
            <a:r>
              <a:rPr sz="1150" spc="-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150" spc="-25" dirty="0">
                <a:solidFill>
                  <a:srgbClr val="FFFF00"/>
                </a:solidFill>
                <a:latin typeface="Roboto"/>
                <a:cs typeface="Roboto"/>
              </a:rPr>
              <a:t>Security</a:t>
            </a:r>
            <a:r>
              <a:rPr sz="1150" spc="-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150" spc="-20" dirty="0">
                <a:solidFill>
                  <a:srgbClr val="FFFF00"/>
                </a:solidFill>
                <a:latin typeface="Roboto"/>
                <a:cs typeface="Roboto"/>
              </a:rPr>
              <a:t>Flaws"</a:t>
            </a:r>
            <a:r>
              <a:rPr sz="1150" spc="-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FFFF00"/>
                </a:solidFill>
                <a:latin typeface="Roboto"/>
                <a:cs typeface="Roboto"/>
              </a:rPr>
              <a:t>by</a:t>
            </a:r>
            <a:r>
              <a:rPr sz="1150" spc="-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150" spc="-15" dirty="0">
                <a:solidFill>
                  <a:srgbClr val="FFFF00"/>
                </a:solidFill>
                <a:latin typeface="Roboto"/>
                <a:cs typeface="Roboto"/>
              </a:rPr>
              <a:t>Dafydd</a:t>
            </a:r>
            <a:r>
              <a:rPr sz="1150" spc="-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150" spc="-35" dirty="0">
                <a:solidFill>
                  <a:srgbClr val="FFFF00"/>
                </a:solidFill>
                <a:latin typeface="Roboto"/>
                <a:cs typeface="Roboto"/>
              </a:rPr>
              <a:t>Stuttard</a:t>
            </a:r>
            <a:r>
              <a:rPr sz="1150" spc="-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150" spc="-30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1150" spc="-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150" spc="-30" dirty="0">
                <a:solidFill>
                  <a:srgbClr val="FFFF00"/>
                </a:solidFill>
                <a:latin typeface="Roboto"/>
                <a:cs typeface="Roboto"/>
              </a:rPr>
              <a:t>Marcus</a:t>
            </a:r>
            <a:r>
              <a:rPr sz="11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150" spc="-35" dirty="0">
                <a:solidFill>
                  <a:srgbClr val="FFFF00"/>
                </a:solidFill>
                <a:latin typeface="Roboto"/>
                <a:cs typeface="Roboto"/>
              </a:rPr>
              <a:t>Pinto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1034" y="2642501"/>
            <a:ext cx="515620" cy="114300"/>
          </a:xfrm>
          <a:custGeom>
            <a:avLst/>
            <a:gdLst/>
            <a:ahLst/>
            <a:cxnLst/>
            <a:rect l="l" t="t" r="r" b="b"/>
            <a:pathLst>
              <a:path w="515619" h="114300">
                <a:moveTo>
                  <a:pt x="126415" y="5651"/>
                </a:moveTo>
                <a:lnTo>
                  <a:pt x="108394" y="5651"/>
                </a:lnTo>
                <a:lnTo>
                  <a:pt x="92087" y="77736"/>
                </a:lnTo>
                <a:lnTo>
                  <a:pt x="91592" y="80987"/>
                </a:lnTo>
                <a:lnTo>
                  <a:pt x="91135" y="79082"/>
                </a:lnTo>
                <a:lnTo>
                  <a:pt x="79248" y="36055"/>
                </a:lnTo>
                <a:lnTo>
                  <a:pt x="70840" y="5651"/>
                </a:lnTo>
                <a:lnTo>
                  <a:pt x="56248" y="5651"/>
                </a:lnTo>
                <a:lnTo>
                  <a:pt x="35344" y="79082"/>
                </a:lnTo>
                <a:lnTo>
                  <a:pt x="35026" y="80530"/>
                </a:lnTo>
                <a:lnTo>
                  <a:pt x="34607" y="77812"/>
                </a:lnTo>
                <a:lnTo>
                  <a:pt x="17957" y="5651"/>
                </a:lnTo>
                <a:lnTo>
                  <a:pt x="0" y="5651"/>
                </a:lnTo>
                <a:lnTo>
                  <a:pt x="25984" y="112839"/>
                </a:lnTo>
                <a:lnTo>
                  <a:pt x="41605" y="112839"/>
                </a:lnTo>
                <a:lnTo>
                  <a:pt x="51079" y="80530"/>
                </a:lnTo>
                <a:lnTo>
                  <a:pt x="63627" y="37693"/>
                </a:lnTo>
                <a:lnTo>
                  <a:pt x="84874" y="112839"/>
                </a:lnTo>
                <a:lnTo>
                  <a:pt x="100507" y="112839"/>
                </a:lnTo>
                <a:lnTo>
                  <a:pt x="108204" y="80987"/>
                </a:lnTo>
                <a:lnTo>
                  <a:pt x="126415" y="5651"/>
                </a:lnTo>
                <a:close/>
              </a:path>
              <a:path w="515619" h="114300">
                <a:moveTo>
                  <a:pt x="203428" y="70281"/>
                </a:moveTo>
                <a:lnTo>
                  <a:pt x="203060" y="64554"/>
                </a:lnTo>
                <a:lnTo>
                  <a:pt x="202920" y="62242"/>
                </a:lnTo>
                <a:lnTo>
                  <a:pt x="201409" y="54876"/>
                </a:lnTo>
                <a:lnTo>
                  <a:pt x="198894" y="48171"/>
                </a:lnTo>
                <a:lnTo>
                  <a:pt x="197421" y="45669"/>
                </a:lnTo>
                <a:lnTo>
                  <a:pt x="195364" y="42138"/>
                </a:lnTo>
                <a:lnTo>
                  <a:pt x="190754" y="37122"/>
                </a:lnTo>
                <a:lnTo>
                  <a:pt x="186093" y="34251"/>
                </a:lnTo>
                <a:lnTo>
                  <a:pt x="186093" y="64439"/>
                </a:lnTo>
                <a:lnTo>
                  <a:pt x="152374" y="63347"/>
                </a:lnTo>
                <a:lnTo>
                  <a:pt x="153009" y="58331"/>
                </a:lnTo>
                <a:lnTo>
                  <a:pt x="154927" y="54127"/>
                </a:lnTo>
                <a:lnTo>
                  <a:pt x="161366" y="47371"/>
                </a:lnTo>
                <a:lnTo>
                  <a:pt x="165265" y="45669"/>
                </a:lnTo>
                <a:lnTo>
                  <a:pt x="175729" y="45669"/>
                </a:lnTo>
                <a:lnTo>
                  <a:pt x="179832" y="47637"/>
                </a:lnTo>
                <a:lnTo>
                  <a:pt x="184480" y="55511"/>
                </a:lnTo>
                <a:lnTo>
                  <a:pt x="185788" y="59829"/>
                </a:lnTo>
                <a:lnTo>
                  <a:pt x="186093" y="64439"/>
                </a:lnTo>
                <a:lnTo>
                  <a:pt x="186093" y="34251"/>
                </a:lnTo>
                <a:lnTo>
                  <a:pt x="184962" y="33540"/>
                </a:lnTo>
                <a:lnTo>
                  <a:pt x="177990" y="31394"/>
                </a:lnTo>
                <a:lnTo>
                  <a:pt x="169837" y="30683"/>
                </a:lnTo>
                <a:lnTo>
                  <a:pt x="163690" y="30683"/>
                </a:lnTo>
                <a:lnTo>
                  <a:pt x="134302" y="63347"/>
                </a:lnTo>
                <a:lnTo>
                  <a:pt x="134277" y="75158"/>
                </a:lnTo>
                <a:lnTo>
                  <a:pt x="134912" y="83286"/>
                </a:lnTo>
                <a:lnTo>
                  <a:pt x="163499" y="113563"/>
                </a:lnTo>
                <a:lnTo>
                  <a:pt x="171538" y="114261"/>
                </a:lnTo>
                <a:lnTo>
                  <a:pt x="179501" y="114261"/>
                </a:lnTo>
                <a:lnTo>
                  <a:pt x="185915" y="112636"/>
                </a:lnTo>
                <a:lnTo>
                  <a:pt x="195643" y="106159"/>
                </a:lnTo>
                <a:lnTo>
                  <a:pt x="199771" y="101993"/>
                </a:lnTo>
                <a:lnTo>
                  <a:pt x="201523" y="99339"/>
                </a:lnTo>
                <a:lnTo>
                  <a:pt x="203136" y="96901"/>
                </a:lnTo>
                <a:lnTo>
                  <a:pt x="191998" y="88061"/>
                </a:lnTo>
                <a:lnTo>
                  <a:pt x="188887" y="92138"/>
                </a:lnTo>
                <a:lnTo>
                  <a:pt x="185877" y="95034"/>
                </a:lnTo>
                <a:lnTo>
                  <a:pt x="180060" y="98475"/>
                </a:lnTo>
                <a:lnTo>
                  <a:pt x="176479" y="99339"/>
                </a:lnTo>
                <a:lnTo>
                  <a:pt x="165950" y="99339"/>
                </a:lnTo>
                <a:lnTo>
                  <a:pt x="160985" y="97104"/>
                </a:lnTo>
                <a:lnTo>
                  <a:pt x="153733" y="88138"/>
                </a:lnTo>
                <a:lnTo>
                  <a:pt x="151853" y="83362"/>
                </a:lnTo>
                <a:lnTo>
                  <a:pt x="151739" y="78270"/>
                </a:lnTo>
                <a:lnTo>
                  <a:pt x="203428" y="78270"/>
                </a:lnTo>
                <a:lnTo>
                  <a:pt x="203428" y="70281"/>
                </a:lnTo>
                <a:close/>
              </a:path>
              <a:path w="515619" h="114300">
                <a:moveTo>
                  <a:pt x="284645" y="71831"/>
                </a:moveTo>
                <a:lnTo>
                  <a:pt x="270725" y="36449"/>
                </a:lnTo>
                <a:lnTo>
                  <a:pt x="267258" y="34175"/>
                </a:lnTo>
                <a:lnTo>
                  <a:pt x="267258" y="64592"/>
                </a:lnTo>
                <a:lnTo>
                  <a:pt x="267258" y="80530"/>
                </a:lnTo>
                <a:lnTo>
                  <a:pt x="265849" y="86601"/>
                </a:lnTo>
                <a:lnTo>
                  <a:pt x="260261" y="96443"/>
                </a:lnTo>
                <a:lnTo>
                  <a:pt x="255752" y="98907"/>
                </a:lnTo>
                <a:lnTo>
                  <a:pt x="245262" y="98907"/>
                </a:lnTo>
                <a:lnTo>
                  <a:pt x="232956" y="88519"/>
                </a:lnTo>
                <a:lnTo>
                  <a:pt x="232956" y="56210"/>
                </a:lnTo>
                <a:lnTo>
                  <a:pt x="234327" y="53454"/>
                </a:lnTo>
                <a:lnTo>
                  <a:pt x="236334" y="51054"/>
                </a:lnTo>
                <a:lnTo>
                  <a:pt x="241617" y="46977"/>
                </a:lnTo>
                <a:lnTo>
                  <a:pt x="245071" y="45948"/>
                </a:lnTo>
                <a:lnTo>
                  <a:pt x="255968" y="45948"/>
                </a:lnTo>
                <a:lnTo>
                  <a:pt x="260591" y="48463"/>
                </a:lnTo>
                <a:lnTo>
                  <a:pt x="265925" y="58483"/>
                </a:lnTo>
                <a:lnTo>
                  <a:pt x="267258" y="64592"/>
                </a:lnTo>
                <a:lnTo>
                  <a:pt x="267258" y="34175"/>
                </a:lnTo>
                <a:lnTo>
                  <a:pt x="266319" y="33553"/>
                </a:lnTo>
                <a:lnTo>
                  <a:pt x="259918" y="31394"/>
                </a:lnTo>
                <a:lnTo>
                  <a:pt x="252615" y="30683"/>
                </a:lnTo>
                <a:lnTo>
                  <a:pt x="242595" y="30683"/>
                </a:lnTo>
                <a:lnTo>
                  <a:pt x="236054" y="32600"/>
                </a:lnTo>
                <a:lnTo>
                  <a:pt x="232956" y="36449"/>
                </a:lnTo>
                <a:lnTo>
                  <a:pt x="232956" y="0"/>
                </a:lnTo>
                <a:lnTo>
                  <a:pt x="215569" y="0"/>
                </a:lnTo>
                <a:lnTo>
                  <a:pt x="215569" y="112839"/>
                </a:lnTo>
                <a:lnTo>
                  <a:pt x="231648" y="112839"/>
                </a:lnTo>
                <a:lnTo>
                  <a:pt x="232079" y="107569"/>
                </a:lnTo>
                <a:lnTo>
                  <a:pt x="235496" y="112026"/>
                </a:lnTo>
                <a:lnTo>
                  <a:pt x="242392" y="114261"/>
                </a:lnTo>
                <a:lnTo>
                  <a:pt x="252755" y="114261"/>
                </a:lnTo>
                <a:lnTo>
                  <a:pt x="259969" y="113525"/>
                </a:lnTo>
                <a:lnTo>
                  <a:pt x="266306" y="111315"/>
                </a:lnTo>
                <a:lnTo>
                  <a:pt x="271767" y="107657"/>
                </a:lnTo>
                <a:lnTo>
                  <a:pt x="276339" y="102514"/>
                </a:lnTo>
                <a:lnTo>
                  <a:pt x="278434" y="98907"/>
                </a:lnTo>
                <a:lnTo>
                  <a:pt x="279971" y="96278"/>
                </a:lnTo>
                <a:lnTo>
                  <a:pt x="282575" y="89331"/>
                </a:lnTo>
                <a:lnTo>
                  <a:pt x="284124" y="81673"/>
                </a:lnTo>
                <a:lnTo>
                  <a:pt x="284645" y="73317"/>
                </a:lnTo>
                <a:lnTo>
                  <a:pt x="284645" y="71831"/>
                </a:lnTo>
                <a:close/>
              </a:path>
              <a:path w="515619" h="114300">
                <a:moveTo>
                  <a:pt x="355485" y="82461"/>
                </a:moveTo>
                <a:lnTo>
                  <a:pt x="352983" y="77101"/>
                </a:lnTo>
                <a:lnTo>
                  <a:pt x="342988" y="69608"/>
                </a:lnTo>
                <a:lnTo>
                  <a:pt x="335648" y="66636"/>
                </a:lnTo>
                <a:lnTo>
                  <a:pt x="319151" y="62915"/>
                </a:lnTo>
                <a:lnTo>
                  <a:pt x="314845" y="61455"/>
                </a:lnTo>
                <a:lnTo>
                  <a:pt x="311264" y="58648"/>
                </a:lnTo>
                <a:lnTo>
                  <a:pt x="310375" y="56870"/>
                </a:lnTo>
                <a:lnTo>
                  <a:pt x="310375" y="52578"/>
                </a:lnTo>
                <a:lnTo>
                  <a:pt x="311340" y="50533"/>
                </a:lnTo>
                <a:lnTo>
                  <a:pt x="315226" y="46647"/>
                </a:lnTo>
                <a:lnTo>
                  <a:pt x="318617" y="45669"/>
                </a:lnTo>
                <a:lnTo>
                  <a:pt x="328002" y="45669"/>
                </a:lnTo>
                <a:lnTo>
                  <a:pt x="331457" y="46875"/>
                </a:lnTo>
                <a:lnTo>
                  <a:pt x="336194" y="51663"/>
                </a:lnTo>
                <a:lnTo>
                  <a:pt x="337375" y="54838"/>
                </a:lnTo>
                <a:lnTo>
                  <a:pt x="337375" y="58826"/>
                </a:lnTo>
                <a:lnTo>
                  <a:pt x="354698" y="58826"/>
                </a:lnTo>
                <a:lnTo>
                  <a:pt x="354698" y="50177"/>
                </a:lnTo>
                <a:lnTo>
                  <a:pt x="351904" y="43319"/>
                </a:lnTo>
                <a:lnTo>
                  <a:pt x="340766" y="33210"/>
                </a:lnTo>
                <a:lnTo>
                  <a:pt x="333133" y="30683"/>
                </a:lnTo>
                <a:lnTo>
                  <a:pt x="314350" y="30683"/>
                </a:lnTo>
                <a:lnTo>
                  <a:pt x="306997" y="33083"/>
                </a:lnTo>
                <a:lnTo>
                  <a:pt x="295783" y="42697"/>
                </a:lnTo>
                <a:lnTo>
                  <a:pt x="292976" y="48450"/>
                </a:lnTo>
                <a:lnTo>
                  <a:pt x="292976" y="62268"/>
                </a:lnTo>
                <a:lnTo>
                  <a:pt x="295706" y="67627"/>
                </a:lnTo>
                <a:lnTo>
                  <a:pt x="306666" y="74841"/>
                </a:lnTo>
                <a:lnTo>
                  <a:pt x="313804" y="77546"/>
                </a:lnTo>
                <a:lnTo>
                  <a:pt x="329552" y="80772"/>
                </a:lnTo>
                <a:lnTo>
                  <a:pt x="333883" y="82410"/>
                </a:lnTo>
                <a:lnTo>
                  <a:pt x="337299" y="86144"/>
                </a:lnTo>
                <a:lnTo>
                  <a:pt x="338162" y="88188"/>
                </a:lnTo>
                <a:lnTo>
                  <a:pt x="338162" y="90424"/>
                </a:lnTo>
                <a:lnTo>
                  <a:pt x="338162" y="92875"/>
                </a:lnTo>
                <a:lnTo>
                  <a:pt x="336981" y="94970"/>
                </a:lnTo>
                <a:lnTo>
                  <a:pt x="332270" y="98412"/>
                </a:lnTo>
                <a:lnTo>
                  <a:pt x="328663" y="99263"/>
                </a:lnTo>
                <a:lnTo>
                  <a:pt x="320103" y="99263"/>
                </a:lnTo>
                <a:lnTo>
                  <a:pt x="316560" y="98386"/>
                </a:lnTo>
                <a:lnTo>
                  <a:pt x="309791" y="94818"/>
                </a:lnTo>
                <a:lnTo>
                  <a:pt x="307949" y="90944"/>
                </a:lnTo>
                <a:lnTo>
                  <a:pt x="307644" y="84988"/>
                </a:lnTo>
                <a:lnTo>
                  <a:pt x="290360" y="84988"/>
                </a:lnTo>
                <a:lnTo>
                  <a:pt x="290360" y="93306"/>
                </a:lnTo>
                <a:lnTo>
                  <a:pt x="293255" y="100266"/>
                </a:lnTo>
                <a:lnTo>
                  <a:pt x="323799" y="114261"/>
                </a:lnTo>
                <a:lnTo>
                  <a:pt x="333209" y="114261"/>
                </a:lnTo>
                <a:lnTo>
                  <a:pt x="340829" y="111975"/>
                </a:lnTo>
                <a:lnTo>
                  <a:pt x="352539" y="102857"/>
                </a:lnTo>
                <a:lnTo>
                  <a:pt x="355485" y="96862"/>
                </a:lnTo>
                <a:lnTo>
                  <a:pt x="355485" y="82461"/>
                </a:lnTo>
                <a:close/>
              </a:path>
              <a:path w="515619" h="114300">
                <a:moveTo>
                  <a:pt x="390042" y="32092"/>
                </a:moveTo>
                <a:lnTo>
                  <a:pt x="372643" y="32092"/>
                </a:lnTo>
                <a:lnTo>
                  <a:pt x="372643" y="112839"/>
                </a:lnTo>
                <a:lnTo>
                  <a:pt x="390042" y="112839"/>
                </a:lnTo>
                <a:lnTo>
                  <a:pt x="390042" y="32092"/>
                </a:lnTo>
                <a:close/>
              </a:path>
              <a:path w="515619" h="114300">
                <a:moveTo>
                  <a:pt x="391375" y="11264"/>
                </a:moveTo>
                <a:lnTo>
                  <a:pt x="390512" y="8991"/>
                </a:lnTo>
                <a:lnTo>
                  <a:pt x="387019" y="5194"/>
                </a:lnTo>
                <a:lnTo>
                  <a:pt x="384594" y="4241"/>
                </a:lnTo>
                <a:lnTo>
                  <a:pt x="378307" y="4241"/>
                </a:lnTo>
                <a:lnTo>
                  <a:pt x="375856" y="5194"/>
                </a:lnTo>
                <a:lnTo>
                  <a:pt x="372491" y="8991"/>
                </a:lnTo>
                <a:lnTo>
                  <a:pt x="371652" y="11264"/>
                </a:lnTo>
                <a:lnTo>
                  <a:pt x="371665" y="16522"/>
                </a:lnTo>
                <a:lnTo>
                  <a:pt x="372491" y="18719"/>
                </a:lnTo>
                <a:lnTo>
                  <a:pt x="374167" y="20599"/>
                </a:lnTo>
                <a:lnTo>
                  <a:pt x="375856" y="22466"/>
                </a:lnTo>
                <a:lnTo>
                  <a:pt x="378307" y="23393"/>
                </a:lnTo>
                <a:lnTo>
                  <a:pt x="384594" y="23393"/>
                </a:lnTo>
                <a:lnTo>
                  <a:pt x="387019" y="22466"/>
                </a:lnTo>
                <a:lnTo>
                  <a:pt x="390512" y="18745"/>
                </a:lnTo>
                <a:lnTo>
                  <a:pt x="391375" y="16522"/>
                </a:lnTo>
                <a:lnTo>
                  <a:pt x="391375" y="11264"/>
                </a:lnTo>
                <a:close/>
              </a:path>
              <a:path w="515619" h="114300">
                <a:moveTo>
                  <a:pt x="441629" y="112280"/>
                </a:moveTo>
                <a:lnTo>
                  <a:pt x="441553" y="97396"/>
                </a:lnTo>
                <a:lnTo>
                  <a:pt x="434771" y="98767"/>
                </a:lnTo>
                <a:lnTo>
                  <a:pt x="431495" y="98767"/>
                </a:lnTo>
                <a:lnTo>
                  <a:pt x="429996" y="98399"/>
                </a:lnTo>
                <a:lnTo>
                  <a:pt x="427596" y="96862"/>
                </a:lnTo>
                <a:lnTo>
                  <a:pt x="426986" y="94907"/>
                </a:lnTo>
                <a:lnTo>
                  <a:pt x="426986" y="46380"/>
                </a:lnTo>
                <a:lnTo>
                  <a:pt x="441274" y="46380"/>
                </a:lnTo>
                <a:lnTo>
                  <a:pt x="441274" y="32092"/>
                </a:lnTo>
                <a:lnTo>
                  <a:pt x="426986" y="32092"/>
                </a:lnTo>
                <a:lnTo>
                  <a:pt x="426986" y="13500"/>
                </a:lnTo>
                <a:lnTo>
                  <a:pt x="409663" y="13500"/>
                </a:lnTo>
                <a:lnTo>
                  <a:pt x="409663" y="32092"/>
                </a:lnTo>
                <a:lnTo>
                  <a:pt x="395668" y="32092"/>
                </a:lnTo>
                <a:lnTo>
                  <a:pt x="395668" y="46380"/>
                </a:lnTo>
                <a:lnTo>
                  <a:pt x="409663" y="46380"/>
                </a:lnTo>
                <a:lnTo>
                  <a:pt x="409663" y="100025"/>
                </a:lnTo>
                <a:lnTo>
                  <a:pt x="411607" y="105867"/>
                </a:lnTo>
                <a:lnTo>
                  <a:pt x="419392" y="112585"/>
                </a:lnTo>
                <a:lnTo>
                  <a:pt x="424027" y="114261"/>
                </a:lnTo>
                <a:lnTo>
                  <a:pt x="433374" y="114261"/>
                </a:lnTo>
                <a:lnTo>
                  <a:pt x="437451" y="113601"/>
                </a:lnTo>
                <a:lnTo>
                  <a:pt x="441629" y="112280"/>
                </a:lnTo>
                <a:close/>
              </a:path>
              <a:path w="515619" h="114300">
                <a:moveTo>
                  <a:pt x="515315" y="70281"/>
                </a:moveTo>
                <a:lnTo>
                  <a:pt x="497979" y="34239"/>
                </a:lnTo>
                <a:lnTo>
                  <a:pt x="497979" y="64439"/>
                </a:lnTo>
                <a:lnTo>
                  <a:pt x="464261" y="63347"/>
                </a:lnTo>
                <a:lnTo>
                  <a:pt x="464896" y="58331"/>
                </a:lnTo>
                <a:lnTo>
                  <a:pt x="466826" y="54127"/>
                </a:lnTo>
                <a:lnTo>
                  <a:pt x="473252" y="47371"/>
                </a:lnTo>
                <a:lnTo>
                  <a:pt x="477151" y="45669"/>
                </a:lnTo>
                <a:lnTo>
                  <a:pt x="487616" y="45669"/>
                </a:lnTo>
                <a:lnTo>
                  <a:pt x="491718" y="47637"/>
                </a:lnTo>
                <a:lnTo>
                  <a:pt x="496366" y="55511"/>
                </a:lnTo>
                <a:lnTo>
                  <a:pt x="497687" y="59829"/>
                </a:lnTo>
                <a:lnTo>
                  <a:pt x="497979" y="64439"/>
                </a:lnTo>
                <a:lnTo>
                  <a:pt x="497979" y="34239"/>
                </a:lnTo>
                <a:lnTo>
                  <a:pt x="496862" y="33540"/>
                </a:lnTo>
                <a:lnTo>
                  <a:pt x="489889" y="31394"/>
                </a:lnTo>
                <a:lnTo>
                  <a:pt x="481723" y="30683"/>
                </a:lnTo>
                <a:lnTo>
                  <a:pt x="475576" y="30683"/>
                </a:lnTo>
                <a:lnTo>
                  <a:pt x="446189" y="63347"/>
                </a:lnTo>
                <a:lnTo>
                  <a:pt x="446163" y="75158"/>
                </a:lnTo>
                <a:lnTo>
                  <a:pt x="446798" y="83286"/>
                </a:lnTo>
                <a:lnTo>
                  <a:pt x="475399" y="113563"/>
                </a:lnTo>
                <a:lnTo>
                  <a:pt x="483425" y="114261"/>
                </a:lnTo>
                <a:lnTo>
                  <a:pt x="491388" y="114261"/>
                </a:lnTo>
                <a:lnTo>
                  <a:pt x="497801" y="112636"/>
                </a:lnTo>
                <a:lnTo>
                  <a:pt x="507530" y="106159"/>
                </a:lnTo>
                <a:lnTo>
                  <a:pt x="511657" y="101993"/>
                </a:lnTo>
                <a:lnTo>
                  <a:pt x="513410" y="99339"/>
                </a:lnTo>
                <a:lnTo>
                  <a:pt x="515035" y="96901"/>
                </a:lnTo>
                <a:lnTo>
                  <a:pt x="503897" y="88061"/>
                </a:lnTo>
                <a:lnTo>
                  <a:pt x="500786" y="92138"/>
                </a:lnTo>
                <a:lnTo>
                  <a:pt x="497763" y="95034"/>
                </a:lnTo>
                <a:lnTo>
                  <a:pt x="491947" y="98475"/>
                </a:lnTo>
                <a:lnTo>
                  <a:pt x="488378" y="99339"/>
                </a:lnTo>
                <a:lnTo>
                  <a:pt x="477837" y="99339"/>
                </a:lnTo>
                <a:lnTo>
                  <a:pt x="472884" y="97104"/>
                </a:lnTo>
                <a:lnTo>
                  <a:pt x="465620" y="88138"/>
                </a:lnTo>
                <a:lnTo>
                  <a:pt x="463740" y="83362"/>
                </a:lnTo>
                <a:lnTo>
                  <a:pt x="463626" y="78270"/>
                </a:lnTo>
                <a:lnTo>
                  <a:pt x="515315" y="78270"/>
                </a:lnTo>
                <a:lnTo>
                  <a:pt x="515315" y="7028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58380" y="3316084"/>
            <a:ext cx="401320" cy="114300"/>
          </a:xfrm>
          <a:custGeom>
            <a:avLst/>
            <a:gdLst/>
            <a:ahLst/>
            <a:cxnLst/>
            <a:rect l="l" t="t" r="r" b="b"/>
            <a:pathLst>
              <a:path w="401319" h="114300">
                <a:moveTo>
                  <a:pt x="96723" y="112852"/>
                </a:moveTo>
                <a:lnTo>
                  <a:pt x="86423" y="85902"/>
                </a:lnTo>
                <a:lnTo>
                  <a:pt x="80518" y="70497"/>
                </a:lnTo>
                <a:lnTo>
                  <a:pt x="65341" y="30822"/>
                </a:lnTo>
                <a:lnTo>
                  <a:pt x="62750" y="24053"/>
                </a:lnTo>
                <a:lnTo>
                  <a:pt x="62750" y="70497"/>
                </a:lnTo>
                <a:lnTo>
                  <a:pt x="33896" y="70497"/>
                </a:lnTo>
                <a:lnTo>
                  <a:pt x="48323" y="30822"/>
                </a:lnTo>
                <a:lnTo>
                  <a:pt x="62750" y="70497"/>
                </a:lnTo>
                <a:lnTo>
                  <a:pt x="62750" y="24053"/>
                </a:lnTo>
                <a:lnTo>
                  <a:pt x="55714" y="5651"/>
                </a:lnTo>
                <a:lnTo>
                  <a:pt x="40868" y="5651"/>
                </a:lnTo>
                <a:lnTo>
                  <a:pt x="0" y="112852"/>
                </a:lnTo>
                <a:lnTo>
                  <a:pt x="18491" y="112852"/>
                </a:lnTo>
                <a:lnTo>
                  <a:pt x="28244" y="85902"/>
                </a:lnTo>
                <a:lnTo>
                  <a:pt x="68338" y="85902"/>
                </a:lnTo>
                <a:lnTo>
                  <a:pt x="78168" y="112852"/>
                </a:lnTo>
                <a:lnTo>
                  <a:pt x="96723" y="112852"/>
                </a:lnTo>
                <a:close/>
              </a:path>
              <a:path w="401319" h="114300">
                <a:moveTo>
                  <a:pt x="182689" y="112280"/>
                </a:moveTo>
                <a:lnTo>
                  <a:pt x="182613" y="97396"/>
                </a:lnTo>
                <a:lnTo>
                  <a:pt x="175831" y="98780"/>
                </a:lnTo>
                <a:lnTo>
                  <a:pt x="172554" y="98780"/>
                </a:lnTo>
                <a:lnTo>
                  <a:pt x="171056" y="98399"/>
                </a:lnTo>
                <a:lnTo>
                  <a:pt x="168656" y="96862"/>
                </a:lnTo>
                <a:lnTo>
                  <a:pt x="168059" y="94907"/>
                </a:lnTo>
                <a:lnTo>
                  <a:pt x="168059" y="46380"/>
                </a:lnTo>
                <a:lnTo>
                  <a:pt x="182333" y="46380"/>
                </a:lnTo>
                <a:lnTo>
                  <a:pt x="182333" y="32105"/>
                </a:lnTo>
                <a:lnTo>
                  <a:pt x="168059" y="32105"/>
                </a:lnTo>
                <a:lnTo>
                  <a:pt x="168059" y="13500"/>
                </a:lnTo>
                <a:lnTo>
                  <a:pt x="150736" y="13500"/>
                </a:lnTo>
                <a:lnTo>
                  <a:pt x="150736" y="32105"/>
                </a:lnTo>
                <a:lnTo>
                  <a:pt x="138442" y="32105"/>
                </a:lnTo>
                <a:lnTo>
                  <a:pt x="136690" y="31280"/>
                </a:lnTo>
                <a:lnTo>
                  <a:pt x="134048" y="30683"/>
                </a:lnTo>
                <a:lnTo>
                  <a:pt x="122593" y="30683"/>
                </a:lnTo>
                <a:lnTo>
                  <a:pt x="117170" y="32423"/>
                </a:lnTo>
                <a:lnTo>
                  <a:pt x="115023" y="35890"/>
                </a:lnTo>
                <a:lnTo>
                  <a:pt x="114884" y="32105"/>
                </a:lnTo>
                <a:lnTo>
                  <a:pt x="97980" y="32105"/>
                </a:lnTo>
                <a:lnTo>
                  <a:pt x="97980" y="112852"/>
                </a:lnTo>
                <a:lnTo>
                  <a:pt x="115303" y="112852"/>
                </a:lnTo>
                <a:lnTo>
                  <a:pt x="115303" y="56845"/>
                </a:lnTo>
                <a:lnTo>
                  <a:pt x="117944" y="50622"/>
                </a:lnTo>
                <a:lnTo>
                  <a:pt x="123063" y="47510"/>
                </a:lnTo>
                <a:lnTo>
                  <a:pt x="130644" y="47510"/>
                </a:lnTo>
                <a:lnTo>
                  <a:pt x="132816" y="47510"/>
                </a:lnTo>
                <a:lnTo>
                  <a:pt x="135648" y="47853"/>
                </a:lnTo>
                <a:lnTo>
                  <a:pt x="139141" y="48539"/>
                </a:lnTo>
                <a:lnTo>
                  <a:pt x="139141" y="46380"/>
                </a:lnTo>
                <a:lnTo>
                  <a:pt x="150736" y="46380"/>
                </a:lnTo>
                <a:lnTo>
                  <a:pt x="150736" y="100025"/>
                </a:lnTo>
                <a:lnTo>
                  <a:pt x="152679" y="105867"/>
                </a:lnTo>
                <a:lnTo>
                  <a:pt x="160451" y="112585"/>
                </a:lnTo>
                <a:lnTo>
                  <a:pt x="165087" y="114261"/>
                </a:lnTo>
                <a:lnTo>
                  <a:pt x="174447" y="114261"/>
                </a:lnTo>
                <a:lnTo>
                  <a:pt x="178523" y="113601"/>
                </a:lnTo>
                <a:lnTo>
                  <a:pt x="182689" y="112280"/>
                </a:lnTo>
                <a:close/>
              </a:path>
              <a:path w="401319" h="114300">
                <a:moveTo>
                  <a:pt x="209080" y="32105"/>
                </a:moveTo>
                <a:lnTo>
                  <a:pt x="191681" y="32105"/>
                </a:lnTo>
                <a:lnTo>
                  <a:pt x="191681" y="112852"/>
                </a:lnTo>
                <a:lnTo>
                  <a:pt x="209080" y="112852"/>
                </a:lnTo>
                <a:lnTo>
                  <a:pt x="209080" y="32105"/>
                </a:lnTo>
                <a:close/>
              </a:path>
              <a:path w="401319" h="114300">
                <a:moveTo>
                  <a:pt x="210413" y="11264"/>
                </a:moveTo>
                <a:lnTo>
                  <a:pt x="209550" y="8991"/>
                </a:lnTo>
                <a:lnTo>
                  <a:pt x="206057" y="5194"/>
                </a:lnTo>
                <a:lnTo>
                  <a:pt x="203631" y="4241"/>
                </a:lnTo>
                <a:lnTo>
                  <a:pt x="197332" y="4241"/>
                </a:lnTo>
                <a:lnTo>
                  <a:pt x="194894" y="5194"/>
                </a:lnTo>
                <a:lnTo>
                  <a:pt x="191528" y="8991"/>
                </a:lnTo>
                <a:lnTo>
                  <a:pt x="190690" y="11264"/>
                </a:lnTo>
                <a:lnTo>
                  <a:pt x="190703" y="16522"/>
                </a:lnTo>
                <a:lnTo>
                  <a:pt x="191528" y="18719"/>
                </a:lnTo>
                <a:lnTo>
                  <a:pt x="193205" y="20612"/>
                </a:lnTo>
                <a:lnTo>
                  <a:pt x="194894" y="22479"/>
                </a:lnTo>
                <a:lnTo>
                  <a:pt x="197332" y="23406"/>
                </a:lnTo>
                <a:lnTo>
                  <a:pt x="203631" y="23406"/>
                </a:lnTo>
                <a:lnTo>
                  <a:pt x="206057" y="22479"/>
                </a:lnTo>
                <a:lnTo>
                  <a:pt x="209550" y="18745"/>
                </a:lnTo>
                <a:lnTo>
                  <a:pt x="210413" y="16522"/>
                </a:lnTo>
                <a:lnTo>
                  <a:pt x="210413" y="11264"/>
                </a:lnTo>
                <a:close/>
              </a:path>
              <a:path w="401319" h="114300">
                <a:moveTo>
                  <a:pt x="289471" y="62649"/>
                </a:moveTo>
                <a:lnTo>
                  <a:pt x="289052" y="52717"/>
                </a:lnTo>
                <a:lnTo>
                  <a:pt x="285864" y="44919"/>
                </a:lnTo>
                <a:lnTo>
                  <a:pt x="274015" y="33540"/>
                </a:lnTo>
                <a:lnTo>
                  <a:pt x="266293" y="30683"/>
                </a:lnTo>
                <a:lnTo>
                  <a:pt x="256768" y="30683"/>
                </a:lnTo>
                <a:lnTo>
                  <a:pt x="222872" y="55880"/>
                </a:lnTo>
                <a:lnTo>
                  <a:pt x="220637" y="70993"/>
                </a:lnTo>
                <a:lnTo>
                  <a:pt x="220637" y="73964"/>
                </a:lnTo>
                <a:lnTo>
                  <a:pt x="240817" y="111239"/>
                </a:lnTo>
                <a:lnTo>
                  <a:pt x="256768" y="114261"/>
                </a:lnTo>
                <a:lnTo>
                  <a:pt x="265404" y="114261"/>
                </a:lnTo>
                <a:lnTo>
                  <a:pt x="272897" y="111531"/>
                </a:lnTo>
                <a:lnTo>
                  <a:pt x="285648" y="100571"/>
                </a:lnTo>
                <a:lnTo>
                  <a:pt x="289052" y="93357"/>
                </a:lnTo>
                <a:lnTo>
                  <a:pt x="289471" y="84429"/>
                </a:lnTo>
                <a:lnTo>
                  <a:pt x="272821" y="84429"/>
                </a:lnTo>
                <a:lnTo>
                  <a:pt x="272453" y="89446"/>
                </a:lnTo>
                <a:lnTo>
                  <a:pt x="270713" y="93179"/>
                </a:lnTo>
                <a:lnTo>
                  <a:pt x="264566" y="98056"/>
                </a:lnTo>
                <a:lnTo>
                  <a:pt x="260946" y="99275"/>
                </a:lnTo>
                <a:lnTo>
                  <a:pt x="256768" y="99275"/>
                </a:lnTo>
                <a:lnTo>
                  <a:pt x="251891" y="99275"/>
                </a:lnTo>
                <a:lnTo>
                  <a:pt x="237959" y="78219"/>
                </a:lnTo>
                <a:lnTo>
                  <a:pt x="237959" y="66776"/>
                </a:lnTo>
                <a:lnTo>
                  <a:pt x="251942" y="45681"/>
                </a:lnTo>
                <a:lnTo>
                  <a:pt x="261416" y="45681"/>
                </a:lnTo>
                <a:lnTo>
                  <a:pt x="265150" y="47129"/>
                </a:lnTo>
                <a:lnTo>
                  <a:pt x="270827" y="52920"/>
                </a:lnTo>
                <a:lnTo>
                  <a:pt x="272453" y="57137"/>
                </a:lnTo>
                <a:lnTo>
                  <a:pt x="272821" y="62649"/>
                </a:lnTo>
                <a:lnTo>
                  <a:pt x="289471" y="62649"/>
                </a:lnTo>
                <a:close/>
              </a:path>
              <a:path w="401319" h="114300">
                <a:moveTo>
                  <a:pt x="320459" y="0"/>
                </a:moveTo>
                <a:lnTo>
                  <a:pt x="303072" y="0"/>
                </a:lnTo>
                <a:lnTo>
                  <a:pt x="303072" y="112852"/>
                </a:lnTo>
                <a:lnTo>
                  <a:pt x="320459" y="112852"/>
                </a:lnTo>
                <a:lnTo>
                  <a:pt x="320459" y="0"/>
                </a:lnTo>
                <a:close/>
              </a:path>
              <a:path w="401319" h="114300">
                <a:moveTo>
                  <a:pt x="401180" y="70281"/>
                </a:moveTo>
                <a:lnTo>
                  <a:pt x="400824" y="64554"/>
                </a:lnTo>
                <a:lnTo>
                  <a:pt x="400685" y="62255"/>
                </a:lnTo>
                <a:lnTo>
                  <a:pt x="399173" y="54889"/>
                </a:lnTo>
                <a:lnTo>
                  <a:pt x="396646" y="48183"/>
                </a:lnTo>
                <a:lnTo>
                  <a:pt x="395185" y="45681"/>
                </a:lnTo>
                <a:lnTo>
                  <a:pt x="393128" y="42138"/>
                </a:lnTo>
                <a:lnTo>
                  <a:pt x="388518" y="37134"/>
                </a:lnTo>
                <a:lnTo>
                  <a:pt x="383857" y="34264"/>
                </a:lnTo>
                <a:lnTo>
                  <a:pt x="383857" y="64452"/>
                </a:lnTo>
                <a:lnTo>
                  <a:pt x="350139" y="63347"/>
                </a:lnTo>
                <a:lnTo>
                  <a:pt x="350774" y="58331"/>
                </a:lnTo>
                <a:lnTo>
                  <a:pt x="352691" y="54140"/>
                </a:lnTo>
                <a:lnTo>
                  <a:pt x="359130" y="47371"/>
                </a:lnTo>
                <a:lnTo>
                  <a:pt x="363029" y="45681"/>
                </a:lnTo>
                <a:lnTo>
                  <a:pt x="373494" y="45681"/>
                </a:lnTo>
                <a:lnTo>
                  <a:pt x="377596" y="47650"/>
                </a:lnTo>
                <a:lnTo>
                  <a:pt x="382231" y="55511"/>
                </a:lnTo>
                <a:lnTo>
                  <a:pt x="383552" y="59842"/>
                </a:lnTo>
                <a:lnTo>
                  <a:pt x="383857" y="64452"/>
                </a:lnTo>
                <a:lnTo>
                  <a:pt x="383857" y="34264"/>
                </a:lnTo>
                <a:lnTo>
                  <a:pt x="382727" y="33553"/>
                </a:lnTo>
                <a:lnTo>
                  <a:pt x="375754" y="31407"/>
                </a:lnTo>
                <a:lnTo>
                  <a:pt x="367601" y="30683"/>
                </a:lnTo>
                <a:lnTo>
                  <a:pt x="361442" y="30683"/>
                </a:lnTo>
                <a:lnTo>
                  <a:pt x="332066" y="63347"/>
                </a:lnTo>
                <a:lnTo>
                  <a:pt x="332028" y="75158"/>
                </a:lnTo>
                <a:lnTo>
                  <a:pt x="332663" y="83286"/>
                </a:lnTo>
                <a:lnTo>
                  <a:pt x="361264" y="113576"/>
                </a:lnTo>
                <a:lnTo>
                  <a:pt x="369290" y="114261"/>
                </a:lnTo>
                <a:lnTo>
                  <a:pt x="377266" y="114261"/>
                </a:lnTo>
                <a:lnTo>
                  <a:pt x="383667" y="112649"/>
                </a:lnTo>
                <a:lnTo>
                  <a:pt x="393407" y="106172"/>
                </a:lnTo>
                <a:lnTo>
                  <a:pt x="397535" y="101993"/>
                </a:lnTo>
                <a:lnTo>
                  <a:pt x="399288" y="99339"/>
                </a:lnTo>
                <a:lnTo>
                  <a:pt x="400900" y="96901"/>
                </a:lnTo>
                <a:lnTo>
                  <a:pt x="389763" y="88061"/>
                </a:lnTo>
                <a:lnTo>
                  <a:pt x="386651" y="92138"/>
                </a:lnTo>
                <a:lnTo>
                  <a:pt x="383641" y="95046"/>
                </a:lnTo>
                <a:lnTo>
                  <a:pt x="377812" y="98488"/>
                </a:lnTo>
                <a:lnTo>
                  <a:pt x="374243" y="99339"/>
                </a:lnTo>
                <a:lnTo>
                  <a:pt x="363715" y="99339"/>
                </a:lnTo>
                <a:lnTo>
                  <a:pt x="358749" y="97104"/>
                </a:lnTo>
                <a:lnTo>
                  <a:pt x="351485" y="88150"/>
                </a:lnTo>
                <a:lnTo>
                  <a:pt x="349618" y="83362"/>
                </a:lnTo>
                <a:lnTo>
                  <a:pt x="349491" y="78270"/>
                </a:lnTo>
                <a:lnTo>
                  <a:pt x="401180" y="78270"/>
                </a:lnTo>
                <a:lnTo>
                  <a:pt x="401180" y="7028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445"/>
              </a:spcBef>
              <a:tabLst>
                <a:tab pos="558165" algn="l"/>
              </a:tabLst>
            </a:pPr>
            <a:r>
              <a:rPr sz="1200" spc="232" baseline="3000" dirty="0">
                <a:solidFill>
                  <a:srgbClr val="1BACE3"/>
                </a:solidFill>
              </a:rPr>
              <a:t> </a:t>
            </a:r>
            <a:r>
              <a:rPr sz="1200" spc="232" baseline="3000" dirty="0">
                <a:solidFill>
                  <a:srgbClr val="1BACE3"/>
                </a:solidFill>
              </a:rPr>
              <a:t>	</a:t>
            </a:r>
            <a:r>
              <a:rPr sz="850" spc="-5" dirty="0"/>
              <a:t>Description:</a:t>
            </a:r>
            <a:r>
              <a:rPr sz="850" spc="-70" dirty="0"/>
              <a:t> </a:t>
            </a:r>
            <a:r>
              <a:rPr sz="850" spc="5" dirty="0"/>
              <a:t>This</a:t>
            </a:r>
            <a:r>
              <a:rPr sz="850" spc="-40" dirty="0"/>
              <a:t> </a:t>
            </a:r>
            <a:r>
              <a:rPr sz="850" spc="30" dirty="0"/>
              <a:t>book</a:t>
            </a:r>
            <a:r>
              <a:rPr sz="850" spc="-30" dirty="0"/>
              <a:t> </a:t>
            </a:r>
            <a:r>
              <a:rPr sz="850" spc="-5" dirty="0"/>
              <a:t>covers</a:t>
            </a:r>
            <a:r>
              <a:rPr sz="850" spc="-40" dirty="0"/>
              <a:t> </a:t>
            </a:r>
            <a:r>
              <a:rPr sz="850" spc="-5" dirty="0"/>
              <a:t>various</a:t>
            </a:r>
            <a:r>
              <a:rPr sz="850" spc="-40" dirty="0"/>
              <a:t> </a:t>
            </a:r>
            <a:r>
              <a:rPr sz="850" spc="15" dirty="0"/>
              <a:t>web</a:t>
            </a:r>
            <a:r>
              <a:rPr sz="850" spc="10" dirty="0"/>
              <a:t> </a:t>
            </a:r>
            <a:r>
              <a:rPr sz="850" spc="-15" dirty="0"/>
              <a:t>security</a:t>
            </a:r>
            <a:r>
              <a:rPr sz="850" spc="-5" dirty="0"/>
              <a:t> issues,</a:t>
            </a:r>
            <a:r>
              <a:rPr sz="850" spc="-25" dirty="0"/>
              <a:t> </a:t>
            </a:r>
            <a:r>
              <a:rPr sz="850" dirty="0"/>
              <a:t>including</a:t>
            </a:r>
            <a:r>
              <a:rPr sz="850" spc="10" dirty="0"/>
              <a:t> </a:t>
            </a:r>
            <a:r>
              <a:rPr sz="850" dirty="0"/>
              <a:t>keyloggers</a:t>
            </a:r>
            <a:r>
              <a:rPr sz="850" spc="-40" dirty="0"/>
              <a:t> </a:t>
            </a:r>
            <a:r>
              <a:rPr sz="850" spc="5" dirty="0"/>
              <a:t>and</a:t>
            </a:r>
            <a:r>
              <a:rPr sz="850" spc="10" dirty="0"/>
              <a:t> </a:t>
            </a:r>
            <a:r>
              <a:rPr sz="850" spc="5" dirty="0"/>
              <a:t>other</a:t>
            </a:r>
            <a:r>
              <a:rPr sz="850" spc="-60" dirty="0"/>
              <a:t> </a:t>
            </a:r>
            <a:r>
              <a:rPr sz="850" spc="-20" dirty="0"/>
              <a:t>attack</a:t>
            </a:r>
            <a:r>
              <a:rPr sz="850" spc="-35" dirty="0"/>
              <a:t> </a:t>
            </a:r>
            <a:r>
              <a:rPr sz="850" spc="-10" dirty="0"/>
              <a:t>vectors,</a:t>
            </a:r>
            <a:r>
              <a:rPr sz="850" spc="-25" dirty="0"/>
              <a:t> </a:t>
            </a:r>
            <a:r>
              <a:rPr sz="850" dirty="0"/>
              <a:t>providing</a:t>
            </a:r>
            <a:r>
              <a:rPr sz="850" spc="10" dirty="0"/>
              <a:t> </a:t>
            </a:r>
            <a:r>
              <a:rPr sz="850" dirty="0"/>
              <a:t>insights</a:t>
            </a:r>
            <a:r>
              <a:rPr sz="850" spc="-40" dirty="0"/>
              <a:t> </a:t>
            </a:r>
            <a:r>
              <a:rPr sz="850" spc="-5" dirty="0"/>
              <a:t>into</a:t>
            </a:r>
            <a:r>
              <a:rPr sz="850" spc="5" dirty="0"/>
              <a:t> </a:t>
            </a:r>
            <a:r>
              <a:rPr sz="850" spc="30" dirty="0"/>
              <a:t>how</a:t>
            </a:r>
            <a:r>
              <a:rPr sz="850" spc="20" dirty="0"/>
              <a:t> </a:t>
            </a:r>
            <a:r>
              <a:rPr sz="850" spc="-5" dirty="0"/>
              <a:t>they </a:t>
            </a:r>
            <a:r>
              <a:rPr sz="850" spc="15" dirty="0"/>
              <a:t>work</a:t>
            </a:r>
            <a:r>
              <a:rPr sz="850" spc="-35" dirty="0"/>
              <a:t> </a:t>
            </a:r>
            <a:r>
              <a:rPr sz="850" spc="5" dirty="0"/>
              <a:t>and</a:t>
            </a:r>
            <a:r>
              <a:rPr sz="850" spc="10" dirty="0"/>
              <a:t> </a:t>
            </a:r>
            <a:r>
              <a:rPr sz="850" spc="30" dirty="0"/>
              <a:t>how</a:t>
            </a:r>
            <a:r>
              <a:rPr sz="850" spc="20" dirty="0"/>
              <a:t> </a:t>
            </a:r>
            <a:r>
              <a:rPr sz="850" spc="-10" dirty="0"/>
              <a:t>to</a:t>
            </a:r>
            <a:r>
              <a:rPr sz="850" dirty="0"/>
              <a:t> </a:t>
            </a:r>
            <a:r>
              <a:rPr sz="850" spc="5" dirty="0"/>
              <a:t>defend</a:t>
            </a:r>
            <a:r>
              <a:rPr sz="850" spc="10" dirty="0"/>
              <a:t> </a:t>
            </a:r>
            <a:r>
              <a:rPr sz="850" spc="-5" dirty="0"/>
              <a:t>against</a:t>
            </a:r>
            <a:r>
              <a:rPr sz="850" spc="-50" dirty="0"/>
              <a:t> </a:t>
            </a:r>
            <a:r>
              <a:rPr sz="850" spc="10" dirty="0"/>
              <a:t>them.</a:t>
            </a:r>
            <a:endParaRPr sz="850"/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79400" algn="l"/>
              </a:tabLst>
            </a:pPr>
            <a:r>
              <a:rPr sz="1425" spc="292" baseline="3000" dirty="0">
                <a:solidFill>
                  <a:srgbClr val="1BACE3"/>
                </a:solidFill>
              </a:rPr>
              <a:t> </a:t>
            </a:r>
            <a:r>
              <a:rPr sz="1425" spc="292" baseline="3000" dirty="0">
                <a:solidFill>
                  <a:srgbClr val="1BACE3"/>
                </a:solidFill>
              </a:rPr>
              <a:t>	</a:t>
            </a:r>
            <a:r>
              <a:rPr sz="1150" spc="-10" dirty="0">
                <a:solidFill>
                  <a:srgbClr val="000000"/>
                </a:solidFill>
              </a:rPr>
              <a:t>Website</a:t>
            </a:r>
            <a:r>
              <a:rPr sz="1150" spc="-10" dirty="0"/>
              <a:t>:</a:t>
            </a:r>
            <a:r>
              <a:rPr sz="1150" spc="-45" dirty="0"/>
              <a:t> </a:t>
            </a:r>
            <a:r>
              <a:rPr sz="1150" spc="-5" dirty="0"/>
              <a:t>OWASP</a:t>
            </a:r>
            <a:r>
              <a:rPr sz="1150" spc="-45" dirty="0"/>
              <a:t> </a:t>
            </a:r>
            <a:r>
              <a:rPr sz="1150" spc="-20" dirty="0"/>
              <a:t>(Open</a:t>
            </a:r>
            <a:r>
              <a:rPr sz="1150" spc="-40" dirty="0"/>
              <a:t> </a:t>
            </a:r>
            <a:r>
              <a:rPr sz="1150" spc="10" dirty="0"/>
              <a:t>Web</a:t>
            </a:r>
            <a:r>
              <a:rPr sz="1150" spc="-50" dirty="0"/>
              <a:t> </a:t>
            </a:r>
            <a:r>
              <a:rPr sz="1150" spc="-30" dirty="0"/>
              <a:t>Application</a:t>
            </a:r>
            <a:r>
              <a:rPr sz="1150" spc="-40" dirty="0"/>
              <a:t> </a:t>
            </a:r>
            <a:r>
              <a:rPr sz="1150" spc="-25" dirty="0"/>
              <a:t>Security</a:t>
            </a:r>
            <a:r>
              <a:rPr sz="1150" spc="-45" dirty="0"/>
              <a:t> </a:t>
            </a:r>
            <a:r>
              <a:rPr sz="1150" spc="-25" dirty="0"/>
              <a:t>Project)</a:t>
            </a:r>
            <a:endParaRPr sz="1150"/>
          </a:p>
          <a:p>
            <a:pPr marL="290830">
              <a:lnSpc>
                <a:spcPct val="100000"/>
              </a:lnSpc>
              <a:spcBef>
                <a:spcPts val="365"/>
              </a:spcBef>
              <a:tabLst>
                <a:tab pos="558165" algn="l"/>
              </a:tabLst>
            </a:pPr>
            <a:r>
              <a:rPr sz="1200" spc="232" baseline="3000" dirty="0">
                <a:solidFill>
                  <a:srgbClr val="1BACE3"/>
                </a:solidFill>
              </a:rPr>
              <a:t> </a:t>
            </a:r>
            <a:r>
              <a:rPr sz="1200" spc="232" baseline="3000" dirty="0">
                <a:solidFill>
                  <a:srgbClr val="1BACE3"/>
                </a:solidFill>
              </a:rPr>
              <a:t>	</a:t>
            </a:r>
            <a:r>
              <a:rPr sz="850" spc="-30" dirty="0"/>
              <a:t>L</a:t>
            </a:r>
            <a:r>
              <a:rPr sz="850" spc="-45" dirty="0"/>
              <a:t>i</a:t>
            </a:r>
            <a:r>
              <a:rPr sz="850" spc="40" dirty="0"/>
              <a:t>n</a:t>
            </a:r>
            <a:r>
              <a:rPr sz="850" spc="-5" dirty="0"/>
              <a:t>k</a:t>
            </a:r>
            <a:r>
              <a:rPr sz="850" spc="-5" dirty="0"/>
              <a:t>:</a:t>
            </a:r>
            <a:r>
              <a:rPr sz="850" spc="-75" dirty="0"/>
              <a:t> </a:t>
            </a:r>
            <a:r>
              <a:rPr sz="850" u="sng" spc="40" dirty="0">
                <a:solidFill>
                  <a:srgbClr val="6EAB1B"/>
                </a:solidFill>
                <a:uFill>
                  <a:solidFill>
                    <a:srgbClr val="6EAB1B"/>
                  </a:solidFill>
                </a:uFill>
              </a:rPr>
              <a:t>h</a:t>
            </a:r>
            <a:r>
              <a:rPr sz="850" u="sng" spc="-25" dirty="0">
                <a:solidFill>
                  <a:srgbClr val="6EAB1B"/>
                </a:solidFill>
                <a:uFill>
                  <a:solidFill>
                    <a:srgbClr val="6EAB1B"/>
                  </a:solidFill>
                </a:uFill>
              </a:rPr>
              <a:t>tt</a:t>
            </a:r>
            <a:r>
              <a:rPr sz="850" u="sng" spc="35" dirty="0">
                <a:solidFill>
                  <a:srgbClr val="6EAB1B"/>
                </a:solidFill>
                <a:uFill>
                  <a:solidFill>
                    <a:srgbClr val="6EAB1B"/>
                  </a:solidFill>
                </a:uFill>
              </a:rPr>
              <a:t>p</a:t>
            </a:r>
            <a:r>
              <a:rPr sz="850" u="sng" spc="-10" dirty="0">
                <a:solidFill>
                  <a:srgbClr val="6EAB1B"/>
                </a:solidFill>
                <a:uFill>
                  <a:solidFill>
                    <a:srgbClr val="6EAB1B"/>
                  </a:solidFill>
                </a:uFill>
              </a:rPr>
              <a:t>s</a:t>
            </a:r>
            <a:r>
              <a:rPr sz="850" u="sng" spc="-45" dirty="0">
                <a:solidFill>
                  <a:srgbClr val="6EAB1B"/>
                </a:solidFill>
                <a:uFill>
                  <a:solidFill>
                    <a:srgbClr val="6EAB1B"/>
                  </a:solidFill>
                </a:uFill>
              </a:rPr>
              <a:t>:</a:t>
            </a:r>
            <a:r>
              <a:rPr sz="850" u="sng" spc="-105" dirty="0">
                <a:solidFill>
                  <a:srgbClr val="6EAB1B"/>
                </a:solidFill>
                <a:uFill>
                  <a:solidFill>
                    <a:srgbClr val="6EAB1B"/>
                  </a:solidFill>
                </a:uFill>
              </a:rPr>
              <a:t>/</a:t>
            </a:r>
            <a:r>
              <a:rPr sz="850" u="sng" spc="-10" dirty="0">
                <a:solidFill>
                  <a:srgbClr val="6EAB1B"/>
                </a:solidFill>
                <a:uFill>
                  <a:solidFill>
                    <a:srgbClr val="6EAB1B"/>
                  </a:solidFill>
                </a:uFill>
              </a:rPr>
              <a:t>/</a:t>
            </a:r>
            <a:r>
              <a:rPr sz="850" u="sng" spc="40" dirty="0">
                <a:solidFill>
                  <a:srgbClr val="6EAB1B"/>
                </a:solidFill>
                <a:uFill>
                  <a:solidFill>
                    <a:srgbClr val="6EAB1B"/>
                  </a:solidFill>
                </a:uFill>
              </a:rPr>
              <a:t>o</a:t>
            </a:r>
            <a:r>
              <a:rPr sz="850" u="sng" spc="55" dirty="0">
                <a:solidFill>
                  <a:srgbClr val="6EAB1B"/>
                </a:solidFill>
                <a:uFill>
                  <a:solidFill>
                    <a:srgbClr val="6EAB1B"/>
                  </a:solidFill>
                </a:uFill>
              </a:rPr>
              <a:t>w</a:t>
            </a:r>
            <a:r>
              <a:rPr sz="850" u="sng" spc="-35" dirty="0">
                <a:solidFill>
                  <a:srgbClr val="6EAB1B"/>
                </a:solidFill>
                <a:uFill>
                  <a:solidFill>
                    <a:srgbClr val="6EAB1B"/>
                  </a:solidFill>
                </a:uFill>
              </a:rPr>
              <a:t>a</a:t>
            </a:r>
            <a:r>
              <a:rPr sz="850" u="sng" spc="-10" dirty="0">
                <a:solidFill>
                  <a:srgbClr val="6EAB1B"/>
                </a:solidFill>
                <a:uFill>
                  <a:solidFill>
                    <a:srgbClr val="6EAB1B"/>
                  </a:solidFill>
                </a:uFill>
              </a:rPr>
              <a:t>s</a:t>
            </a:r>
            <a:r>
              <a:rPr sz="850" u="sng" spc="35" dirty="0">
                <a:solidFill>
                  <a:srgbClr val="6EAB1B"/>
                </a:solidFill>
                <a:uFill>
                  <a:solidFill>
                    <a:srgbClr val="6EAB1B"/>
                  </a:solidFill>
                </a:uFill>
              </a:rPr>
              <a:t>p</a:t>
            </a:r>
            <a:r>
              <a:rPr sz="850" u="sng" spc="30" dirty="0">
                <a:solidFill>
                  <a:srgbClr val="6EAB1B"/>
                </a:solidFill>
                <a:uFill>
                  <a:solidFill>
                    <a:srgbClr val="6EAB1B"/>
                  </a:solidFill>
                </a:uFill>
              </a:rPr>
              <a:t>.</a:t>
            </a:r>
            <a:r>
              <a:rPr sz="850" u="sng" spc="40" dirty="0">
                <a:solidFill>
                  <a:srgbClr val="6EAB1B"/>
                </a:solidFill>
                <a:uFill>
                  <a:solidFill>
                    <a:srgbClr val="6EAB1B"/>
                  </a:solidFill>
                </a:uFill>
              </a:rPr>
              <a:t>o</a:t>
            </a:r>
            <a:r>
              <a:rPr sz="850" u="sng" spc="-50" dirty="0">
                <a:solidFill>
                  <a:srgbClr val="6EAB1B"/>
                </a:solidFill>
                <a:uFill>
                  <a:solidFill>
                    <a:srgbClr val="6EAB1B"/>
                  </a:solidFill>
                </a:uFill>
              </a:rPr>
              <a:t>r</a:t>
            </a:r>
            <a:r>
              <a:rPr sz="850" u="sng" spc="35" dirty="0">
                <a:solidFill>
                  <a:srgbClr val="6EAB1B"/>
                </a:solidFill>
                <a:uFill>
                  <a:solidFill>
                    <a:srgbClr val="6EAB1B"/>
                  </a:solidFill>
                </a:uFill>
              </a:rPr>
              <a:t>g</a:t>
            </a:r>
            <a:r>
              <a:rPr sz="850" u="sng" spc="5" dirty="0">
                <a:solidFill>
                  <a:srgbClr val="6EAB1B"/>
                </a:solidFill>
                <a:uFill>
                  <a:solidFill>
                    <a:srgbClr val="6EAB1B"/>
                  </a:solidFill>
                </a:uFill>
              </a:rPr>
              <a:t>/</a:t>
            </a:r>
            <a:endParaRPr sz="850"/>
          </a:p>
          <a:p>
            <a:pPr marL="558165" marR="5080" indent="-267335">
              <a:lnSpc>
                <a:spcPct val="76000"/>
              </a:lnSpc>
              <a:spcBef>
                <a:spcPts val="590"/>
              </a:spcBef>
              <a:tabLst>
                <a:tab pos="558165" algn="l"/>
              </a:tabLst>
            </a:pPr>
            <a:r>
              <a:rPr sz="1200" spc="232" baseline="3000" dirty="0">
                <a:solidFill>
                  <a:srgbClr val="1BACE3"/>
                </a:solidFill>
              </a:rPr>
              <a:t> </a:t>
            </a:r>
            <a:r>
              <a:rPr sz="1200" spc="232" baseline="3000" dirty="0">
                <a:solidFill>
                  <a:srgbClr val="1BACE3"/>
                </a:solidFill>
              </a:rPr>
              <a:t>	</a:t>
            </a:r>
            <a:r>
              <a:rPr sz="850" spc="-5" dirty="0"/>
              <a:t>Description:</a:t>
            </a:r>
            <a:r>
              <a:rPr sz="850" spc="-70" dirty="0"/>
              <a:t> </a:t>
            </a:r>
            <a:r>
              <a:rPr sz="850" spc="30" dirty="0"/>
              <a:t>OWASP</a:t>
            </a:r>
            <a:r>
              <a:rPr sz="850" spc="-55" dirty="0"/>
              <a:t> </a:t>
            </a:r>
            <a:r>
              <a:rPr sz="850" spc="-20" dirty="0"/>
              <a:t>is</a:t>
            </a:r>
            <a:r>
              <a:rPr sz="850" spc="-40" dirty="0"/>
              <a:t> </a:t>
            </a:r>
            <a:r>
              <a:rPr sz="850" spc="5" dirty="0"/>
              <a:t>a</a:t>
            </a:r>
            <a:r>
              <a:rPr sz="850" spc="-70" dirty="0"/>
              <a:t> </a:t>
            </a:r>
            <a:r>
              <a:rPr sz="850" spc="25" dirty="0"/>
              <a:t>nonproﬁt</a:t>
            </a:r>
            <a:r>
              <a:rPr sz="850" spc="-50" dirty="0"/>
              <a:t> </a:t>
            </a:r>
            <a:r>
              <a:rPr sz="850" spc="-5" dirty="0"/>
              <a:t>organization</a:t>
            </a:r>
            <a:r>
              <a:rPr sz="850" spc="20" dirty="0"/>
              <a:t> </a:t>
            </a:r>
            <a:r>
              <a:rPr sz="850" spc="5" dirty="0"/>
              <a:t>focused </a:t>
            </a:r>
            <a:r>
              <a:rPr sz="850" spc="20" dirty="0"/>
              <a:t>on </a:t>
            </a:r>
            <a:r>
              <a:rPr sz="850" spc="5" dirty="0"/>
              <a:t>improving </a:t>
            </a:r>
            <a:r>
              <a:rPr sz="850" spc="-5" dirty="0"/>
              <a:t>software</a:t>
            </a:r>
            <a:r>
              <a:rPr sz="850" spc="-55" dirty="0"/>
              <a:t> </a:t>
            </a:r>
            <a:r>
              <a:rPr sz="850" spc="-15" dirty="0"/>
              <a:t>security.</a:t>
            </a:r>
            <a:r>
              <a:rPr sz="850" spc="10" dirty="0"/>
              <a:t> </a:t>
            </a:r>
            <a:r>
              <a:rPr sz="850" dirty="0"/>
              <a:t>Their</a:t>
            </a:r>
            <a:r>
              <a:rPr sz="850" spc="-65" dirty="0"/>
              <a:t> </a:t>
            </a:r>
            <a:r>
              <a:rPr sz="850" dirty="0"/>
              <a:t>website</a:t>
            </a:r>
            <a:r>
              <a:rPr sz="850" spc="-55" dirty="0"/>
              <a:t> </a:t>
            </a:r>
            <a:r>
              <a:rPr sz="850" spc="-10" dirty="0"/>
              <a:t>offers</a:t>
            </a:r>
            <a:r>
              <a:rPr sz="850" spc="-40" dirty="0"/>
              <a:t> </a:t>
            </a:r>
            <a:r>
              <a:rPr sz="850" spc="5" dirty="0"/>
              <a:t>a</a:t>
            </a:r>
            <a:r>
              <a:rPr sz="850" spc="-65" dirty="0"/>
              <a:t> </a:t>
            </a:r>
            <a:r>
              <a:rPr sz="850" spc="-10" dirty="0"/>
              <a:t>wealth</a:t>
            </a:r>
            <a:r>
              <a:rPr sz="850" spc="15" dirty="0"/>
              <a:t> </a:t>
            </a:r>
            <a:r>
              <a:rPr sz="850" spc="30" dirty="0"/>
              <a:t>of</a:t>
            </a:r>
            <a:r>
              <a:rPr sz="850" spc="-70" dirty="0"/>
              <a:t> </a:t>
            </a:r>
            <a:r>
              <a:rPr sz="850" spc="-5" dirty="0"/>
              <a:t>resources,</a:t>
            </a:r>
            <a:r>
              <a:rPr sz="850" spc="-25" dirty="0"/>
              <a:t> </a:t>
            </a:r>
            <a:r>
              <a:rPr sz="850" dirty="0"/>
              <a:t>including</a:t>
            </a:r>
            <a:r>
              <a:rPr sz="850" spc="5" dirty="0"/>
              <a:t> guides,</a:t>
            </a:r>
            <a:r>
              <a:rPr sz="850" spc="-25" dirty="0"/>
              <a:t> </a:t>
            </a:r>
            <a:r>
              <a:rPr sz="850" dirty="0"/>
              <a:t>tools,</a:t>
            </a:r>
            <a:r>
              <a:rPr sz="850" spc="-20" dirty="0"/>
              <a:t> </a:t>
            </a:r>
            <a:r>
              <a:rPr sz="850" spc="5" dirty="0"/>
              <a:t>and best</a:t>
            </a:r>
            <a:r>
              <a:rPr sz="850" spc="-50" dirty="0"/>
              <a:t> </a:t>
            </a:r>
            <a:r>
              <a:rPr sz="850" spc="-15" dirty="0"/>
              <a:t>practices</a:t>
            </a:r>
            <a:r>
              <a:rPr sz="850" spc="-40" dirty="0"/>
              <a:t> </a:t>
            </a:r>
            <a:r>
              <a:rPr sz="850" spc="5" dirty="0"/>
              <a:t>for</a:t>
            </a:r>
            <a:r>
              <a:rPr sz="850" spc="-60" dirty="0"/>
              <a:t> </a:t>
            </a:r>
            <a:r>
              <a:rPr sz="850" spc="-5" dirty="0"/>
              <a:t>securing </a:t>
            </a:r>
            <a:r>
              <a:rPr sz="850" dirty="0"/>
              <a:t> </a:t>
            </a:r>
            <a:r>
              <a:rPr sz="850" spc="15" dirty="0"/>
              <a:t>web</a:t>
            </a:r>
            <a:r>
              <a:rPr sz="850" spc="-5" dirty="0"/>
              <a:t> applications</a:t>
            </a:r>
            <a:r>
              <a:rPr sz="850" spc="-50" dirty="0"/>
              <a:t> </a:t>
            </a:r>
            <a:r>
              <a:rPr sz="850" spc="5" dirty="0"/>
              <a:t>and</a:t>
            </a:r>
            <a:r>
              <a:rPr sz="850" spc="-5" dirty="0"/>
              <a:t> preventing </a:t>
            </a:r>
            <a:r>
              <a:rPr sz="850" spc="-20" dirty="0"/>
              <a:t>attacks</a:t>
            </a:r>
            <a:r>
              <a:rPr sz="850" spc="-50" dirty="0"/>
              <a:t> </a:t>
            </a:r>
            <a:r>
              <a:rPr sz="850" spc="5" dirty="0"/>
              <a:t>such </a:t>
            </a:r>
            <a:r>
              <a:rPr sz="850" spc="-15" dirty="0"/>
              <a:t>as</a:t>
            </a:r>
            <a:r>
              <a:rPr sz="850" spc="-50" dirty="0"/>
              <a:t> </a:t>
            </a:r>
            <a:r>
              <a:rPr sz="850" spc="10" dirty="0"/>
              <a:t>keylogging.</a:t>
            </a:r>
            <a:endParaRPr sz="850"/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79400" algn="l"/>
              </a:tabLst>
            </a:pPr>
            <a:r>
              <a:rPr sz="1425" spc="292" baseline="3000" dirty="0">
                <a:solidFill>
                  <a:srgbClr val="1BACE3"/>
                </a:solidFill>
              </a:rPr>
              <a:t> </a:t>
            </a:r>
            <a:r>
              <a:rPr sz="1425" spc="292" baseline="3000" dirty="0">
                <a:solidFill>
                  <a:srgbClr val="1BACE3"/>
                </a:solidFill>
              </a:rPr>
              <a:t>	</a:t>
            </a:r>
            <a:r>
              <a:rPr sz="1150" spc="-20" dirty="0">
                <a:solidFill>
                  <a:srgbClr val="000000"/>
                </a:solidFill>
              </a:rPr>
              <a:t>Article</a:t>
            </a:r>
            <a:r>
              <a:rPr sz="1150" spc="-20" dirty="0"/>
              <a:t>:</a:t>
            </a:r>
            <a:r>
              <a:rPr sz="1150" spc="-40" dirty="0"/>
              <a:t> </a:t>
            </a:r>
            <a:r>
              <a:rPr sz="1150" spc="-35" dirty="0"/>
              <a:t>"How</a:t>
            </a:r>
            <a:r>
              <a:rPr sz="1150" dirty="0"/>
              <a:t> </a:t>
            </a:r>
            <a:r>
              <a:rPr sz="1150" spc="-30" dirty="0"/>
              <a:t>to</a:t>
            </a:r>
            <a:r>
              <a:rPr sz="1150" spc="-60" dirty="0"/>
              <a:t> </a:t>
            </a:r>
            <a:r>
              <a:rPr sz="1150" spc="-5" dirty="0"/>
              <a:t>Detect</a:t>
            </a:r>
            <a:r>
              <a:rPr sz="1150" spc="-40" dirty="0"/>
              <a:t> </a:t>
            </a:r>
            <a:r>
              <a:rPr sz="1150" spc="-30" dirty="0"/>
              <a:t>and</a:t>
            </a:r>
            <a:r>
              <a:rPr sz="1150" spc="-55" dirty="0"/>
              <a:t> </a:t>
            </a:r>
            <a:r>
              <a:rPr sz="1150" spc="-30" dirty="0"/>
              <a:t>Remove</a:t>
            </a:r>
            <a:r>
              <a:rPr sz="1150" spc="-10" dirty="0"/>
              <a:t> </a:t>
            </a:r>
            <a:r>
              <a:rPr sz="1150" spc="-35" dirty="0"/>
              <a:t>Keyloggers"</a:t>
            </a:r>
            <a:r>
              <a:rPr sz="1150" spc="-40" dirty="0"/>
              <a:t> </a:t>
            </a:r>
            <a:r>
              <a:rPr sz="1150" spc="-45" dirty="0"/>
              <a:t>by</a:t>
            </a:r>
            <a:r>
              <a:rPr sz="1150" spc="-35" dirty="0"/>
              <a:t> </a:t>
            </a:r>
            <a:r>
              <a:rPr sz="1150" spc="-20" dirty="0"/>
              <a:t>TechJunkie</a:t>
            </a:r>
            <a:endParaRPr sz="1150"/>
          </a:p>
          <a:p>
            <a:pPr marL="290830">
              <a:lnSpc>
                <a:spcPct val="100000"/>
              </a:lnSpc>
              <a:spcBef>
                <a:spcPts val="365"/>
              </a:spcBef>
              <a:tabLst>
                <a:tab pos="558165" algn="l"/>
              </a:tabLst>
            </a:pPr>
            <a:r>
              <a:rPr sz="1200" spc="232" baseline="3000" dirty="0">
                <a:solidFill>
                  <a:srgbClr val="1BACE3"/>
                </a:solidFill>
              </a:rPr>
              <a:t> </a:t>
            </a:r>
            <a:r>
              <a:rPr sz="1200" spc="232" baseline="3000" dirty="0">
                <a:solidFill>
                  <a:srgbClr val="1BACE3"/>
                </a:solidFill>
              </a:rPr>
              <a:t>	</a:t>
            </a:r>
            <a:r>
              <a:rPr sz="850" spc="-10" dirty="0"/>
              <a:t>Link:</a:t>
            </a:r>
            <a:r>
              <a:rPr sz="850" spc="-65" dirty="0"/>
              <a:t> </a:t>
            </a:r>
            <a:r>
              <a:rPr sz="850" spc="-5" dirty="0"/>
              <a:t>https://</a:t>
            </a:r>
            <a:r>
              <a:rPr sz="850" spc="-5" dirty="0">
                <a:hlinkClick r:id="rId1"/>
              </a:rPr>
              <a:t>www.techjunkie.com/detect-remove-keyloggers/</a:t>
            </a:r>
            <a:endParaRPr sz="850"/>
          </a:p>
          <a:p>
            <a:pPr marL="290830">
              <a:lnSpc>
                <a:spcPct val="100000"/>
              </a:lnSpc>
              <a:spcBef>
                <a:spcPts val="340"/>
              </a:spcBef>
              <a:tabLst>
                <a:tab pos="558165" algn="l"/>
              </a:tabLst>
            </a:pPr>
            <a:r>
              <a:rPr sz="1200" spc="232" baseline="3000" dirty="0">
                <a:solidFill>
                  <a:srgbClr val="1BACE3"/>
                </a:solidFill>
              </a:rPr>
              <a:t> </a:t>
            </a:r>
            <a:r>
              <a:rPr sz="1200" spc="232" baseline="3000" dirty="0">
                <a:solidFill>
                  <a:srgbClr val="1BACE3"/>
                </a:solidFill>
              </a:rPr>
              <a:t>	</a:t>
            </a:r>
            <a:r>
              <a:rPr sz="850" spc="-5" dirty="0"/>
              <a:t>Description:</a:t>
            </a:r>
            <a:r>
              <a:rPr sz="850" spc="-70" dirty="0"/>
              <a:t> </a:t>
            </a:r>
            <a:r>
              <a:rPr sz="850" spc="5" dirty="0"/>
              <a:t>This</a:t>
            </a:r>
            <a:r>
              <a:rPr sz="850" spc="-40" dirty="0"/>
              <a:t> </a:t>
            </a:r>
            <a:r>
              <a:rPr sz="850" spc="-25" dirty="0"/>
              <a:t>article</a:t>
            </a:r>
            <a:r>
              <a:rPr sz="850" spc="-60" dirty="0"/>
              <a:t> </a:t>
            </a:r>
            <a:r>
              <a:rPr sz="850" dirty="0"/>
              <a:t>discusses</a:t>
            </a:r>
            <a:r>
              <a:rPr sz="850" spc="-40" dirty="0"/>
              <a:t> </a:t>
            </a:r>
            <a:r>
              <a:rPr sz="850" spc="20" dirty="0"/>
              <a:t>methods</a:t>
            </a:r>
            <a:r>
              <a:rPr sz="850" spc="-45" dirty="0"/>
              <a:t> </a:t>
            </a:r>
            <a:r>
              <a:rPr sz="850" spc="5" dirty="0"/>
              <a:t>for</a:t>
            </a:r>
            <a:r>
              <a:rPr sz="850" spc="-60" dirty="0"/>
              <a:t> </a:t>
            </a:r>
            <a:r>
              <a:rPr sz="850" spc="-5" dirty="0"/>
              <a:t>detecting</a:t>
            </a:r>
            <a:r>
              <a:rPr sz="850" spc="5" dirty="0"/>
              <a:t> and removing </a:t>
            </a:r>
            <a:r>
              <a:rPr sz="850" dirty="0"/>
              <a:t>keyloggers</a:t>
            </a:r>
            <a:r>
              <a:rPr sz="850" spc="-40" dirty="0"/>
              <a:t> </a:t>
            </a:r>
            <a:r>
              <a:rPr sz="850" dirty="0"/>
              <a:t>from</a:t>
            </a:r>
            <a:r>
              <a:rPr sz="850" spc="-15" dirty="0"/>
              <a:t> </a:t>
            </a:r>
            <a:r>
              <a:rPr sz="850" spc="20" dirty="0"/>
              <a:t>your</a:t>
            </a:r>
            <a:r>
              <a:rPr sz="850" spc="-60" dirty="0"/>
              <a:t> </a:t>
            </a:r>
            <a:r>
              <a:rPr sz="850" dirty="0"/>
              <a:t>system,</a:t>
            </a:r>
            <a:r>
              <a:rPr sz="850" spc="-25" dirty="0"/>
              <a:t> </a:t>
            </a:r>
            <a:r>
              <a:rPr sz="850" spc="-15" dirty="0"/>
              <a:t>as</a:t>
            </a:r>
            <a:r>
              <a:rPr sz="850" spc="-45" dirty="0"/>
              <a:t> </a:t>
            </a:r>
            <a:r>
              <a:rPr sz="850" dirty="0"/>
              <a:t>well</a:t>
            </a:r>
            <a:r>
              <a:rPr sz="850" spc="-65" dirty="0"/>
              <a:t> </a:t>
            </a:r>
            <a:r>
              <a:rPr sz="850" spc="-15" dirty="0"/>
              <a:t>as</a:t>
            </a:r>
            <a:r>
              <a:rPr sz="850" spc="-45" dirty="0"/>
              <a:t> </a:t>
            </a:r>
            <a:r>
              <a:rPr sz="850" spc="-5" dirty="0"/>
              <a:t>preventive</a:t>
            </a:r>
            <a:r>
              <a:rPr sz="850" spc="-55" dirty="0"/>
              <a:t> </a:t>
            </a:r>
            <a:r>
              <a:rPr sz="850" spc="-5" dirty="0"/>
              <a:t>measures</a:t>
            </a:r>
            <a:r>
              <a:rPr sz="850" spc="-45" dirty="0"/>
              <a:t> </a:t>
            </a:r>
            <a:r>
              <a:rPr sz="850" spc="-10" dirty="0"/>
              <a:t>to</a:t>
            </a:r>
            <a:r>
              <a:rPr sz="850" dirty="0"/>
              <a:t> </a:t>
            </a:r>
            <a:r>
              <a:rPr sz="850" spc="-5" dirty="0"/>
              <a:t>protect</a:t>
            </a:r>
            <a:r>
              <a:rPr sz="850" spc="-50" dirty="0"/>
              <a:t> </a:t>
            </a:r>
            <a:r>
              <a:rPr sz="850" spc="-5" dirty="0"/>
              <a:t>against</a:t>
            </a:r>
            <a:r>
              <a:rPr sz="850" spc="-50" dirty="0"/>
              <a:t> </a:t>
            </a:r>
            <a:r>
              <a:rPr sz="850" spc="10" dirty="0"/>
              <a:t>them.</a:t>
            </a:r>
            <a:endParaRPr sz="850"/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9238" y="3891644"/>
            <a:ext cx="995060" cy="142261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589954" y="388753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44589" y="3846985"/>
            <a:ext cx="7272020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-15" dirty="0">
                <a:latin typeface="Roboto"/>
                <a:cs typeface="Roboto"/>
              </a:rPr>
              <a:t>Research</a:t>
            </a:r>
            <a:r>
              <a:rPr sz="1150" spc="-30" dirty="0">
                <a:latin typeface="Roboto"/>
                <a:cs typeface="Roboto"/>
              </a:rPr>
              <a:t> Paper</a:t>
            </a:r>
            <a:r>
              <a:rPr sz="1150" spc="-30" dirty="0">
                <a:solidFill>
                  <a:srgbClr val="FFFF00"/>
                </a:solidFill>
                <a:latin typeface="Roboto"/>
                <a:cs typeface="Roboto"/>
              </a:rPr>
              <a:t>: </a:t>
            </a:r>
            <a:r>
              <a:rPr sz="1150" spc="-40" dirty="0">
                <a:solidFill>
                  <a:srgbClr val="FFFF00"/>
                </a:solidFill>
                <a:latin typeface="Roboto"/>
                <a:cs typeface="Roboto"/>
              </a:rPr>
              <a:t>"Understanding </a:t>
            </a:r>
            <a:r>
              <a:rPr sz="1150" spc="-30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1150" spc="-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150" spc="-15" dirty="0">
                <a:solidFill>
                  <a:srgbClr val="FFFF00"/>
                </a:solidFill>
                <a:latin typeface="Roboto"/>
                <a:cs typeface="Roboto"/>
              </a:rPr>
              <a:t>Detecting</a:t>
            </a:r>
            <a:r>
              <a:rPr sz="1150" spc="-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150" spc="-30" dirty="0">
                <a:solidFill>
                  <a:srgbClr val="FFFF00"/>
                </a:solidFill>
                <a:latin typeface="Roboto"/>
                <a:cs typeface="Roboto"/>
              </a:rPr>
              <a:t>Keylogger</a:t>
            </a:r>
            <a:r>
              <a:rPr sz="1150" spc="-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150" spc="-20" dirty="0">
                <a:solidFill>
                  <a:srgbClr val="FFFF00"/>
                </a:solidFill>
                <a:latin typeface="Roboto"/>
                <a:cs typeface="Roboto"/>
              </a:rPr>
              <a:t>Attacks</a:t>
            </a:r>
            <a:r>
              <a:rPr sz="11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150" spc="-30" dirty="0">
                <a:solidFill>
                  <a:srgbClr val="FFFF00"/>
                </a:solidFill>
                <a:latin typeface="Roboto"/>
                <a:cs typeface="Roboto"/>
              </a:rPr>
              <a:t>in </a:t>
            </a:r>
            <a:r>
              <a:rPr sz="1150" spc="-35" dirty="0">
                <a:solidFill>
                  <a:srgbClr val="FFFF00"/>
                </a:solidFill>
                <a:latin typeface="Roboto"/>
                <a:cs typeface="Roboto"/>
              </a:rPr>
              <a:t>Cloud</a:t>
            </a:r>
            <a:r>
              <a:rPr sz="1150" spc="-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FFFF00"/>
                </a:solidFill>
                <a:latin typeface="Roboto"/>
                <a:cs typeface="Roboto"/>
              </a:rPr>
              <a:t>Computing Environments"</a:t>
            </a:r>
            <a:r>
              <a:rPr sz="115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FFFF00"/>
                </a:solidFill>
                <a:latin typeface="Roboto"/>
                <a:cs typeface="Roboto"/>
              </a:rPr>
              <a:t>by</a:t>
            </a:r>
            <a:r>
              <a:rPr sz="1150" spc="-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FFFF00"/>
                </a:solidFill>
                <a:latin typeface="Roboto"/>
                <a:cs typeface="Roboto"/>
              </a:rPr>
              <a:t>Xun</a:t>
            </a:r>
            <a:r>
              <a:rPr sz="1150" spc="-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150" spc="-20" dirty="0">
                <a:solidFill>
                  <a:srgbClr val="FFFF00"/>
                </a:solidFill>
                <a:latin typeface="Roboto"/>
                <a:cs typeface="Roboto"/>
              </a:rPr>
              <a:t>Yi</a:t>
            </a:r>
            <a:r>
              <a:rPr sz="115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150" spc="-5" dirty="0">
                <a:solidFill>
                  <a:srgbClr val="FFFF00"/>
                </a:solidFill>
                <a:latin typeface="Roboto"/>
                <a:cs typeface="Roboto"/>
              </a:rPr>
              <a:t>et</a:t>
            </a:r>
            <a:r>
              <a:rPr sz="1150" spc="-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150" spc="-20" dirty="0">
                <a:solidFill>
                  <a:srgbClr val="FFFF00"/>
                </a:solidFill>
                <a:latin typeface="Roboto"/>
                <a:cs typeface="Roboto"/>
              </a:rPr>
              <a:t>al.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58418" y="4467212"/>
            <a:ext cx="358140" cy="114300"/>
          </a:xfrm>
          <a:custGeom>
            <a:avLst/>
            <a:gdLst/>
            <a:ahLst/>
            <a:cxnLst/>
            <a:rect l="l" t="t" r="r" b="b"/>
            <a:pathLst>
              <a:path w="358140" h="114300">
                <a:moveTo>
                  <a:pt x="94322" y="5664"/>
                </a:moveTo>
                <a:lnTo>
                  <a:pt x="74980" y="5664"/>
                </a:lnTo>
                <a:lnTo>
                  <a:pt x="47015" y="86118"/>
                </a:lnTo>
                <a:lnTo>
                  <a:pt x="19329" y="5664"/>
                </a:lnTo>
                <a:lnTo>
                  <a:pt x="0" y="5664"/>
                </a:lnTo>
                <a:lnTo>
                  <a:pt x="39585" y="112852"/>
                </a:lnTo>
                <a:lnTo>
                  <a:pt x="54648" y="112852"/>
                </a:lnTo>
                <a:lnTo>
                  <a:pt x="94322" y="5664"/>
                </a:lnTo>
                <a:close/>
              </a:path>
              <a:path w="358140" h="114300">
                <a:moveTo>
                  <a:pt x="116395" y="32105"/>
                </a:moveTo>
                <a:lnTo>
                  <a:pt x="99009" y="32105"/>
                </a:lnTo>
                <a:lnTo>
                  <a:pt x="99009" y="112852"/>
                </a:lnTo>
                <a:lnTo>
                  <a:pt x="116395" y="112852"/>
                </a:lnTo>
                <a:lnTo>
                  <a:pt x="116395" y="32105"/>
                </a:lnTo>
                <a:close/>
              </a:path>
              <a:path w="358140" h="114300">
                <a:moveTo>
                  <a:pt x="117741" y="11264"/>
                </a:moveTo>
                <a:lnTo>
                  <a:pt x="116865" y="8991"/>
                </a:lnTo>
                <a:lnTo>
                  <a:pt x="113385" y="5207"/>
                </a:lnTo>
                <a:lnTo>
                  <a:pt x="110959" y="4241"/>
                </a:lnTo>
                <a:lnTo>
                  <a:pt x="104660" y="4241"/>
                </a:lnTo>
                <a:lnTo>
                  <a:pt x="102222" y="5207"/>
                </a:lnTo>
                <a:lnTo>
                  <a:pt x="98856" y="8991"/>
                </a:lnTo>
                <a:lnTo>
                  <a:pt x="98018" y="11264"/>
                </a:lnTo>
                <a:lnTo>
                  <a:pt x="98031" y="16522"/>
                </a:lnTo>
                <a:lnTo>
                  <a:pt x="98856" y="18732"/>
                </a:lnTo>
                <a:lnTo>
                  <a:pt x="100520" y="20612"/>
                </a:lnTo>
                <a:lnTo>
                  <a:pt x="102222" y="22479"/>
                </a:lnTo>
                <a:lnTo>
                  <a:pt x="104660" y="23406"/>
                </a:lnTo>
                <a:lnTo>
                  <a:pt x="110959" y="23406"/>
                </a:lnTo>
                <a:lnTo>
                  <a:pt x="113385" y="22479"/>
                </a:lnTo>
                <a:lnTo>
                  <a:pt x="116865" y="18757"/>
                </a:lnTo>
                <a:lnTo>
                  <a:pt x="117741" y="16522"/>
                </a:lnTo>
                <a:lnTo>
                  <a:pt x="117741" y="11264"/>
                </a:lnTo>
                <a:close/>
              </a:path>
              <a:path w="358140" h="114300">
                <a:moveTo>
                  <a:pt x="196977" y="0"/>
                </a:moveTo>
                <a:lnTo>
                  <a:pt x="179590" y="0"/>
                </a:lnTo>
                <a:lnTo>
                  <a:pt x="179590" y="36093"/>
                </a:lnTo>
                <a:lnTo>
                  <a:pt x="179590" y="55257"/>
                </a:lnTo>
                <a:lnTo>
                  <a:pt x="179590" y="89408"/>
                </a:lnTo>
                <a:lnTo>
                  <a:pt x="176187" y="95758"/>
                </a:lnTo>
                <a:lnTo>
                  <a:pt x="170865" y="98920"/>
                </a:lnTo>
                <a:lnTo>
                  <a:pt x="157340" y="98920"/>
                </a:lnTo>
                <a:lnTo>
                  <a:pt x="152755" y="96456"/>
                </a:lnTo>
                <a:lnTo>
                  <a:pt x="146951" y="86601"/>
                </a:lnTo>
                <a:lnTo>
                  <a:pt x="145503" y="80543"/>
                </a:lnTo>
                <a:lnTo>
                  <a:pt x="145503" y="64630"/>
                </a:lnTo>
                <a:lnTo>
                  <a:pt x="146964" y="58508"/>
                </a:lnTo>
                <a:lnTo>
                  <a:pt x="152806" y="48475"/>
                </a:lnTo>
                <a:lnTo>
                  <a:pt x="157429" y="45961"/>
                </a:lnTo>
                <a:lnTo>
                  <a:pt x="170954" y="45961"/>
                </a:lnTo>
                <a:lnTo>
                  <a:pt x="176237" y="49060"/>
                </a:lnTo>
                <a:lnTo>
                  <a:pt x="179590" y="55257"/>
                </a:lnTo>
                <a:lnTo>
                  <a:pt x="179590" y="36093"/>
                </a:lnTo>
                <a:lnTo>
                  <a:pt x="176517" y="32499"/>
                </a:lnTo>
                <a:lnTo>
                  <a:pt x="170154" y="30695"/>
                </a:lnTo>
                <a:lnTo>
                  <a:pt x="160489" y="30695"/>
                </a:lnTo>
                <a:lnTo>
                  <a:pt x="130327" y="55257"/>
                </a:lnTo>
                <a:lnTo>
                  <a:pt x="128104" y="71843"/>
                </a:lnTo>
                <a:lnTo>
                  <a:pt x="128104" y="73888"/>
                </a:lnTo>
                <a:lnTo>
                  <a:pt x="147281" y="111366"/>
                </a:lnTo>
                <a:lnTo>
                  <a:pt x="160350" y="114261"/>
                </a:lnTo>
                <a:lnTo>
                  <a:pt x="170345" y="114261"/>
                </a:lnTo>
                <a:lnTo>
                  <a:pt x="177063" y="112166"/>
                </a:lnTo>
                <a:lnTo>
                  <a:pt x="180505" y="107975"/>
                </a:lnTo>
                <a:lnTo>
                  <a:pt x="180860" y="112852"/>
                </a:lnTo>
                <a:lnTo>
                  <a:pt x="196977" y="112852"/>
                </a:lnTo>
                <a:lnTo>
                  <a:pt x="196977" y="107975"/>
                </a:lnTo>
                <a:lnTo>
                  <a:pt x="196977" y="98920"/>
                </a:lnTo>
                <a:lnTo>
                  <a:pt x="196977" y="45961"/>
                </a:lnTo>
                <a:lnTo>
                  <a:pt x="196977" y="36093"/>
                </a:lnTo>
                <a:lnTo>
                  <a:pt x="196977" y="0"/>
                </a:lnTo>
                <a:close/>
              </a:path>
              <a:path w="358140" h="114300">
                <a:moveTo>
                  <a:pt x="275094" y="70281"/>
                </a:moveTo>
                <a:lnTo>
                  <a:pt x="257759" y="34251"/>
                </a:lnTo>
                <a:lnTo>
                  <a:pt x="257759" y="64452"/>
                </a:lnTo>
                <a:lnTo>
                  <a:pt x="224040" y="63360"/>
                </a:lnTo>
                <a:lnTo>
                  <a:pt x="224675" y="58331"/>
                </a:lnTo>
                <a:lnTo>
                  <a:pt x="226593" y="54140"/>
                </a:lnTo>
                <a:lnTo>
                  <a:pt x="233032" y="47371"/>
                </a:lnTo>
                <a:lnTo>
                  <a:pt x="236931" y="45681"/>
                </a:lnTo>
                <a:lnTo>
                  <a:pt x="247396" y="45681"/>
                </a:lnTo>
                <a:lnTo>
                  <a:pt x="251498" y="47650"/>
                </a:lnTo>
                <a:lnTo>
                  <a:pt x="256146" y="55524"/>
                </a:lnTo>
                <a:lnTo>
                  <a:pt x="257467" y="59842"/>
                </a:lnTo>
                <a:lnTo>
                  <a:pt x="257759" y="64452"/>
                </a:lnTo>
                <a:lnTo>
                  <a:pt x="257759" y="34251"/>
                </a:lnTo>
                <a:lnTo>
                  <a:pt x="256641" y="33553"/>
                </a:lnTo>
                <a:lnTo>
                  <a:pt x="249669" y="31407"/>
                </a:lnTo>
                <a:lnTo>
                  <a:pt x="241503" y="30695"/>
                </a:lnTo>
                <a:lnTo>
                  <a:pt x="235356" y="30695"/>
                </a:lnTo>
                <a:lnTo>
                  <a:pt x="205968" y="63360"/>
                </a:lnTo>
                <a:lnTo>
                  <a:pt x="205943" y="75158"/>
                </a:lnTo>
                <a:lnTo>
                  <a:pt x="206578" y="83299"/>
                </a:lnTo>
                <a:lnTo>
                  <a:pt x="235178" y="113576"/>
                </a:lnTo>
                <a:lnTo>
                  <a:pt x="243205" y="114261"/>
                </a:lnTo>
                <a:lnTo>
                  <a:pt x="251167" y="114261"/>
                </a:lnTo>
                <a:lnTo>
                  <a:pt x="274815" y="96901"/>
                </a:lnTo>
                <a:lnTo>
                  <a:pt x="263677" y="88074"/>
                </a:lnTo>
                <a:lnTo>
                  <a:pt x="260565" y="92151"/>
                </a:lnTo>
                <a:lnTo>
                  <a:pt x="257543" y="95046"/>
                </a:lnTo>
                <a:lnTo>
                  <a:pt x="251726" y="98488"/>
                </a:lnTo>
                <a:lnTo>
                  <a:pt x="248158" y="99352"/>
                </a:lnTo>
                <a:lnTo>
                  <a:pt x="237617" y="99352"/>
                </a:lnTo>
                <a:lnTo>
                  <a:pt x="232651" y="97104"/>
                </a:lnTo>
                <a:lnTo>
                  <a:pt x="225399" y="88150"/>
                </a:lnTo>
                <a:lnTo>
                  <a:pt x="223520" y="83362"/>
                </a:lnTo>
                <a:lnTo>
                  <a:pt x="223405" y="78270"/>
                </a:lnTo>
                <a:lnTo>
                  <a:pt x="275094" y="78270"/>
                </a:lnTo>
                <a:lnTo>
                  <a:pt x="275094" y="70281"/>
                </a:lnTo>
                <a:close/>
              </a:path>
              <a:path w="358140" h="114300">
                <a:moveTo>
                  <a:pt x="357733" y="70993"/>
                </a:moveTo>
                <a:lnTo>
                  <a:pt x="357022" y="62776"/>
                </a:lnTo>
                <a:lnTo>
                  <a:pt x="355092" y="55257"/>
                </a:lnTo>
                <a:lnTo>
                  <a:pt x="351967" y="48425"/>
                </a:lnTo>
                <a:lnTo>
                  <a:pt x="350024" y="45681"/>
                </a:lnTo>
                <a:lnTo>
                  <a:pt x="347624" y="42291"/>
                </a:lnTo>
                <a:lnTo>
                  <a:pt x="342226" y="37211"/>
                </a:lnTo>
                <a:lnTo>
                  <a:pt x="340334" y="36131"/>
                </a:lnTo>
                <a:lnTo>
                  <a:pt x="340334" y="64630"/>
                </a:lnTo>
                <a:lnTo>
                  <a:pt x="340296" y="80708"/>
                </a:lnTo>
                <a:lnTo>
                  <a:pt x="338620" y="86779"/>
                </a:lnTo>
                <a:lnTo>
                  <a:pt x="332016" y="96774"/>
                </a:lnTo>
                <a:lnTo>
                  <a:pt x="327190" y="99275"/>
                </a:lnTo>
                <a:lnTo>
                  <a:pt x="314299" y="99275"/>
                </a:lnTo>
                <a:lnTo>
                  <a:pt x="309384" y="96735"/>
                </a:lnTo>
                <a:lnTo>
                  <a:pt x="302806" y="86601"/>
                </a:lnTo>
                <a:lnTo>
                  <a:pt x="301218" y="80708"/>
                </a:lnTo>
                <a:lnTo>
                  <a:pt x="301167" y="64630"/>
                </a:lnTo>
                <a:lnTo>
                  <a:pt x="302806" y="58521"/>
                </a:lnTo>
                <a:lnTo>
                  <a:pt x="309384" y="48247"/>
                </a:lnTo>
                <a:lnTo>
                  <a:pt x="314248" y="45681"/>
                </a:lnTo>
                <a:lnTo>
                  <a:pt x="327164" y="45681"/>
                </a:lnTo>
                <a:lnTo>
                  <a:pt x="332054" y="48247"/>
                </a:lnTo>
                <a:lnTo>
                  <a:pt x="338670" y="58521"/>
                </a:lnTo>
                <a:lnTo>
                  <a:pt x="340334" y="64630"/>
                </a:lnTo>
                <a:lnTo>
                  <a:pt x="340334" y="36131"/>
                </a:lnTo>
                <a:lnTo>
                  <a:pt x="335940" y="33591"/>
                </a:lnTo>
                <a:lnTo>
                  <a:pt x="328803" y="31432"/>
                </a:lnTo>
                <a:lnTo>
                  <a:pt x="320687" y="30695"/>
                </a:lnTo>
                <a:lnTo>
                  <a:pt x="312610" y="31432"/>
                </a:lnTo>
                <a:lnTo>
                  <a:pt x="284467" y="63347"/>
                </a:lnTo>
                <a:lnTo>
                  <a:pt x="283857" y="73533"/>
                </a:lnTo>
                <a:lnTo>
                  <a:pt x="284467" y="81673"/>
                </a:lnTo>
                <a:lnTo>
                  <a:pt x="312712" y="113525"/>
                </a:lnTo>
                <a:lnTo>
                  <a:pt x="320827" y="114261"/>
                </a:lnTo>
                <a:lnTo>
                  <a:pt x="328904" y="113525"/>
                </a:lnTo>
                <a:lnTo>
                  <a:pt x="336092" y="111328"/>
                </a:lnTo>
                <a:lnTo>
                  <a:pt x="342392" y="107645"/>
                </a:lnTo>
                <a:lnTo>
                  <a:pt x="347802" y="102489"/>
                </a:lnTo>
                <a:lnTo>
                  <a:pt x="350037" y="99275"/>
                </a:lnTo>
                <a:lnTo>
                  <a:pt x="352145" y="96253"/>
                </a:lnTo>
                <a:lnTo>
                  <a:pt x="355244" y="89319"/>
                </a:lnTo>
                <a:lnTo>
                  <a:pt x="357111" y="81673"/>
                </a:lnTo>
                <a:lnTo>
                  <a:pt x="357720" y="73533"/>
                </a:lnTo>
                <a:lnTo>
                  <a:pt x="357733" y="7099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77254" y="4025208"/>
            <a:ext cx="8098155" cy="94615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430"/>
              </a:spcBef>
              <a:tabLst>
                <a:tab pos="558165" algn="l"/>
              </a:tabLst>
            </a:pPr>
            <a:r>
              <a:rPr sz="1200" spc="232" baseline="300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sz="1200" spc="232" baseline="3000" dirty="0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sz="850" spc="-10" dirty="0">
                <a:solidFill>
                  <a:srgbClr val="FFFF00"/>
                </a:solidFill>
                <a:latin typeface="Roboto"/>
                <a:cs typeface="Roboto"/>
              </a:rPr>
              <a:t>Link:</a:t>
            </a:r>
            <a:r>
              <a:rPr sz="850" spc="-6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u="sng" spc="10" dirty="0">
                <a:solidFill>
                  <a:srgbClr val="6EAB1B"/>
                </a:solidFill>
                <a:uFill>
                  <a:solidFill>
                    <a:srgbClr val="6EAB1B"/>
                  </a:solidFill>
                </a:uFill>
                <a:latin typeface="Roboto"/>
                <a:cs typeface="Roboto"/>
              </a:rPr>
              <a:t>https://</a:t>
            </a:r>
            <a:r>
              <a:rPr sz="850" u="sng" spc="10" dirty="0">
                <a:solidFill>
                  <a:srgbClr val="6EAB1B"/>
                </a:solidFill>
                <a:uFill>
                  <a:solidFill>
                    <a:srgbClr val="6EAB1B"/>
                  </a:solidFill>
                </a:uFill>
                <a:latin typeface="Roboto"/>
                <a:cs typeface="Roboto"/>
                <a:hlinkClick r:id="rId3"/>
              </a:rPr>
              <a:t>www.researchgate.net/publication/328319758_Understanding_and_Detecting_Keylogger_Attacks_in_Cloud_Computing_Environments</a:t>
            </a:r>
            <a:endParaRPr sz="850">
              <a:latin typeface="Roboto"/>
              <a:cs typeface="Roboto"/>
            </a:endParaRPr>
          </a:p>
          <a:p>
            <a:pPr marL="290830">
              <a:lnSpc>
                <a:spcPct val="100000"/>
              </a:lnSpc>
              <a:spcBef>
                <a:spcPts val="340"/>
              </a:spcBef>
              <a:tabLst>
                <a:tab pos="558165" algn="l"/>
              </a:tabLst>
            </a:pPr>
            <a:r>
              <a:rPr sz="1200" spc="232" baseline="300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sz="1200" spc="232" baseline="3000" dirty="0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sz="850" spc="-5" dirty="0">
                <a:solidFill>
                  <a:srgbClr val="FFFF00"/>
                </a:solidFill>
                <a:latin typeface="Roboto"/>
                <a:cs typeface="Roboto"/>
              </a:rPr>
              <a:t>Description:</a:t>
            </a:r>
            <a:r>
              <a:rPr sz="850" spc="-7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spc="5" dirty="0">
                <a:solidFill>
                  <a:srgbClr val="FFFF00"/>
                </a:solidFill>
                <a:latin typeface="Roboto"/>
                <a:cs typeface="Roboto"/>
              </a:rPr>
              <a:t>This</a:t>
            </a:r>
            <a:r>
              <a:rPr sz="850" spc="-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spc="-20" dirty="0">
                <a:solidFill>
                  <a:srgbClr val="FFFF00"/>
                </a:solidFill>
                <a:latin typeface="Roboto"/>
                <a:cs typeface="Roboto"/>
              </a:rPr>
              <a:t>research</a:t>
            </a:r>
            <a:r>
              <a:rPr sz="8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spc="5" dirty="0">
                <a:solidFill>
                  <a:srgbClr val="FFFF00"/>
                </a:solidFill>
                <a:latin typeface="Roboto"/>
                <a:cs typeface="Roboto"/>
              </a:rPr>
              <a:t>paper</a:t>
            </a:r>
            <a:r>
              <a:rPr sz="850" spc="-6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spc="-5" dirty="0">
                <a:solidFill>
                  <a:srgbClr val="FFFF00"/>
                </a:solidFill>
                <a:latin typeface="Roboto"/>
                <a:cs typeface="Roboto"/>
              </a:rPr>
              <a:t>explores</a:t>
            </a:r>
            <a:r>
              <a:rPr sz="850" spc="-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spc="5" dirty="0">
                <a:solidFill>
                  <a:srgbClr val="FFFF00"/>
                </a:solidFill>
                <a:latin typeface="Roboto"/>
                <a:cs typeface="Roboto"/>
              </a:rPr>
              <a:t>keylogger</a:t>
            </a:r>
            <a:r>
              <a:rPr sz="850" spc="-6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spc="-20" dirty="0">
                <a:solidFill>
                  <a:srgbClr val="FFFF00"/>
                </a:solidFill>
                <a:latin typeface="Roboto"/>
                <a:cs typeface="Roboto"/>
              </a:rPr>
              <a:t>attacks</a:t>
            </a:r>
            <a:r>
              <a:rPr sz="850" spc="-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spc="-20" dirty="0">
                <a:solidFill>
                  <a:srgbClr val="FFFF00"/>
                </a:solidFill>
                <a:latin typeface="Roboto"/>
                <a:cs typeface="Roboto"/>
              </a:rPr>
              <a:t>in</a:t>
            </a:r>
            <a:r>
              <a:rPr sz="8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spc="5" dirty="0">
                <a:solidFill>
                  <a:srgbClr val="FFFF00"/>
                </a:solidFill>
                <a:latin typeface="Roboto"/>
                <a:cs typeface="Roboto"/>
              </a:rPr>
              <a:t>cloud </a:t>
            </a:r>
            <a:r>
              <a:rPr sz="850" spc="15" dirty="0">
                <a:solidFill>
                  <a:srgbClr val="FFFF00"/>
                </a:solidFill>
                <a:latin typeface="Roboto"/>
                <a:cs typeface="Roboto"/>
              </a:rPr>
              <a:t>computing</a:t>
            </a:r>
            <a:r>
              <a:rPr sz="8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spc="5" dirty="0">
                <a:solidFill>
                  <a:srgbClr val="FFFF00"/>
                </a:solidFill>
                <a:latin typeface="Roboto"/>
                <a:cs typeface="Roboto"/>
              </a:rPr>
              <a:t>environments,</a:t>
            </a:r>
            <a:r>
              <a:rPr sz="85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spc="-10" dirty="0">
                <a:solidFill>
                  <a:srgbClr val="FFFF00"/>
                </a:solidFill>
                <a:latin typeface="Roboto"/>
                <a:cs typeface="Roboto"/>
              </a:rPr>
              <a:t>offering</a:t>
            </a:r>
            <a:r>
              <a:rPr sz="850" spc="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dirty="0">
                <a:solidFill>
                  <a:srgbClr val="FFFF00"/>
                </a:solidFill>
                <a:latin typeface="Roboto"/>
                <a:cs typeface="Roboto"/>
              </a:rPr>
              <a:t>insights</a:t>
            </a:r>
            <a:r>
              <a:rPr sz="850" spc="-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spc="-5" dirty="0">
                <a:solidFill>
                  <a:srgbClr val="FFFF00"/>
                </a:solidFill>
                <a:latin typeface="Roboto"/>
                <a:cs typeface="Roboto"/>
              </a:rPr>
              <a:t>into</a:t>
            </a:r>
            <a:r>
              <a:rPr sz="8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spc="-10" dirty="0">
                <a:solidFill>
                  <a:srgbClr val="FFFF00"/>
                </a:solidFill>
                <a:latin typeface="Roboto"/>
                <a:cs typeface="Roboto"/>
              </a:rPr>
              <a:t>their</a:t>
            </a:r>
            <a:r>
              <a:rPr sz="850" spc="-6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spc="-5" dirty="0">
                <a:solidFill>
                  <a:srgbClr val="FFFF00"/>
                </a:solidFill>
                <a:latin typeface="Roboto"/>
                <a:cs typeface="Roboto"/>
              </a:rPr>
              <a:t>detection</a:t>
            </a:r>
            <a:r>
              <a:rPr sz="8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spc="5" dirty="0">
                <a:solidFill>
                  <a:srgbClr val="FFFF00"/>
                </a:solidFill>
                <a:latin typeface="Roboto"/>
                <a:cs typeface="Roboto"/>
              </a:rPr>
              <a:t>and </a:t>
            </a:r>
            <a:r>
              <a:rPr sz="850" spc="-10" dirty="0">
                <a:solidFill>
                  <a:srgbClr val="FFFF00"/>
                </a:solidFill>
                <a:latin typeface="Roboto"/>
                <a:cs typeface="Roboto"/>
              </a:rPr>
              <a:t>mitigation</a:t>
            </a:r>
            <a:r>
              <a:rPr sz="850" spc="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spc="-15" dirty="0">
                <a:solidFill>
                  <a:srgbClr val="FFFF00"/>
                </a:solidFill>
                <a:latin typeface="Roboto"/>
                <a:cs typeface="Roboto"/>
              </a:rPr>
              <a:t>strategies.</a:t>
            </a:r>
            <a:endParaRPr sz="8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79400" algn="l"/>
              </a:tabLst>
            </a:pPr>
            <a:r>
              <a:rPr sz="1425" spc="292" baseline="300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sz="1425" spc="292" baseline="3000" dirty="0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sz="1150" spc="-25" dirty="0">
                <a:latin typeface="Roboto"/>
                <a:cs typeface="Roboto"/>
              </a:rPr>
              <a:t>Video</a:t>
            </a:r>
            <a:r>
              <a:rPr sz="1150" spc="-25" dirty="0">
                <a:solidFill>
                  <a:srgbClr val="FFFF00"/>
                </a:solidFill>
                <a:latin typeface="Roboto"/>
                <a:cs typeface="Roboto"/>
              </a:rPr>
              <a:t>:</a:t>
            </a:r>
            <a:r>
              <a:rPr sz="1150" spc="-35" dirty="0">
                <a:solidFill>
                  <a:srgbClr val="FFFF00"/>
                </a:solidFill>
                <a:latin typeface="Roboto"/>
                <a:cs typeface="Roboto"/>
              </a:rPr>
              <a:t> "How</a:t>
            </a:r>
            <a:r>
              <a:rPr sz="11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150" spc="-30" dirty="0">
                <a:solidFill>
                  <a:srgbClr val="FFFF00"/>
                </a:solidFill>
                <a:latin typeface="Roboto"/>
                <a:cs typeface="Roboto"/>
              </a:rPr>
              <a:t>to</a:t>
            </a:r>
            <a:r>
              <a:rPr sz="1150" spc="-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150" spc="-30" dirty="0">
                <a:solidFill>
                  <a:srgbClr val="FFFF00"/>
                </a:solidFill>
                <a:latin typeface="Roboto"/>
                <a:cs typeface="Roboto"/>
              </a:rPr>
              <a:t>Protect</a:t>
            </a:r>
            <a:r>
              <a:rPr sz="1150" spc="-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150" spc="-25" dirty="0">
                <a:solidFill>
                  <a:srgbClr val="FFFF00"/>
                </a:solidFill>
                <a:latin typeface="Roboto"/>
                <a:cs typeface="Roboto"/>
              </a:rPr>
              <a:t>Yourself</a:t>
            </a:r>
            <a:r>
              <a:rPr sz="115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150" spc="-25" dirty="0">
                <a:solidFill>
                  <a:srgbClr val="FFFF00"/>
                </a:solidFill>
                <a:latin typeface="Roboto"/>
                <a:cs typeface="Roboto"/>
              </a:rPr>
              <a:t>Against</a:t>
            </a:r>
            <a:r>
              <a:rPr sz="1150" spc="-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150" spc="-35" dirty="0">
                <a:solidFill>
                  <a:srgbClr val="FFFF00"/>
                </a:solidFill>
                <a:latin typeface="Roboto"/>
                <a:cs typeface="Roboto"/>
              </a:rPr>
              <a:t>Keyloggers" </a:t>
            </a:r>
            <a:r>
              <a:rPr sz="1150" spc="-45" dirty="0">
                <a:solidFill>
                  <a:srgbClr val="FFFF00"/>
                </a:solidFill>
                <a:latin typeface="Roboto"/>
                <a:cs typeface="Roboto"/>
              </a:rPr>
              <a:t>by</a:t>
            </a:r>
            <a:r>
              <a:rPr sz="1150" spc="-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150" spc="-30" dirty="0">
                <a:solidFill>
                  <a:srgbClr val="FFFF00"/>
                </a:solidFill>
                <a:latin typeface="Roboto"/>
                <a:cs typeface="Roboto"/>
              </a:rPr>
              <a:t>Malwarebytes</a:t>
            </a:r>
            <a:endParaRPr sz="1150">
              <a:latin typeface="Roboto"/>
              <a:cs typeface="Roboto"/>
            </a:endParaRPr>
          </a:p>
          <a:p>
            <a:pPr marL="290830">
              <a:lnSpc>
                <a:spcPct val="100000"/>
              </a:lnSpc>
              <a:spcBef>
                <a:spcPts val="370"/>
              </a:spcBef>
              <a:tabLst>
                <a:tab pos="558165" algn="l"/>
              </a:tabLst>
            </a:pPr>
            <a:r>
              <a:rPr sz="1200" spc="232" baseline="300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sz="1200" spc="232" baseline="3000" dirty="0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sz="850" spc="-10" dirty="0">
                <a:solidFill>
                  <a:srgbClr val="FFFF00"/>
                </a:solidFill>
                <a:latin typeface="Roboto"/>
                <a:cs typeface="Roboto"/>
              </a:rPr>
              <a:t>Link:</a:t>
            </a:r>
            <a:r>
              <a:rPr sz="850" spc="-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u="sng" spc="5" dirty="0">
                <a:solidFill>
                  <a:srgbClr val="6EAB1B"/>
                </a:solidFill>
                <a:uFill>
                  <a:solidFill>
                    <a:srgbClr val="6EAB1B"/>
                  </a:solidFill>
                </a:uFill>
                <a:latin typeface="Roboto"/>
                <a:cs typeface="Roboto"/>
              </a:rPr>
              <a:t>https://</a:t>
            </a:r>
            <a:r>
              <a:rPr sz="850" u="sng" spc="5" dirty="0">
                <a:solidFill>
                  <a:srgbClr val="6EAB1B"/>
                </a:solidFill>
                <a:uFill>
                  <a:solidFill>
                    <a:srgbClr val="6EAB1B"/>
                  </a:solidFill>
                </a:uFill>
                <a:latin typeface="Roboto"/>
                <a:cs typeface="Roboto"/>
                <a:hlinkClick r:id="rId4"/>
              </a:rPr>
              <a:t>www.youtube.com/watch?v=NTBfGmpFjPw</a:t>
            </a:r>
            <a:endParaRPr sz="850">
              <a:latin typeface="Roboto"/>
              <a:cs typeface="Roboto"/>
            </a:endParaRPr>
          </a:p>
          <a:p>
            <a:pPr marL="290830">
              <a:lnSpc>
                <a:spcPct val="100000"/>
              </a:lnSpc>
              <a:spcBef>
                <a:spcPts val="335"/>
              </a:spcBef>
              <a:tabLst>
                <a:tab pos="558165" algn="l"/>
              </a:tabLst>
            </a:pPr>
            <a:r>
              <a:rPr sz="1200" spc="232" baseline="300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sz="1200" spc="232" baseline="3000" dirty="0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sz="850" spc="-5" dirty="0">
                <a:solidFill>
                  <a:srgbClr val="FFFF00"/>
                </a:solidFill>
                <a:latin typeface="Roboto"/>
                <a:cs typeface="Roboto"/>
              </a:rPr>
              <a:t>Description:</a:t>
            </a:r>
            <a:r>
              <a:rPr sz="850" spc="-7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spc="5" dirty="0">
                <a:solidFill>
                  <a:srgbClr val="FFFF00"/>
                </a:solidFill>
                <a:latin typeface="Roboto"/>
                <a:cs typeface="Roboto"/>
              </a:rPr>
              <a:t>This</a:t>
            </a:r>
            <a:r>
              <a:rPr sz="850" spc="-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dirty="0">
                <a:solidFill>
                  <a:srgbClr val="FFFF00"/>
                </a:solidFill>
                <a:latin typeface="Roboto"/>
                <a:cs typeface="Roboto"/>
              </a:rPr>
              <a:t>video</a:t>
            </a:r>
            <a:r>
              <a:rPr sz="850" spc="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dirty="0">
                <a:solidFill>
                  <a:srgbClr val="FFFF00"/>
                </a:solidFill>
                <a:latin typeface="Roboto"/>
                <a:cs typeface="Roboto"/>
              </a:rPr>
              <a:t>from</a:t>
            </a:r>
            <a:r>
              <a:rPr sz="85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spc="-5" dirty="0">
                <a:solidFill>
                  <a:srgbClr val="FFFF00"/>
                </a:solidFill>
                <a:latin typeface="Roboto"/>
                <a:cs typeface="Roboto"/>
              </a:rPr>
              <a:t>Malwarebytes</a:t>
            </a:r>
            <a:r>
              <a:rPr sz="850" spc="-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dirty="0">
                <a:solidFill>
                  <a:srgbClr val="FFFF00"/>
                </a:solidFill>
                <a:latin typeface="Roboto"/>
                <a:cs typeface="Roboto"/>
              </a:rPr>
              <a:t>provides</a:t>
            </a:r>
            <a:r>
              <a:rPr sz="850" spc="-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spc="-20" dirty="0">
                <a:solidFill>
                  <a:srgbClr val="FFFF00"/>
                </a:solidFill>
                <a:latin typeface="Roboto"/>
                <a:cs typeface="Roboto"/>
              </a:rPr>
              <a:t>practical</a:t>
            </a:r>
            <a:r>
              <a:rPr sz="850" spc="-7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spc="-5" dirty="0">
                <a:solidFill>
                  <a:srgbClr val="FFFF00"/>
                </a:solidFill>
                <a:latin typeface="Roboto"/>
                <a:cs typeface="Roboto"/>
              </a:rPr>
              <a:t>tips</a:t>
            </a:r>
            <a:r>
              <a:rPr sz="850" spc="-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spc="5" dirty="0">
                <a:solidFill>
                  <a:srgbClr val="FFFF00"/>
                </a:solidFill>
                <a:latin typeface="Roboto"/>
                <a:cs typeface="Roboto"/>
              </a:rPr>
              <a:t>and </a:t>
            </a:r>
            <a:r>
              <a:rPr sz="850" spc="-5" dirty="0">
                <a:solidFill>
                  <a:srgbClr val="FFFF00"/>
                </a:solidFill>
                <a:latin typeface="Roboto"/>
                <a:cs typeface="Roboto"/>
              </a:rPr>
              <a:t>advice</a:t>
            </a:r>
            <a:r>
              <a:rPr sz="850" spc="-5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spc="20" dirty="0">
                <a:solidFill>
                  <a:srgbClr val="FFFF00"/>
                </a:solidFill>
                <a:latin typeface="Roboto"/>
                <a:cs typeface="Roboto"/>
              </a:rPr>
              <a:t>on </a:t>
            </a:r>
            <a:r>
              <a:rPr sz="850" spc="30" dirty="0">
                <a:solidFill>
                  <a:srgbClr val="FFFF00"/>
                </a:solidFill>
                <a:latin typeface="Roboto"/>
                <a:cs typeface="Roboto"/>
              </a:rPr>
              <a:t>how</a:t>
            </a:r>
            <a:r>
              <a:rPr sz="850" spc="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spc="-10" dirty="0">
                <a:solidFill>
                  <a:srgbClr val="FFFF00"/>
                </a:solidFill>
                <a:latin typeface="Roboto"/>
                <a:cs typeface="Roboto"/>
              </a:rPr>
              <a:t>to</a:t>
            </a:r>
            <a:r>
              <a:rPr sz="8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spc="-5" dirty="0">
                <a:solidFill>
                  <a:srgbClr val="FFFF00"/>
                </a:solidFill>
                <a:latin typeface="Roboto"/>
                <a:cs typeface="Roboto"/>
              </a:rPr>
              <a:t>protect</a:t>
            </a:r>
            <a:r>
              <a:rPr sz="850" spc="-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dirty="0">
                <a:solidFill>
                  <a:srgbClr val="FFFF00"/>
                </a:solidFill>
                <a:latin typeface="Roboto"/>
                <a:cs typeface="Roboto"/>
              </a:rPr>
              <a:t>yourself</a:t>
            </a:r>
            <a:r>
              <a:rPr sz="850" spc="-7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spc="-5" dirty="0">
                <a:solidFill>
                  <a:srgbClr val="FFFF00"/>
                </a:solidFill>
                <a:latin typeface="Roboto"/>
                <a:cs typeface="Roboto"/>
              </a:rPr>
              <a:t>against</a:t>
            </a:r>
            <a:r>
              <a:rPr sz="850" spc="-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dirty="0">
                <a:solidFill>
                  <a:srgbClr val="FFFF00"/>
                </a:solidFill>
                <a:latin typeface="Roboto"/>
                <a:cs typeface="Roboto"/>
              </a:rPr>
              <a:t>keyloggers</a:t>
            </a:r>
            <a:r>
              <a:rPr sz="850" spc="-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spc="5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8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spc="5" dirty="0">
                <a:solidFill>
                  <a:srgbClr val="FFFF00"/>
                </a:solidFill>
                <a:latin typeface="Roboto"/>
                <a:cs typeface="Roboto"/>
              </a:rPr>
              <a:t>other</a:t>
            </a:r>
            <a:r>
              <a:rPr sz="850" spc="-6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dirty="0">
                <a:solidFill>
                  <a:srgbClr val="FFFF00"/>
                </a:solidFill>
                <a:latin typeface="Roboto"/>
                <a:cs typeface="Roboto"/>
              </a:rPr>
              <a:t>types</a:t>
            </a:r>
            <a:r>
              <a:rPr sz="850" spc="-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spc="30" dirty="0">
                <a:solidFill>
                  <a:srgbClr val="FFFF00"/>
                </a:solidFill>
                <a:latin typeface="Roboto"/>
                <a:cs typeface="Roboto"/>
              </a:rPr>
              <a:t>of</a:t>
            </a:r>
            <a:r>
              <a:rPr sz="850" spc="-7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850" spc="-10" dirty="0">
                <a:solidFill>
                  <a:srgbClr val="FFFF00"/>
                </a:solidFill>
                <a:latin typeface="Roboto"/>
                <a:cs typeface="Roboto"/>
              </a:rPr>
              <a:t>malware.</a:t>
            </a:r>
            <a:endParaRPr sz="8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6265" y="3148550"/>
            <a:ext cx="1741170" cy="400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spc="20" dirty="0">
                <a:solidFill>
                  <a:srgbClr val="000000"/>
                </a:solidFill>
                <a:latin typeface="Roboto"/>
                <a:cs typeface="Roboto"/>
              </a:rPr>
              <a:t>THANK</a:t>
            </a:r>
            <a:r>
              <a:rPr sz="2450" spc="-2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450" spc="-60" dirty="0">
                <a:solidFill>
                  <a:srgbClr val="000000"/>
                </a:solidFill>
                <a:latin typeface="Roboto"/>
                <a:cs typeface="Roboto"/>
              </a:rPr>
              <a:t>YOU</a:t>
            </a:r>
            <a:endParaRPr sz="24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3469" y="1302842"/>
            <a:ext cx="817244" cy="237490"/>
            <a:chOff x="843469" y="1302842"/>
            <a:chExt cx="817244" cy="2374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43469" y="1302842"/>
              <a:ext cx="187469" cy="23696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58303" y="1305572"/>
              <a:ext cx="602615" cy="234315"/>
            </a:xfrm>
            <a:custGeom>
              <a:avLst/>
              <a:gdLst/>
              <a:ahLst/>
              <a:cxnLst/>
              <a:rect l="l" t="t" r="r" b="b"/>
              <a:pathLst>
                <a:path w="602614" h="234315">
                  <a:moveTo>
                    <a:pt x="169646" y="317"/>
                  </a:moveTo>
                  <a:lnTo>
                    <a:pt x="131267" y="317"/>
                  </a:lnTo>
                  <a:lnTo>
                    <a:pt x="131267" y="154901"/>
                  </a:lnTo>
                  <a:lnTo>
                    <a:pt x="130479" y="166090"/>
                  </a:lnTo>
                  <a:lnTo>
                    <a:pt x="103860" y="198412"/>
                  </a:lnTo>
                  <a:lnTo>
                    <a:pt x="84670" y="201193"/>
                  </a:lnTo>
                  <a:lnTo>
                    <a:pt x="74650" y="200494"/>
                  </a:lnTo>
                  <a:lnTo>
                    <a:pt x="41376" y="175679"/>
                  </a:lnTo>
                  <a:lnTo>
                    <a:pt x="38227" y="154901"/>
                  </a:lnTo>
                  <a:lnTo>
                    <a:pt x="38227" y="317"/>
                  </a:lnTo>
                  <a:lnTo>
                    <a:pt x="0" y="317"/>
                  </a:lnTo>
                  <a:lnTo>
                    <a:pt x="0" y="154901"/>
                  </a:lnTo>
                  <a:lnTo>
                    <a:pt x="1524" y="173494"/>
                  </a:lnTo>
                  <a:lnTo>
                    <a:pt x="24511" y="214439"/>
                  </a:lnTo>
                  <a:lnTo>
                    <a:pt x="67576" y="233006"/>
                  </a:lnTo>
                  <a:lnTo>
                    <a:pt x="84670" y="234238"/>
                  </a:lnTo>
                  <a:lnTo>
                    <a:pt x="101092" y="233006"/>
                  </a:lnTo>
                  <a:lnTo>
                    <a:pt x="144068" y="214439"/>
                  </a:lnTo>
                  <a:lnTo>
                    <a:pt x="168046" y="173494"/>
                  </a:lnTo>
                  <a:lnTo>
                    <a:pt x="169646" y="154901"/>
                  </a:lnTo>
                  <a:lnTo>
                    <a:pt x="169646" y="317"/>
                  </a:lnTo>
                  <a:close/>
                </a:path>
                <a:path w="602614" h="234315">
                  <a:moveTo>
                    <a:pt x="367258" y="0"/>
                  </a:moveTo>
                  <a:lnTo>
                    <a:pt x="186791" y="0"/>
                  </a:lnTo>
                  <a:lnTo>
                    <a:pt x="186791" y="33020"/>
                  </a:lnTo>
                  <a:lnTo>
                    <a:pt x="257911" y="33020"/>
                  </a:lnTo>
                  <a:lnTo>
                    <a:pt x="257911" y="231140"/>
                  </a:lnTo>
                  <a:lnTo>
                    <a:pt x="295986" y="231140"/>
                  </a:lnTo>
                  <a:lnTo>
                    <a:pt x="295986" y="33020"/>
                  </a:lnTo>
                  <a:lnTo>
                    <a:pt x="367258" y="33020"/>
                  </a:lnTo>
                  <a:lnTo>
                    <a:pt x="367258" y="0"/>
                  </a:lnTo>
                  <a:close/>
                </a:path>
                <a:path w="602614" h="234315">
                  <a:moveTo>
                    <a:pt x="537883" y="198120"/>
                  </a:moveTo>
                  <a:lnTo>
                    <a:pt x="432803" y="198120"/>
                  </a:lnTo>
                  <a:lnTo>
                    <a:pt x="432803" y="0"/>
                  </a:lnTo>
                  <a:lnTo>
                    <a:pt x="394271" y="0"/>
                  </a:lnTo>
                  <a:lnTo>
                    <a:pt x="394271" y="198120"/>
                  </a:lnTo>
                  <a:lnTo>
                    <a:pt x="394271" y="231140"/>
                  </a:lnTo>
                  <a:lnTo>
                    <a:pt x="537883" y="231140"/>
                  </a:lnTo>
                  <a:lnTo>
                    <a:pt x="537883" y="198120"/>
                  </a:lnTo>
                  <a:close/>
                </a:path>
                <a:path w="602614" h="234315">
                  <a:moveTo>
                    <a:pt x="602018" y="317"/>
                  </a:moveTo>
                  <a:lnTo>
                    <a:pt x="563499" y="317"/>
                  </a:lnTo>
                  <a:lnTo>
                    <a:pt x="563499" y="231190"/>
                  </a:lnTo>
                  <a:lnTo>
                    <a:pt x="602018" y="231190"/>
                  </a:lnTo>
                  <a:lnTo>
                    <a:pt x="602018" y="317"/>
                  </a:lnTo>
                  <a:close/>
                </a:path>
              </a:pathLst>
            </a:custGeom>
            <a:solidFill>
              <a:srgbClr val="FFE4E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708783" y="1305567"/>
            <a:ext cx="373380" cy="231775"/>
            <a:chOff x="1708783" y="1305567"/>
            <a:chExt cx="373380" cy="2317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8783" y="1305888"/>
              <a:ext cx="179702" cy="2308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31555" y="1305572"/>
              <a:ext cx="150495" cy="231140"/>
            </a:xfrm>
            <a:custGeom>
              <a:avLst/>
              <a:gdLst/>
              <a:ahLst/>
              <a:cxnLst/>
              <a:rect l="l" t="t" r="r" b="b"/>
              <a:pathLst>
                <a:path w="150494" h="231140">
                  <a:moveTo>
                    <a:pt x="150012" y="198120"/>
                  </a:moveTo>
                  <a:lnTo>
                    <a:pt x="38531" y="198120"/>
                  </a:lnTo>
                  <a:lnTo>
                    <a:pt x="38531" y="128270"/>
                  </a:lnTo>
                  <a:lnTo>
                    <a:pt x="134467" y="128270"/>
                  </a:lnTo>
                  <a:lnTo>
                    <a:pt x="134467" y="95250"/>
                  </a:lnTo>
                  <a:lnTo>
                    <a:pt x="38531" y="95250"/>
                  </a:lnTo>
                  <a:lnTo>
                    <a:pt x="38531" y="33020"/>
                  </a:lnTo>
                  <a:lnTo>
                    <a:pt x="148488" y="33020"/>
                  </a:lnTo>
                  <a:lnTo>
                    <a:pt x="148488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95250"/>
                  </a:lnTo>
                  <a:lnTo>
                    <a:pt x="0" y="128270"/>
                  </a:lnTo>
                  <a:lnTo>
                    <a:pt x="0" y="198120"/>
                  </a:lnTo>
                  <a:lnTo>
                    <a:pt x="0" y="231140"/>
                  </a:lnTo>
                  <a:lnTo>
                    <a:pt x="150012" y="231140"/>
                  </a:lnTo>
                  <a:lnTo>
                    <a:pt x="150012" y="198120"/>
                  </a:lnTo>
                  <a:close/>
                </a:path>
              </a:pathLst>
            </a:custGeom>
            <a:solidFill>
              <a:srgbClr val="FFE4E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12646" y="1212169"/>
            <a:ext cx="1283335" cy="400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spc="-10" dirty="0">
                <a:solidFill>
                  <a:srgbClr val="000000"/>
                </a:solidFill>
                <a:latin typeface="Roboto"/>
                <a:cs typeface="Roboto"/>
              </a:rPr>
              <a:t>O</a:t>
            </a:r>
            <a:r>
              <a:rPr sz="2450" spc="-85" dirty="0">
                <a:solidFill>
                  <a:srgbClr val="000000"/>
                </a:solidFill>
                <a:latin typeface="Roboto"/>
                <a:cs typeface="Roboto"/>
              </a:rPr>
              <a:t>U</a:t>
            </a:r>
            <a:r>
              <a:rPr sz="2450" spc="20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r>
              <a:rPr sz="2450" spc="-35" dirty="0">
                <a:solidFill>
                  <a:srgbClr val="000000"/>
                </a:solidFill>
                <a:latin typeface="Roboto"/>
                <a:cs typeface="Roboto"/>
              </a:rPr>
              <a:t>L</a:t>
            </a:r>
            <a:r>
              <a:rPr sz="2450" spc="5" dirty="0">
                <a:solidFill>
                  <a:srgbClr val="000000"/>
                </a:solidFill>
                <a:latin typeface="Roboto"/>
                <a:cs typeface="Roboto"/>
              </a:rPr>
              <a:t>I</a:t>
            </a:r>
            <a:r>
              <a:rPr sz="2450" spc="25" dirty="0">
                <a:solidFill>
                  <a:srgbClr val="000000"/>
                </a:solidFill>
                <a:latin typeface="Roboto"/>
                <a:cs typeface="Roboto"/>
              </a:rPr>
              <a:t>N</a:t>
            </a:r>
            <a:r>
              <a:rPr sz="2450" spc="40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endParaRPr sz="2450">
              <a:latin typeface="Roboto"/>
              <a:cs typeface="Robo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5346" y="12471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solidFill>
            <a:srgbClr val="FFE4E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1101090" y="1941556"/>
            <a:ext cx="812800" cy="175895"/>
            <a:chOff x="1101090" y="1941556"/>
            <a:chExt cx="812800" cy="17589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1090" y="1950259"/>
              <a:ext cx="120527" cy="16490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242847" y="1941563"/>
              <a:ext cx="349250" cy="175895"/>
            </a:xfrm>
            <a:custGeom>
              <a:avLst/>
              <a:gdLst/>
              <a:ahLst/>
              <a:cxnLst/>
              <a:rect l="l" t="t" r="r" b="b"/>
              <a:pathLst>
                <a:path w="349250" h="175894">
                  <a:moveTo>
                    <a:pt x="63411" y="49923"/>
                  </a:moveTo>
                  <a:lnTo>
                    <a:pt x="59537" y="48120"/>
                  </a:lnTo>
                  <a:lnTo>
                    <a:pt x="55473" y="47205"/>
                  </a:lnTo>
                  <a:lnTo>
                    <a:pt x="51231" y="47205"/>
                  </a:lnTo>
                  <a:lnTo>
                    <a:pt x="42138" y="47713"/>
                  </a:lnTo>
                  <a:lnTo>
                    <a:pt x="34937" y="49212"/>
                  </a:lnTo>
                  <a:lnTo>
                    <a:pt x="29629" y="51701"/>
                  </a:lnTo>
                  <a:lnTo>
                    <a:pt x="26212" y="55206"/>
                  </a:lnTo>
                  <a:lnTo>
                    <a:pt x="25996" y="49390"/>
                  </a:lnTo>
                  <a:lnTo>
                    <a:pt x="0" y="49390"/>
                  </a:lnTo>
                  <a:lnTo>
                    <a:pt x="0" y="173609"/>
                  </a:lnTo>
                  <a:lnTo>
                    <a:pt x="26644" y="173609"/>
                  </a:lnTo>
                  <a:lnTo>
                    <a:pt x="26644" y="87452"/>
                  </a:lnTo>
                  <a:lnTo>
                    <a:pt x="30403" y="81178"/>
                  </a:lnTo>
                  <a:lnTo>
                    <a:pt x="35598" y="76695"/>
                  </a:lnTo>
                  <a:lnTo>
                    <a:pt x="42214" y="74002"/>
                  </a:lnTo>
                  <a:lnTo>
                    <a:pt x="50253" y="73101"/>
                  </a:lnTo>
                  <a:lnTo>
                    <a:pt x="53594" y="73101"/>
                  </a:lnTo>
                  <a:lnTo>
                    <a:pt x="57937" y="73621"/>
                  </a:lnTo>
                  <a:lnTo>
                    <a:pt x="63309" y="74676"/>
                  </a:lnTo>
                  <a:lnTo>
                    <a:pt x="63411" y="49923"/>
                  </a:lnTo>
                  <a:close/>
                </a:path>
                <a:path w="349250" h="175894">
                  <a:moveTo>
                    <a:pt x="184137" y="109220"/>
                  </a:moveTo>
                  <a:lnTo>
                    <a:pt x="172275" y="70269"/>
                  </a:lnTo>
                  <a:lnTo>
                    <a:pt x="157378" y="55575"/>
                  </a:lnTo>
                  <a:lnTo>
                    <a:pt x="157378" y="113131"/>
                  </a:lnTo>
                  <a:lnTo>
                    <a:pt x="156857" y="121081"/>
                  </a:lnTo>
                  <a:lnTo>
                    <a:pt x="137147" y="152730"/>
                  </a:lnTo>
                  <a:lnTo>
                    <a:pt x="127355" y="152730"/>
                  </a:lnTo>
                  <a:lnTo>
                    <a:pt x="97586" y="120764"/>
                  </a:lnTo>
                  <a:lnTo>
                    <a:pt x="97129" y="113131"/>
                  </a:lnTo>
                  <a:lnTo>
                    <a:pt x="97180" y="109220"/>
                  </a:lnTo>
                  <a:lnTo>
                    <a:pt x="114096" y="73240"/>
                  </a:lnTo>
                  <a:lnTo>
                    <a:pt x="127139" y="70269"/>
                  </a:lnTo>
                  <a:lnTo>
                    <a:pt x="134162" y="71018"/>
                  </a:lnTo>
                  <a:lnTo>
                    <a:pt x="156895" y="102425"/>
                  </a:lnTo>
                  <a:lnTo>
                    <a:pt x="157378" y="113131"/>
                  </a:lnTo>
                  <a:lnTo>
                    <a:pt x="157378" y="55575"/>
                  </a:lnTo>
                  <a:lnTo>
                    <a:pt x="150609" y="51676"/>
                  </a:lnTo>
                  <a:lnTo>
                    <a:pt x="139560" y="48323"/>
                  </a:lnTo>
                  <a:lnTo>
                    <a:pt x="127139" y="47205"/>
                  </a:lnTo>
                  <a:lnTo>
                    <a:pt x="114719" y="48348"/>
                  </a:lnTo>
                  <a:lnTo>
                    <a:pt x="79032" y="74993"/>
                  </a:lnTo>
                  <a:lnTo>
                    <a:pt x="70485" y="113131"/>
                  </a:lnTo>
                  <a:lnTo>
                    <a:pt x="71424" y="125641"/>
                  </a:lnTo>
                  <a:lnTo>
                    <a:pt x="94081" y="165595"/>
                  </a:lnTo>
                  <a:lnTo>
                    <a:pt x="127355" y="175780"/>
                  </a:lnTo>
                  <a:lnTo>
                    <a:pt x="139776" y="174650"/>
                  </a:lnTo>
                  <a:lnTo>
                    <a:pt x="150837" y="171259"/>
                  </a:lnTo>
                  <a:lnTo>
                    <a:pt x="160528" y="165595"/>
                  </a:lnTo>
                  <a:lnTo>
                    <a:pt x="168859" y="157670"/>
                  </a:lnTo>
                  <a:lnTo>
                    <a:pt x="172300" y="152730"/>
                  </a:lnTo>
                  <a:lnTo>
                    <a:pt x="175539" y="148082"/>
                  </a:lnTo>
                  <a:lnTo>
                    <a:pt x="180314" y="137401"/>
                  </a:lnTo>
                  <a:lnTo>
                    <a:pt x="183184" y="125641"/>
                  </a:lnTo>
                  <a:lnTo>
                    <a:pt x="184111" y="113131"/>
                  </a:lnTo>
                  <a:lnTo>
                    <a:pt x="184137" y="109220"/>
                  </a:lnTo>
                  <a:close/>
                </a:path>
                <a:path w="349250" h="175894">
                  <a:moveTo>
                    <a:pt x="304495" y="110515"/>
                  </a:moveTo>
                  <a:lnTo>
                    <a:pt x="303695" y="97167"/>
                  </a:lnTo>
                  <a:lnTo>
                    <a:pt x="301307" y="85102"/>
                  </a:lnTo>
                  <a:lnTo>
                    <a:pt x="297332" y="74345"/>
                  </a:lnTo>
                  <a:lnTo>
                    <a:pt x="295186" y="70700"/>
                  </a:lnTo>
                  <a:lnTo>
                    <a:pt x="291769" y="64884"/>
                  </a:lnTo>
                  <a:lnTo>
                    <a:pt x="284721" y="57150"/>
                  </a:lnTo>
                  <a:lnTo>
                    <a:pt x="283083" y="56070"/>
                  </a:lnTo>
                  <a:lnTo>
                    <a:pt x="277736" y="52578"/>
                  </a:lnTo>
                  <a:lnTo>
                    <a:pt x="277736" y="110515"/>
                  </a:lnTo>
                  <a:lnTo>
                    <a:pt x="277736" y="112801"/>
                  </a:lnTo>
                  <a:lnTo>
                    <a:pt x="260032" y="152184"/>
                  </a:lnTo>
                  <a:lnTo>
                    <a:pt x="243903" y="152184"/>
                  </a:lnTo>
                  <a:lnTo>
                    <a:pt x="224967" y="136194"/>
                  </a:lnTo>
                  <a:lnTo>
                    <a:pt x="224967" y="86474"/>
                  </a:lnTo>
                  <a:lnTo>
                    <a:pt x="227076" y="82232"/>
                  </a:lnTo>
                  <a:lnTo>
                    <a:pt x="230162" y="78562"/>
                  </a:lnTo>
                  <a:lnTo>
                    <a:pt x="238277" y="72288"/>
                  </a:lnTo>
                  <a:lnTo>
                    <a:pt x="243611" y="70700"/>
                  </a:lnTo>
                  <a:lnTo>
                    <a:pt x="260362" y="70700"/>
                  </a:lnTo>
                  <a:lnTo>
                    <a:pt x="277736" y="110515"/>
                  </a:lnTo>
                  <a:lnTo>
                    <a:pt x="277736" y="52578"/>
                  </a:lnTo>
                  <a:lnTo>
                    <a:pt x="276288" y="51625"/>
                  </a:lnTo>
                  <a:lnTo>
                    <a:pt x="266458" y="48310"/>
                  </a:lnTo>
                  <a:lnTo>
                    <a:pt x="255219" y="47205"/>
                  </a:lnTo>
                  <a:lnTo>
                    <a:pt x="244652" y="47764"/>
                  </a:lnTo>
                  <a:lnTo>
                    <a:pt x="236093" y="49428"/>
                  </a:lnTo>
                  <a:lnTo>
                    <a:pt x="229539" y="52197"/>
                  </a:lnTo>
                  <a:lnTo>
                    <a:pt x="224967" y="56070"/>
                  </a:lnTo>
                  <a:lnTo>
                    <a:pt x="224967" y="0"/>
                  </a:lnTo>
                  <a:lnTo>
                    <a:pt x="198208" y="0"/>
                  </a:lnTo>
                  <a:lnTo>
                    <a:pt x="198208" y="173609"/>
                  </a:lnTo>
                  <a:lnTo>
                    <a:pt x="222961" y="173609"/>
                  </a:lnTo>
                  <a:lnTo>
                    <a:pt x="223608" y="165506"/>
                  </a:lnTo>
                  <a:lnTo>
                    <a:pt x="228561" y="170002"/>
                  </a:lnTo>
                  <a:lnTo>
                    <a:pt x="235508" y="173215"/>
                  </a:lnTo>
                  <a:lnTo>
                    <a:pt x="244475" y="175145"/>
                  </a:lnTo>
                  <a:lnTo>
                    <a:pt x="255435" y="175780"/>
                  </a:lnTo>
                  <a:lnTo>
                    <a:pt x="266534" y="174663"/>
                  </a:lnTo>
                  <a:lnTo>
                    <a:pt x="297307" y="148132"/>
                  </a:lnTo>
                  <a:lnTo>
                    <a:pt x="304495" y="112801"/>
                  </a:lnTo>
                  <a:lnTo>
                    <a:pt x="304495" y="110515"/>
                  </a:lnTo>
                  <a:close/>
                </a:path>
                <a:path w="349250" h="175894">
                  <a:moveTo>
                    <a:pt x="349237" y="0"/>
                  </a:moveTo>
                  <a:lnTo>
                    <a:pt x="322478" y="0"/>
                  </a:lnTo>
                  <a:lnTo>
                    <a:pt x="322478" y="173609"/>
                  </a:lnTo>
                  <a:lnTo>
                    <a:pt x="349237" y="173609"/>
                  </a:lnTo>
                  <a:lnTo>
                    <a:pt x="34923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4178" y="1988766"/>
              <a:ext cx="106385" cy="12857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1711" y="1988766"/>
              <a:ext cx="171653" cy="126401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991597" y="1948083"/>
            <a:ext cx="1043305" cy="169545"/>
            <a:chOff x="1991597" y="1948083"/>
            <a:chExt cx="1043305" cy="169545"/>
          </a:xfrm>
        </p:grpSpPr>
        <p:sp>
          <p:nvSpPr>
            <p:cNvPr id="16" name="object 16"/>
            <p:cNvSpPr/>
            <p:nvPr/>
          </p:nvSpPr>
          <p:spPr>
            <a:xfrm>
              <a:off x="1991588" y="1948090"/>
              <a:ext cx="520065" cy="169545"/>
            </a:xfrm>
            <a:custGeom>
              <a:avLst/>
              <a:gdLst/>
              <a:ahLst/>
              <a:cxnLst/>
              <a:rect l="l" t="t" r="r" b="b"/>
              <a:pathLst>
                <a:path w="520064" h="169544">
                  <a:moveTo>
                    <a:pt x="121615" y="123571"/>
                  </a:moveTo>
                  <a:lnTo>
                    <a:pt x="100533" y="85737"/>
                  </a:lnTo>
                  <a:lnTo>
                    <a:pt x="57823" y="68795"/>
                  </a:lnTo>
                  <a:lnTo>
                    <a:pt x="50558" y="66040"/>
                  </a:lnTo>
                  <a:lnTo>
                    <a:pt x="44665" y="63220"/>
                  </a:lnTo>
                  <a:lnTo>
                    <a:pt x="40144" y="60312"/>
                  </a:lnTo>
                  <a:lnTo>
                    <a:pt x="35064" y="56362"/>
                  </a:lnTo>
                  <a:lnTo>
                    <a:pt x="32524" y="51638"/>
                  </a:lnTo>
                  <a:lnTo>
                    <a:pt x="32524" y="39738"/>
                  </a:lnTo>
                  <a:lnTo>
                    <a:pt x="34861" y="34404"/>
                  </a:lnTo>
                  <a:lnTo>
                    <a:pt x="44259" y="25857"/>
                  </a:lnTo>
                  <a:lnTo>
                    <a:pt x="51777" y="23710"/>
                  </a:lnTo>
                  <a:lnTo>
                    <a:pt x="73025" y="23710"/>
                  </a:lnTo>
                  <a:lnTo>
                    <a:pt x="81026" y="26301"/>
                  </a:lnTo>
                  <a:lnTo>
                    <a:pt x="91211" y="36639"/>
                  </a:lnTo>
                  <a:lnTo>
                    <a:pt x="93764" y="44272"/>
                  </a:lnTo>
                  <a:lnTo>
                    <a:pt x="93764" y="54394"/>
                  </a:lnTo>
                  <a:lnTo>
                    <a:pt x="121183" y="54394"/>
                  </a:lnTo>
                  <a:lnTo>
                    <a:pt x="105676" y="15659"/>
                  </a:lnTo>
                  <a:lnTo>
                    <a:pt x="62115" y="0"/>
                  </a:lnTo>
                  <a:lnTo>
                    <a:pt x="49949" y="825"/>
                  </a:lnTo>
                  <a:lnTo>
                    <a:pt x="13881" y="20167"/>
                  </a:lnTo>
                  <a:lnTo>
                    <a:pt x="5003" y="46342"/>
                  </a:lnTo>
                  <a:lnTo>
                    <a:pt x="5918" y="55740"/>
                  </a:lnTo>
                  <a:lnTo>
                    <a:pt x="36283" y="87871"/>
                  </a:lnTo>
                  <a:lnTo>
                    <a:pt x="68160" y="99275"/>
                  </a:lnTo>
                  <a:lnTo>
                    <a:pt x="76708" y="102527"/>
                  </a:lnTo>
                  <a:lnTo>
                    <a:pt x="83146" y="105638"/>
                  </a:lnTo>
                  <a:lnTo>
                    <a:pt x="87464" y="108610"/>
                  </a:lnTo>
                  <a:lnTo>
                    <a:pt x="91808" y="112458"/>
                  </a:lnTo>
                  <a:lnTo>
                    <a:pt x="93992" y="117513"/>
                  </a:lnTo>
                  <a:lnTo>
                    <a:pt x="93992" y="123786"/>
                  </a:lnTo>
                  <a:lnTo>
                    <a:pt x="93992" y="130390"/>
                  </a:lnTo>
                  <a:lnTo>
                    <a:pt x="91389" y="135686"/>
                  </a:lnTo>
                  <a:lnTo>
                    <a:pt x="81026" y="143662"/>
                  </a:lnTo>
                  <a:lnTo>
                    <a:pt x="73317" y="145656"/>
                  </a:lnTo>
                  <a:lnTo>
                    <a:pt x="63093" y="145656"/>
                  </a:lnTo>
                  <a:lnTo>
                    <a:pt x="28079" y="122809"/>
                  </a:lnTo>
                  <a:lnTo>
                    <a:pt x="27419" y="114655"/>
                  </a:lnTo>
                  <a:lnTo>
                    <a:pt x="0" y="114655"/>
                  </a:lnTo>
                  <a:lnTo>
                    <a:pt x="14592" y="151739"/>
                  </a:lnTo>
                  <a:lnTo>
                    <a:pt x="55549" y="168897"/>
                  </a:lnTo>
                  <a:lnTo>
                    <a:pt x="63093" y="169252"/>
                  </a:lnTo>
                  <a:lnTo>
                    <a:pt x="75526" y="168490"/>
                  </a:lnTo>
                  <a:lnTo>
                    <a:pt x="112496" y="150202"/>
                  </a:lnTo>
                  <a:lnTo>
                    <a:pt x="120599" y="133527"/>
                  </a:lnTo>
                  <a:lnTo>
                    <a:pt x="121615" y="123571"/>
                  </a:lnTo>
                  <a:close/>
                </a:path>
                <a:path w="520064" h="169544">
                  <a:moveTo>
                    <a:pt x="196545" y="166217"/>
                  </a:moveTo>
                  <a:lnTo>
                    <a:pt x="196430" y="143319"/>
                  </a:lnTo>
                  <a:lnTo>
                    <a:pt x="190233" y="144729"/>
                  </a:lnTo>
                  <a:lnTo>
                    <a:pt x="185991" y="145440"/>
                  </a:lnTo>
                  <a:lnTo>
                    <a:pt x="180949" y="145440"/>
                  </a:lnTo>
                  <a:lnTo>
                    <a:pt x="178650" y="144856"/>
                  </a:lnTo>
                  <a:lnTo>
                    <a:pt x="174955" y="142494"/>
                  </a:lnTo>
                  <a:lnTo>
                    <a:pt x="174028" y="139484"/>
                  </a:lnTo>
                  <a:lnTo>
                    <a:pt x="174028" y="64833"/>
                  </a:lnTo>
                  <a:lnTo>
                    <a:pt x="195999" y="64833"/>
                  </a:lnTo>
                  <a:lnTo>
                    <a:pt x="195999" y="42862"/>
                  </a:lnTo>
                  <a:lnTo>
                    <a:pt x="174028" y="42862"/>
                  </a:lnTo>
                  <a:lnTo>
                    <a:pt x="174028" y="14249"/>
                  </a:lnTo>
                  <a:lnTo>
                    <a:pt x="147370" y="14249"/>
                  </a:lnTo>
                  <a:lnTo>
                    <a:pt x="147370" y="42862"/>
                  </a:lnTo>
                  <a:lnTo>
                    <a:pt x="125844" y="42862"/>
                  </a:lnTo>
                  <a:lnTo>
                    <a:pt x="125844" y="64833"/>
                  </a:lnTo>
                  <a:lnTo>
                    <a:pt x="147370" y="64833"/>
                  </a:lnTo>
                  <a:lnTo>
                    <a:pt x="147370" y="134556"/>
                  </a:lnTo>
                  <a:lnTo>
                    <a:pt x="147942" y="143446"/>
                  </a:lnTo>
                  <a:lnTo>
                    <a:pt x="169456" y="169252"/>
                  </a:lnTo>
                  <a:lnTo>
                    <a:pt x="183857" y="169252"/>
                  </a:lnTo>
                  <a:lnTo>
                    <a:pt x="190131" y="168249"/>
                  </a:lnTo>
                  <a:lnTo>
                    <a:pt x="196545" y="166217"/>
                  </a:lnTo>
                  <a:close/>
                </a:path>
                <a:path w="520064" h="169544">
                  <a:moveTo>
                    <a:pt x="318350" y="161429"/>
                  </a:moveTo>
                  <a:lnTo>
                    <a:pt x="317436" y="158813"/>
                  </a:lnTo>
                  <a:lnTo>
                    <a:pt x="316547" y="156260"/>
                  </a:lnTo>
                  <a:lnTo>
                    <a:pt x="315252" y="150329"/>
                  </a:lnTo>
                  <a:lnTo>
                    <a:pt x="314655" y="145110"/>
                  </a:lnTo>
                  <a:lnTo>
                    <a:pt x="314477" y="143637"/>
                  </a:lnTo>
                  <a:lnTo>
                    <a:pt x="314312" y="138811"/>
                  </a:lnTo>
                  <a:lnTo>
                    <a:pt x="314223" y="109867"/>
                  </a:lnTo>
                  <a:lnTo>
                    <a:pt x="314109" y="82016"/>
                  </a:lnTo>
                  <a:lnTo>
                    <a:pt x="293738" y="46672"/>
                  </a:lnTo>
                  <a:lnTo>
                    <a:pt x="267233" y="40678"/>
                  </a:lnTo>
                  <a:lnTo>
                    <a:pt x="256514" y="41427"/>
                  </a:lnTo>
                  <a:lnTo>
                    <a:pt x="220637" y="66014"/>
                  </a:lnTo>
                  <a:lnTo>
                    <a:pt x="217195" y="82016"/>
                  </a:lnTo>
                  <a:lnTo>
                    <a:pt x="243840" y="82016"/>
                  </a:lnTo>
                  <a:lnTo>
                    <a:pt x="243840" y="75958"/>
                  </a:lnTo>
                  <a:lnTo>
                    <a:pt x="245821" y="71361"/>
                  </a:lnTo>
                  <a:lnTo>
                    <a:pt x="253758" y="65011"/>
                  </a:lnTo>
                  <a:lnTo>
                    <a:pt x="259181" y="63411"/>
                  </a:lnTo>
                  <a:lnTo>
                    <a:pt x="273316" y="63411"/>
                  </a:lnTo>
                  <a:lnTo>
                    <a:pt x="278726" y="65189"/>
                  </a:lnTo>
                  <a:lnTo>
                    <a:pt x="282244" y="68745"/>
                  </a:lnTo>
                  <a:lnTo>
                    <a:pt x="285788" y="72263"/>
                  </a:lnTo>
                  <a:lnTo>
                    <a:pt x="287566" y="77050"/>
                  </a:lnTo>
                  <a:lnTo>
                    <a:pt x="287566" y="89192"/>
                  </a:lnTo>
                  <a:lnTo>
                    <a:pt x="287566" y="109867"/>
                  </a:lnTo>
                  <a:lnTo>
                    <a:pt x="287566" y="130098"/>
                  </a:lnTo>
                  <a:lnTo>
                    <a:pt x="285864" y="133540"/>
                  </a:lnTo>
                  <a:lnTo>
                    <a:pt x="282600" y="136918"/>
                  </a:lnTo>
                  <a:lnTo>
                    <a:pt x="272999" y="143484"/>
                  </a:lnTo>
                  <a:lnTo>
                    <a:pt x="267296" y="145110"/>
                  </a:lnTo>
                  <a:lnTo>
                    <a:pt x="254139" y="145110"/>
                  </a:lnTo>
                  <a:lnTo>
                    <a:pt x="249275" y="143497"/>
                  </a:lnTo>
                  <a:lnTo>
                    <a:pt x="246126" y="140271"/>
                  </a:lnTo>
                  <a:lnTo>
                    <a:pt x="243001" y="137045"/>
                  </a:lnTo>
                  <a:lnTo>
                    <a:pt x="241452" y="133070"/>
                  </a:lnTo>
                  <a:lnTo>
                    <a:pt x="241452" y="128358"/>
                  </a:lnTo>
                  <a:lnTo>
                    <a:pt x="243370" y="120497"/>
                  </a:lnTo>
                  <a:lnTo>
                    <a:pt x="249135" y="114782"/>
                  </a:lnTo>
                  <a:lnTo>
                    <a:pt x="258737" y="111252"/>
                  </a:lnTo>
                  <a:lnTo>
                    <a:pt x="272173" y="109867"/>
                  </a:lnTo>
                  <a:lnTo>
                    <a:pt x="287566" y="109867"/>
                  </a:lnTo>
                  <a:lnTo>
                    <a:pt x="287566" y="89192"/>
                  </a:lnTo>
                  <a:lnTo>
                    <a:pt x="270929" y="89192"/>
                  </a:lnTo>
                  <a:lnTo>
                    <a:pt x="258889" y="89865"/>
                  </a:lnTo>
                  <a:lnTo>
                    <a:pt x="223380" y="105740"/>
                  </a:lnTo>
                  <a:lnTo>
                    <a:pt x="214782" y="130098"/>
                  </a:lnTo>
                  <a:lnTo>
                    <a:pt x="214884" y="133070"/>
                  </a:lnTo>
                  <a:lnTo>
                    <a:pt x="240284" y="166497"/>
                  </a:lnTo>
                  <a:lnTo>
                    <a:pt x="257759" y="169252"/>
                  </a:lnTo>
                  <a:lnTo>
                    <a:pt x="265518" y="169252"/>
                  </a:lnTo>
                  <a:lnTo>
                    <a:pt x="272427" y="167741"/>
                  </a:lnTo>
                  <a:lnTo>
                    <a:pt x="284543" y="161607"/>
                  </a:lnTo>
                  <a:lnTo>
                    <a:pt x="287972" y="159651"/>
                  </a:lnTo>
                  <a:lnTo>
                    <a:pt x="288772" y="158813"/>
                  </a:lnTo>
                  <a:lnTo>
                    <a:pt x="288874" y="159905"/>
                  </a:lnTo>
                  <a:lnTo>
                    <a:pt x="289966" y="162661"/>
                  </a:lnTo>
                  <a:lnTo>
                    <a:pt x="292036" y="167081"/>
                  </a:lnTo>
                  <a:lnTo>
                    <a:pt x="318350" y="167081"/>
                  </a:lnTo>
                  <a:lnTo>
                    <a:pt x="318350" y="161429"/>
                  </a:lnTo>
                  <a:close/>
                </a:path>
                <a:path w="520064" h="169544">
                  <a:moveTo>
                    <a:pt x="397040" y="166217"/>
                  </a:moveTo>
                  <a:lnTo>
                    <a:pt x="396938" y="143319"/>
                  </a:lnTo>
                  <a:lnTo>
                    <a:pt x="390740" y="144729"/>
                  </a:lnTo>
                  <a:lnTo>
                    <a:pt x="386499" y="145440"/>
                  </a:lnTo>
                  <a:lnTo>
                    <a:pt x="381457" y="145440"/>
                  </a:lnTo>
                  <a:lnTo>
                    <a:pt x="379145" y="144856"/>
                  </a:lnTo>
                  <a:lnTo>
                    <a:pt x="375450" y="142494"/>
                  </a:lnTo>
                  <a:lnTo>
                    <a:pt x="374523" y="139484"/>
                  </a:lnTo>
                  <a:lnTo>
                    <a:pt x="374523" y="64833"/>
                  </a:lnTo>
                  <a:lnTo>
                    <a:pt x="396506" y="64833"/>
                  </a:lnTo>
                  <a:lnTo>
                    <a:pt x="396506" y="42862"/>
                  </a:lnTo>
                  <a:lnTo>
                    <a:pt x="374523" y="42862"/>
                  </a:lnTo>
                  <a:lnTo>
                    <a:pt x="374523" y="14249"/>
                  </a:lnTo>
                  <a:lnTo>
                    <a:pt x="347878" y="14249"/>
                  </a:lnTo>
                  <a:lnTo>
                    <a:pt x="347878" y="42862"/>
                  </a:lnTo>
                  <a:lnTo>
                    <a:pt x="326339" y="42862"/>
                  </a:lnTo>
                  <a:lnTo>
                    <a:pt x="326339" y="64833"/>
                  </a:lnTo>
                  <a:lnTo>
                    <a:pt x="347878" y="64833"/>
                  </a:lnTo>
                  <a:lnTo>
                    <a:pt x="347878" y="134556"/>
                  </a:lnTo>
                  <a:lnTo>
                    <a:pt x="348437" y="143446"/>
                  </a:lnTo>
                  <a:lnTo>
                    <a:pt x="369963" y="169252"/>
                  </a:lnTo>
                  <a:lnTo>
                    <a:pt x="384352" y="169252"/>
                  </a:lnTo>
                  <a:lnTo>
                    <a:pt x="390626" y="168249"/>
                  </a:lnTo>
                  <a:lnTo>
                    <a:pt x="397040" y="166217"/>
                  </a:lnTo>
                  <a:close/>
                </a:path>
                <a:path w="520064" h="169544">
                  <a:moveTo>
                    <a:pt x="519836" y="101600"/>
                  </a:moveTo>
                  <a:lnTo>
                    <a:pt x="519277" y="92786"/>
                  </a:lnTo>
                  <a:lnTo>
                    <a:pt x="519061" y="89242"/>
                  </a:lnTo>
                  <a:lnTo>
                    <a:pt x="516737" y="77914"/>
                  </a:lnTo>
                  <a:lnTo>
                    <a:pt x="512864" y="67602"/>
                  </a:lnTo>
                  <a:lnTo>
                    <a:pt x="510603" y="63741"/>
                  </a:lnTo>
                  <a:lnTo>
                    <a:pt x="507428" y="58305"/>
                  </a:lnTo>
                  <a:lnTo>
                    <a:pt x="500354" y="50596"/>
                  </a:lnTo>
                  <a:lnTo>
                    <a:pt x="493179" y="46164"/>
                  </a:lnTo>
                  <a:lnTo>
                    <a:pt x="493179" y="92621"/>
                  </a:lnTo>
                  <a:lnTo>
                    <a:pt x="441299" y="90932"/>
                  </a:lnTo>
                  <a:lnTo>
                    <a:pt x="442277" y="83210"/>
                  </a:lnTo>
                  <a:lnTo>
                    <a:pt x="445236" y="76758"/>
                  </a:lnTo>
                  <a:lnTo>
                    <a:pt x="455129" y="66357"/>
                  </a:lnTo>
                  <a:lnTo>
                    <a:pt x="461137" y="63741"/>
                  </a:lnTo>
                  <a:lnTo>
                    <a:pt x="477227" y="63741"/>
                  </a:lnTo>
                  <a:lnTo>
                    <a:pt x="483539" y="66776"/>
                  </a:lnTo>
                  <a:lnTo>
                    <a:pt x="487095" y="72821"/>
                  </a:lnTo>
                  <a:lnTo>
                    <a:pt x="490677" y="78879"/>
                  </a:lnTo>
                  <a:lnTo>
                    <a:pt x="492709" y="85534"/>
                  </a:lnTo>
                  <a:lnTo>
                    <a:pt x="493179" y="92621"/>
                  </a:lnTo>
                  <a:lnTo>
                    <a:pt x="493179" y="46164"/>
                  </a:lnTo>
                  <a:lnTo>
                    <a:pt x="491439" y="45085"/>
                  </a:lnTo>
                  <a:lnTo>
                    <a:pt x="480720" y="41783"/>
                  </a:lnTo>
                  <a:lnTo>
                    <a:pt x="468160" y="40678"/>
                  </a:lnTo>
                  <a:lnTo>
                    <a:pt x="461175" y="41160"/>
                  </a:lnTo>
                  <a:lnTo>
                    <a:pt x="425361" y="63436"/>
                  </a:lnTo>
                  <a:lnTo>
                    <a:pt x="413448" y="104533"/>
                  </a:lnTo>
                  <a:lnTo>
                    <a:pt x="413448" y="109105"/>
                  </a:lnTo>
                  <a:lnTo>
                    <a:pt x="429107" y="152285"/>
                  </a:lnTo>
                  <a:lnTo>
                    <a:pt x="470776" y="169252"/>
                  </a:lnTo>
                  <a:lnTo>
                    <a:pt x="479513" y="168795"/>
                  </a:lnTo>
                  <a:lnTo>
                    <a:pt x="515289" y="148158"/>
                  </a:lnTo>
                  <a:lnTo>
                    <a:pt x="516648" y="146304"/>
                  </a:lnTo>
                  <a:lnTo>
                    <a:pt x="519404" y="142557"/>
                  </a:lnTo>
                  <a:lnTo>
                    <a:pt x="502272" y="128955"/>
                  </a:lnTo>
                  <a:lnTo>
                    <a:pt x="497484" y="135229"/>
                  </a:lnTo>
                  <a:lnTo>
                    <a:pt x="492836" y="139687"/>
                  </a:lnTo>
                  <a:lnTo>
                    <a:pt x="483882" y="144983"/>
                  </a:lnTo>
                  <a:lnTo>
                    <a:pt x="478396" y="146304"/>
                  </a:lnTo>
                  <a:lnTo>
                    <a:pt x="462178" y="146304"/>
                  </a:lnTo>
                  <a:lnTo>
                    <a:pt x="454545" y="142862"/>
                  </a:lnTo>
                  <a:lnTo>
                    <a:pt x="443382" y="129082"/>
                  </a:lnTo>
                  <a:lnTo>
                    <a:pt x="440499" y="121716"/>
                  </a:lnTo>
                  <a:lnTo>
                    <a:pt x="440321" y="113893"/>
                  </a:lnTo>
                  <a:lnTo>
                    <a:pt x="519836" y="113893"/>
                  </a:lnTo>
                  <a:lnTo>
                    <a:pt x="519836" y="10160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2577" y="1988766"/>
              <a:ext cx="171653" cy="12640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28074" y="1988766"/>
              <a:ext cx="106385" cy="12857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855823" y="1962340"/>
              <a:ext cx="179070" cy="155575"/>
            </a:xfrm>
            <a:custGeom>
              <a:avLst/>
              <a:gdLst/>
              <a:ahLst/>
              <a:cxnLst/>
              <a:rect l="l" t="t" r="r" b="b"/>
              <a:pathLst>
                <a:path w="179069" h="155575">
                  <a:moveTo>
                    <a:pt x="99098" y="71907"/>
                  </a:moveTo>
                  <a:lnTo>
                    <a:pt x="81788" y="32397"/>
                  </a:lnTo>
                  <a:lnTo>
                    <a:pt x="58077" y="26428"/>
                  </a:lnTo>
                  <a:lnTo>
                    <a:pt x="47320" y="27139"/>
                  </a:lnTo>
                  <a:lnTo>
                    <a:pt x="38354" y="29248"/>
                  </a:lnTo>
                  <a:lnTo>
                    <a:pt x="31191" y="32766"/>
                  </a:lnTo>
                  <a:lnTo>
                    <a:pt x="25831" y="37693"/>
                  </a:lnTo>
                  <a:lnTo>
                    <a:pt x="25400" y="28613"/>
                  </a:lnTo>
                  <a:lnTo>
                    <a:pt x="0" y="28613"/>
                  </a:lnTo>
                  <a:lnTo>
                    <a:pt x="0" y="152831"/>
                  </a:lnTo>
                  <a:lnTo>
                    <a:pt x="26644" y="152831"/>
                  </a:lnTo>
                  <a:lnTo>
                    <a:pt x="26644" y="66243"/>
                  </a:lnTo>
                  <a:lnTo>
                    <a:pt x="29006" y="61607"/>
                  </a:lnTo>
                  <a:lnTo>
                    <a:pt x="32397" y="57721"/>
                  </a:lnTo>
                  <a:lnTo>
                    <a:pt x="41236" y="51485"/>
                  </a:lnTo>
                  <a:lnTo>
                    <a:pt x="46329" y="49923"/>
                  </a:lnTo>
                  <a:lnTo>
                    <a:pt x="52095" y="49923"/>
                  </a:lnTo>
                  <a:lnTo>
                    <a:pt x="58839" y="49923"/>
                  </a:lnTo>
                  <a:lnTo>
                    <a:pt x="63906" y="51574"/>
                  </a:lnTo>
                  <a:lnTo>
                    <a:pt x="70650" y="58140"/>
                  </a:lnTo>
                  <a:lnTo>
                    <a:pt x="72326" y="63919"/>
                  </a:lnTo>
                  <a:lnTo>
                    <a:pt x="72326" y="152831"/>
                  </a:lnTo>
                  <a:lnTo>
                    <a:pt x="99098" y="152831"/>
                  </a:lnTo>
                  <a:lnTo>
                    <a:pt x="99098" y="71907"/>
                  </a:lnTo>
                  <a:close/>
                </a:path>
                <a:path w="179069" h="155575">
                  <a:moveTo>
                    <a:pt x="178866" y="151968"/>
                  </a:moveTo>
                  <a:lnTo>
                    <a:pt x="178765" y="129070"/>
                  </a:lnTo>
                  <a:lnTo>
                    <a:pt x="172567" y="130479"/>
                  </a:lnTo>
                  <a:lnTo>
                    <a:pt x="168313" y="131191"/>
                  </a:lnTo>
                  <a:lnTo>
                    <a:pt x="163283" y="131191"/>
                  </a:lnTo>
                  <a:lnTo>
                    <a:pt x="160972" y="130606"/>
                  </a:lnTo>
                  <a:lnTo>
                    <a:pt x="157276" y="128244"/>
                  </a:lnTo>
                  <a:lnTo>
                    <a:pt x="156349" y="125234"/>
                  </a:lnTo>
                  <a:lnTo>
                    <a:pt x="156349" y="50584"/>
                  </a:lnTo>
                  <a:lnTo>
                    <a:pt x="178320" y="50584"/>
                  </a:lnTo>
                  <a:lnTo>
                    <a:pt x="178320" y="28613"/>
                  </a:lnTo>
                  <a:lnTo>
                    <a:pt x="156349" y="28613"/>
                  </a:lnTo>
                  <a:lnTo>
                    <a:pt x="156349" y="0"/>
                  </a:lnTo>
                  <a:lnTo>
                    <a:pt x="129705" y="0"/>
                  </a:lnTo>
                  <a:lnTo>
                    <a:pt x="129705" y="28613"/>
                  </a:lnTo>
                  <a:lnTo>
                    <a:pt x="108165" y="28613"/>
                  </a:lnTo>
                  <a:lnTo>
                    <a:pt x="108165" y="50584"/>
                  </a:lnTo>
                  <a:lnTo>
                    <a:pt x="129705" y="50584"/>
                  </a:lnTo>
                  <a:lnTo>
                    <a:pt x="129705" y="120307"/>
                  </a:lnTo>
                  <a:lnTo>
                    <a:pt x="130263" y="129197"/>
                  </a:lnTo>
                  <a:lnTo>
                    <a:pt x="151790" y="155003"/>
                  </a:lnTo>
                  <a:lnTo>
                    <a:pt x="166179" y="155003"/>
                  </a:lnTo>
                  <a:lnTo>
                    <a:pt x="172453" y="154000"/>
                  </a:lnTo>
                  <a:lnTo>
                    <a:pt x="178866" y="151968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1101090" y="2355926"/>
            <a:ext cx="920115" cy="219075"/>
            <a:chOff x="1101090" y="2355926"/>
            <a:chExt cx="920115" cy="219075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1090" y="2364628"/>
              <a:ext cx="120527" cy="16490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242847" y="2355938"/>
              <a:ext cx="778510" cy="219075"/>
            </a:xfrm>
            <a:custGeom>
              <a:avLst/>
              <a:gdLst/>
              <a:ahLst/>
              <a:cxnLst/>
              <a:rect l="l" t="t" r="r" b="b"/>
              <a:pathLst>
                <a:path w="778510" h="219075">
                  <a:moveTo>
                    <a:pt x="63411" y="49923"/>
                  </a:moveTo>
                  <a:lnTo>
                    <a:pt x="59537" y="48107"/>
                  </a:lnTo>
                  <a:lnTo>
                    <a:pt x="55473" y="47205"/>
                  </a:lnTo>
                  <a:lnTo>
                    <a:pt x="51231" y="47205"/>
                  </a:lnTo>
                  <a:lnTo>
                    <a:pt x="42138" y="47701"/>
                  </a:lnTo>
                  <a:lnTo>
                    <a:pt x="34937" y="49199"/>
                  </a:lnTo>
                  <a:lnTo>
                    <a:pt x="29629" y="51701"/>
                  </a:lnTo>
                  <a:lnTo>
                    <a:pt x="26212" y="55194"/>
                  </a:lnTo>
                  <a:lnTo>
                    <a:pt x="25996" y="49377"/>
                  </a:lnTo>
                  <a:lnTo>
                    <a:pt x="0" y="49377"/>
                  </a:lnTo>
                  <a:lnTo>
                    <a:pt x="0" y="173609"/>
                  </a:lnTo>
                  <a:lnTo>
                    <a:pt x="26644" y="173609"/>
                  </a:lnTo>
                  <a:lnTo>
                    <a:pt x="26644" y="87452"/>
                  </a:lnTo>
                  <a:lnTo>
                    <a:pt x="30403" y="81165"/>
                  </a:lnTo>
                  <a:lnTo>
                    <a:pt x="35598" y="76682"/>
                  </a:lnTo>
                  <a:lnTo>
                    <a:pt x="42214" y="73990"/>
                  </a:lnTo>
                  <a:lnTo>
                    <a:pt x="50253" y="73088"/>
                  </a:lnTo>
                  <a:lnTo>
                    <a:pt x="53594" y="73088"/>
                  </a:lnTo>
                  <a:lnTo>
                    <a:pt x="57937" y="73621"/>
                  </a:lnTo>
                  <a:lnTo>
                    <a:pt x="63309" y="74676"/>
                  </a:lnTo>
                  <a:lnTo>
                    <a:pt x="63411" y="49923"/>
                  </a:lnTo>
                  <a:close/>
                </a:path>
                <a:path w="778510" h="219075">
                  <a:moveTo>
                    <a:pt x="184137" y="109207"/>
                  </a:moveTo>
                  <a:lnTo>
                    <a:pt x="172275" y="70269"/>
                  </a:lnTo>
                  <a:lnTo>
                    <a:pt x="157378" y="55575"/>
                  </a:lnTo>
                  <a:lnTo>
                    <a:pt x="157378" y="113118"/>
                  </a:lnTo>
                  <a:lnTo>
                    <a:pt x="156857" y="121081"/>
                  </a:lnTo>
                  <a:lnTo>
                    <a:pt x="137147" y="152717"/>
                  </a:lnTo>
                  <a:lnTo>
                    <a:pt x="127355" y="152717"/>
                  </a:lnTo>
                  <a:lnTo>
                    <a:pt x="97586" y="120764"/>
                  </a:lnTo>
                  <a:lnTo>
                    <a:pt x="97129" y="113118"/>
                  </a:lnTo>
                  <a:lnTo>
                    <a:pt x="97180" y="109207"/>
                  </a:lnTo>
                  <a:lnTo>
                    <a:pt x="114096" y="73228"/>
                  </a:lnTo>
                  <a:lnTo>
                    <a:pt x="127139" y="70269"/>
                  </a:lnTo>
                  <a:lnTo>
                    <a:pt x="134162" y="71005"/>
                  </a:lnTo>
                  <a:lnTo>
                    <a:pt x="156895" y="102412"/>
                  </a:lnTo>
                  <a:lnTo>
                    <a:pt x="157378" y="113118"/>
                  </a:lnTo>
                  <a:lnTo>
                    <a:pt x="157378" y="55575"/>
                  </a:lnTo>
                  <a:lnTo>
                    <a:pt x="150609" y="51663"/>
                  </a:lnTo>
                  <a:lnTo>
                    <a:pt x="139560" y="48323"/>
                  </a:lnTo>
                  <a:lnTo>
                    <a:pt x="127139" y="47205"/>
                  </a:lnTo>
                  <a:lnTo>
                    <a:pt x="114719" y="48336"/>
                  </a:lnTo>
                  <a:lnTo>
                    <a:pt x="79032" y="74993"/>
                  </a:lnTo>
                  <a:lnTo>
                    <a:pt x="70485" y="113118"/>
                  </a:lnTo>
                  <a:lnTo>
                    <a:pt x="71424" y="125641"/>
                  </a:lnTo>
                  <a:lnTo>
                    <a:pt x="94081" y="165595"/>
                  </a:lnTo>
                  <a:lnTo>
                    <a:pt x="127355" y="175780"/>
                  </a:lnTo>
                  <a:lnTo>
                    <a:pt x="139776" y="174650"/>
                  </a:lnTo>
                  <a:lnTo>
                    <a:pt x="150837" y="171246"/>
                  </a:lnTo>
                  <a:lnTo>
                    <a:pt x="160528" y="165595"/>
                  </a:lnTo>
                  <a:lnTo>
                    <a:pt x="168859" y="157670"/>
                  </a:lnTo>
                  <a:lnTo>
                    <a:pt x="172300" y="152717"/>
                  </a:lnTo>
                  <a:lnTo>
                    <a:pt x="175539" y="148069"/>
                  </a:lnTo>
                  <a:lnTo>
                    <a:pt x="180314" y="137401"/>
                  </a:lnTo>
                  <a:lnTo>
                    <a:pt x="183184" y="125641"/>
                  </a:lnTo>
                  <a:lnTo>
                    <a:pt x="184111" y="113118"/>
                  </a:lnTo>
                  <a:lnTo>
                    <a:pt x="184137" y="109207"/>
                  </a:lnTo>
                  <a:close/>
                </a:path>
                <a:path w="778510" h="219075">
                  <a:moveTo>
                    <a:pt x="304279" y="110515"/>
                  </a:moveTo>
                  <a:lnTo>
                    <a:pt x="303479" y="97155"/>
                  </a:lnTo>
                  <a:lnTo>
                    <a:pt x="301104" y="85102"/>
                  </a:lnTo>
                  <a:lnTo>
                    <a:pt x="297141" y="74345"/>
                  </a:lnTo>
                  <a:lnTo>
                    <a:pt x="295008" y="70700"/>
                  </a:lnTo>
                  <a:lnTo>
                    <a:pt x="291604" y="64884"/>
                  </a:lnTo>
                  <a:lnTo>
                    <a:pt x="284645" y="57213"/>
                  </a:lnTo>
                  <a:lnTo>
                    <a:pt x="277507" y="52527"/>
                  </a:lnTo>
                  <a:lnTo>
                    <a:pt x="277507" y="110515"/>
                  </a:lnTo>
                  <a:lnTo>
                    <a:pt x="277507" y="112801"/>
                  </a:lnTo>
                  <a:lnTo>
                    <a:pt x="258991" y="152717"/>
                  </a:lnTo>
                  <a:lnTo>
                    <a:pt x="249339" y="152717"/>
                  </a:lnTo>
                  <a:lnTo>
                    <a:pt x="241642" y="151866"/>
                  </a:lnTo>
                  <a:lnTo>
                    <a:pt x="235013" y="149313"/>
                  </a:lnTo>
                  <a:lnTo>
                    <a:pt x="229450" y="145072"/>
                  </a:lnTo>
                  <a:lnTo>
                    <a:pt x="224967" y="139115"/>
                  </a:lnTo>
                  <a:lnTo>
                    <a:pt x="224967" y="84518"/>
                  </a:lnTo>
                  <a:lnTo>
                    <a:pt x="229400" y="78473"/>
                  </a:lnTo>
                  <a:lnTo>
                    <a:pt x="234899" y="74155"/>
                  </a:lnTo>
                  <a:lnTo>
                    <a:pt x="241477" y="71564"/>
                  </a:lnTo>
                  <a:lnTo>
                    <a:pt x="249123" y="70700"/>
                  </a:lnTo>
                  <a:lnTo>
                    <a:pt x="258914" y="70700"/>
                  </a:lnTo>
                  <a:lnTo>
                    <a:pt x="277507" y="110515"/>
                  </a:lnTo>
                  <a:lnTo>
                    <a:pt x="277507" y="52527"/>
                  </a:lnTo>
                  <a:lnTo>
                    <a:pt x="276136" y="51625"/>
                  </a:lnTo>
                  <a:lnTo>
                    <a:pt x="266280" y="48310"/>
                  </a:lnTo>
                  <a:lnTo>
                    <a:pt x="254990" y="47205"/>
                  </a:lnTo>
                  <a:lnTo>
                    <a:pt x="244348" y="47828"/>
                  </a:lnTo>
                  <a:lnTo>
                    <a:pt x="235572" y="49707"/>
                  </a:lnTo>
                  <a:lnTo>
                    <a:pt x="228650" y="52832"/>
                  </a:lnTo>
                  <a:lnTo>
                    <a:pt x="223608" y="57213"/>
                  </a:lnTo>
                  <a:lnTo>
                    <a:pt x="223012" y="49377"/>
                  </a:lnTo>
                  <a:lnTo>
                    <a:pt x="198208" y="49377"/>
                  </a:lnTo>
                  <a:lnTo>
                    <a:pt x="198208" y="218859"/>
                  </a:lnTo>
                  <a:lnTo>
                    <a:pt x="224967" y="218859"/>
                  </a:lnTo>
                  <a:lnTo>
                    <a:pt x="224967" y="167347"/>
                  </a:lnTo>
                  <a:lnTo>
                    <a:pt x="229768" y="171043"/>
                  </a:lnTo>
                  <a:lnTo>
                    <a:pt x="236423" y="173672"/>
                  </a:lnTo>
                  <a:lnTo>
                    <a:pt x="244944" y="175247"/>
                  </a:lnTo>
                  <a:lnTo>
                    <a:pt x="255320" y="175780"/>
                  </a:lnTo>
                  <a:lnTo>
                    <a:pt x="266420" y="174650"/>
                  </a:lnTo>
                  <a:lnTo>
                    <a:pt x="276148" y="171272"/>
                  </a:lnTo>
                  <a:lnTo>
                    <a:pt x="281965" y="167347"/>
                  </a:lnTo>
                  <a:lnTo>
                    <a:pt x="284530" y="165620"/>
                  </a:lnTo>
                  <a:lnTo>
                    <a:pt x="303479" y="125666"/>
                  </a:lnTo>
                  <a:lnTo>
                    <a:pt x="304279" y="112801"/>
                  </a:lnTo>
                  <a:lnTo>
                    <a:pt x="304279" y="110515"/>
                  </a:lnTo>
                  <a:close/>
                </a:path>
                <a:path w="778510" h="219075">
                  <a:moveTo>
                    <a:pt x="429196" y="109207"/>
                  </a:moveTo>
                  <a:lnTo>
                    <a:pt x="417334" y="70269"/>
                  </a:lnTo>
                  <a:lnTo>
                    <a:pt x="402437" y="55575"/>
                  </a:lnTo>
                  <a:lnTo>
                    <a:pt x="402437" y="113118"/>
                  </a:lnTo>
                  <a:lnTo>
                    <a:pt x="401916" y="121081"/>
                  </a:lnTo>
                  <a:lnTo>
                    <a:pt x="382206" y="152717"/>
                  </a:lnTo>
                  <a:lnTo>
                    <a:pt x="372414" y="152717"/>
                  </a:lnTo>
                  <a:lnTo>
                    <a:pt x="342646" y="120764"/>
                  </a:lnTo>
                  <a:lnTo>
                    <a:pt x="342188" y="113118"/>
                  </a:lnTo>
                  <a:lnTo>
                    <a:pt x="342239" y="109207"/>
                  </a:lnTo>
                  <a:lnTo>
                    <a:pt x="359156" y="73228"/>
                  </a:lnTo>
                  <a:lnTo>
                    <a:pt x="372198" y="70269"/>
                  </a:lnTo>
                  <a:lnTo>
                    <a:pt x="379209" y="71005"/>
                  </a:lnTo>
                  <a:lnTo>
                    <a:pt x="401955" y="102412"/>
                  </a:lnTo>
                  <a:lnTo>
                    <a:pt x="402437" y="113118"/>
                  </a:lnTo>
                  <a:lnTo>
                    <a:pt x="402437" y="55575"/>
                  </a:lnTo>
                  <a:lnTo>
                    <a:pt x="395668" y="51663"/>
                  </a:lnTo>
                  <a:lnTo>
                    <a:pt x="384619" y="48323"/>
                  </a:lnTo>
                  <a:lnTo>
                    <a:pt x="372198" y="47205"/>
                  </a:lnTo>
                  <a:lnTo>
                    <a:pt x="359778" y="48336"/>
                  </a:lnTo>
                  <a:lnTo>
                    <a:pt x="324091" y="74993"/>
                  </a:lnTo>
                  <a:lnTo>
                    <a:pt x="315544" y="113118"/>
                  </a:lnTo>
                  <a:lnTo>
                    <a:pt x="316471" y="125641"/>
                  </a:lnTo>
                  <a:lnTo>
                    <a:pt x="339140" y="165595"/>
                  </a:lnTo>
                  <a:lnTo>
                    <a:pt x="372414" y="175780"/>
                  </a:lnTo>
                  <a:lnTo>
                    <a:pt x="384835" y="174650"/>
                  </a:lnTo>
                  <a:lnTo>
                    <a:pt x="417360" y="152717"/>
                  </a:lnTo>
                  <a:lnTo>
                    <a:pt x="429171" y="113118"/>
                  </a:lnTo>
                  <a:lnTo>
                    <a:pt x="429196" y="109207"/>
                  </a:lnTo>
                  <a:close/>
                </a:path>
                <a:path w="778510" h="219075">
                  <a:moveTo>
                    <a:pt x="538556" y="137604"/>
                  </a:moveTo>
                  <a:lnTo>
                    <a:pt x="512800" y="105105"/>
                  </a:lnTo>
                  <a:lnTo>
                    <a:pt x="482663" y="96786"/>
                  </a:lnTo>
                  <a:lnTo>
                    <a:pt x="476046" y="94538"/>
                  </a:lnTo>
                  <a:lnTo>
                    <a:pt x="470535" y="90220"/>
                  </a:lnTo>
                  <a:lnTo>
                    <a:pt x="469163" y="87490"/>
                  </a:lnTo>
                  <a:lnTo>
                    <a:pt x="469163" y="80886"/>
                  </a:lnTo>
                  <a:lnTo>
                    <a:pt x="470649" y="77749"/>
                  </a:lnTo>
                  <a:lnTo>
                    <a:pt x="476631" y="71767"/>
                  </a:lnTo>
                  <a:lnTo>
                    <a:pt x="481850" y="70269"/>
                  </a:lnTo>
                  <a:lnTo>
                    <a:pt x="496277" y="70269"/>
                  </a:lnTo>
                  <a:lnTo>
                    <a:pt x="501599" y="72110"/>
                  </a:lnTo>
                  <a:lnTo>
                    <a:pt x="508889" y="79476"/>
                  </a:lnTo>
                  <a:lnTo>
                    <a:pt x="510717" y="84366"/>
                  </a:lnTo>
                  <a:lnTo>
                    <a:pt x="510717" y="90500"/>
                  </a:lnTo>
                  <a:lnTo>
                    <a:pt x="537362" y="90500"/>
                  </a:lnTo>
                  <a:lnTo>
                    <a:pt x="517461" y="53784"/>
                  </a:lnTo>
                  <a:lnTo>
                    <a:pt x="489280" y="47205"/>
                  </a:lnTo>
                  <a:lnTo>
                    <a:pt x="479285" y="47891"/>
                  </a:lnTo>
                  <a:lnTo>
                    <a:pt x="445643" y="70485"/>
                  </a:lnTo>
                  <a:lnTo>
                    <a:pt x="442404" y="84836"/>
                  </a:lnTo>
                  <a:lnTo>
                    <a:pt x="443191" y="92544"/>
                  </a:lnTo>
                  <a:lnTo>
                    <a:pt x="478307" y="119748"/>
                  </a:lnTo>
                  <a:lnTo>
                    <a:pt x="498678" y="124269"/>
                  </a:lnTo>
                  <a:lnTo>
                    <a:pt x="505333" y="126796"/>
                  </a:lnTo>
                  <a:lnTo>
                    <a:pt x="510590" y="132524"/>
                  </a:lnTo>
                  <a:lnTo>
                    <a:pt x="511911" y="135674"/>
                  </a:lnTo>
                  <a:lnTo>
                    <a:pt x="511911" y="139115"/>
                  </a:lnTo>
                  <a:lnTo>
                    <a:pt x="511911" y="142887"/>
                  </a:lnTo>
                  <a:lnTo>
                    <a:pt x="510095" y="146100"/>
                  </a:lnTo>
                  <a:lnTo>
                    <a:pt x="502843" y="151396"/>
                  </a:lnTo>
                  <a:lnTo>
                    <a:pt x="497293" y="152717"/>
                  </a:lnTo>
                  <a:lnTo>
                    <a:pt x="484136" y="152717"/>
                  </a:lnTo>
                  <a:lnTo>
                    <a:pt x="478675" y="151358"/>
                  </a:lnTo>
                  <a:lnTo>
                    <a:pt x="468274" y="145884"/>
                  </a:lnTo>
                  <a:lnTo>
                    <a:pt x="465442" y="139915"/>
                  </a:lnTo>
                  <a:lnTo>
                    <a:pt x="464972" y="130746"/>
                  </a:lnTo>
                  <a:lnTo>
                    <a:pt x="438378" y="130746"/>
                  </a:lnTo>
                  <a:lnTo>
                    <a:pt x="459155" y="168529"/>
                  </a:lnTo>
                  <a:lnTo>
                    <a:pt x="489826" y="175780"/>
                  </a:lnTo>
                  <a:lnTo>
                    <a:pt x="500164" y="175120"/>
                  </a:lnTo>
                  <a:lnTo>
                    <a:pt x="535178" y="153085"/>
                  </a:lnTo>
                  <a:lnTo>
                    <a:pt x="537718" y="145757"/>
                  </a:lnTo>
                  <a:lnTo>
                    <a:pt x="538556" y="137604"/>
                  </a:lnTo>
                  <a:close/>
                </a:path>
                <a:path w="778510" h="219075">
                  <a:moveTo>
                    <a:pt x="655929" y="108115"/>
                  </a:moveTo>
                  <a:lnTo>
                    <a:pt x="646709" y="70269"/>
                  </a:lnTo>
                  <a:lnTo>
                    <a:pt x="643534" y="64820"/>
                  </a:lnTo>
                  <a:lnTo>
                    <a:pt x="636447" y="57111"/>
                  </a:lnTo>
                  <a:lnTo>
                    <a:pt x="629272" y="52692"/>
                  </a:lnTo>
                  <a:lnTo>
                    <a:pt x="629272" y="99148"/>
                  </a:lnTo>
                  <a:lnTo>
                    <a:pt x="577392" y="97459"/>
                  </a:lnTo>
                  <a:lnTo>
                    <a:pt x="578370" y="89738"/>
                  </a:lnTo>
                  <a:lnTo>
                    <a:pt x="581329" y="83286"/>
                  </a:lnTo>
                  <a:lnTo>
                    <a:pt x="591223" y="72872"/>
                  </a:lnTo>
                  <a:lnTo>
                    <a:pt x="597230" y="70269"/>
                  </a:lnTo>
                  <a:lnTo>
                    <a:pt x="613333" y="70269"/>
                  </a:lnTo>
                  <a:lnTo>
                    <a:pt x="619633" y="73291"/>
                  </a:lnTo>
                  <a:lnTo>
                    <a:pt x="623189" y="79349"/>
                  </a:lnTo>
                  <a:lnTo>
                    <a:pt x="626783" y="85407"/>
                  </a:lnTo>
                  <a:lnTo>
                    <a:pt x="628815" y="92062"/>
                  </a:lnTo>
                  <a:lnTo>
                    <a:pt x="629272" y="99148"/>
                  </a:lnTo>
                  <a:lnTo>
                    <a:pt x="629272" y="52692"/>
                  </a:lnTo>
                  <a:lnTo>
                    <a:pt x="627545" y="51612"/>
                  </a:lnTo>
                  <a:lnTo>
                    <a:pt x="616813" y="48310"/>
                  </a:lnTo>
                  <a:lnTo>
                    <a:pt x="604266" y="47205"/>
                  </a:lnTo>
                  <a:lnTo>
                    <a:pt x="597268" y="47675"/>
                  </a:lnTo>
                  <a:lnTo>
                    <a:pt x="561454" y="69951"/>
                  </a:lnTo>
                  <a:lnTo>
                    <a:pt x="549554" y="111061"/>
                  </a:lnTo>
                  <a:lnTo>
                    <a:pt x="549554" y="115620"/>
                  </a:lnTo>
                  <a:lnTo>
                    <a:pt x="565213" y="158813"/>
                  </a:lnTo>
                  <a:lnTo>
                    <a:pt x="606869" y="175780"/>
                  </a:lnTo>
                  <a:lnTo>
                    <a:pt x="615619" y="175310"/>
                  </a:lnTo>
                  <a:lnTo>
                    <a:pt x="651395" y="154686"/>
                  </a:lnTo>
                  <a:lnTo>
                    <a:pt x="655497" y="149072"/>
                  </a:lnTo>
                  <a:lnTo>
                    <a:pt x="638365" y="135483"/>
                  </a:lnTo>
                  <a:lnTo>
                    <a:pt x="633577" y="141744"/>
                  </a:lnTo>
                  <a:lnTo>
                    <a:pt x="628942" y="146215"/>
                  </a:lnTo>
                  <a:lnTo>
                    <a:pt x="619988" y="151498"/>
                  </a:lnTo>
                  <a:lnTo>
                    <a:pt x="614489" y="152831"/>
                  </a:lnTo>
                  <a:lnTo>
                    <a:pt x="598284" y="152831"/>
                  </a:lnTo>
                  <a:lnTo>
                    <a:pt x="590651" y="149377"/>
                  </a:lnTo>
                  <a:lnTo>
                    <a:pt x="579475" y="135610"/>
                  </a:lnTo>
                  <a:lnTo>
                    <a:pt x="576592" y="128244"/>
                  </a:lnTo>
                  <a:lnTo>
                    <a:pt x="576414" y="120408"/>
                  </a:lnTo>
                  <a:lnTo>
                    <a:pt x="655929" y="120408"/>
                  </a:lnTo>
                  <a:lnTo>
                    <a:pt x="655929" y="108115"/>
                  </a:lnTo>
                  <a:close/>
                </a:path>
                <a:path w="778510" h="219075">
                  <a:moveTo>
                    <a:pt x="778243" y="0"/>
                  </a:moveTo>
                  <a:lnTo>
                    <a:pt x="751484" y="0"/>
                  </a:lnTo>
                  <a:lnTo>
                    <a:pt x="751484" y="55524"/>
                  </a:lnTo>
                  <a:lnTo>
                    <a:pt x="751484" y="85001"/>
                  </a:lnTo>
                  <a:lnTo>
                    <a:pt x="751484" y="137541"/>
                  </a:lnTo>
                  <a:lnTo>
                    <a:pt x="747014" y="143941"/>
                  </a:lnTo>
                  <a:lnTo>
                    <a:pt x="741426" y="148513"/>
                  </a:lnTo>
                  <a:lnTo>
                    <a:pt x="734720" y="151257"/>
                  </a:lnTo>
                  <a:lnTo>
                    <a:pt x="726897" y="152171"/>
                  </a:lnTo>
                  <a:lnTo>
                    <a:pt x="717257" y="152171"/>
                  </a:lnTo>
                  <a:lnTo>
                    <a:pt x="699096" y="113665"/>
                  </a:lnTo>
                  <a:lnTo>
                    <a:pt x="699058" y="110515"/>
                  </a:lnTo>
                  <a:lnTo>
                    <a:pt x="699477" y="102501"/>
                  </a:lnTo>
                  <a:lnTo>
                    <a:pt x="717397" y="70700"/>
                  </a:lnTo>
                  <a:lnTo>
                    <a:pt x="727113" y="70700"/>
                  </a:lnTo>
                  <a:lnTo>
                    <a:pt x="734885" y="71589"/>
                  </a:lnTo>
                  <a:lnTo>
                    <a:pt x="741527" y="74282"/>
                  </a:lnTo>
                  <a:lnTo>
                    <a:pt x="747064" y="78740"/>
                  </a:lnTo>
                  <a:lnTo>
                    <a:pt x="751484" y="85001"/>
                  </a:lnTo>
                  <a:lnTo>
                    <a:pt x="751484" y="55524"/>
                  </a:lnTo>
                  <a:lnTo>
                    <a:pt x="747001" y="51879"/>
                  </a:lnTo>
                  <a:lnTo>
                    <a:pt x="740613" y="49288"/>
                  </a:lnTo>
                  <a:lnTo>
                    <a:pt x="732307" y="47726"/>
                  </a:lnTo>
                  <a:lnTo>
                    <a:pt x="722109" y="47205"/>
                  </a:lnTo>
                  <a:lnTo>
                    <a:pt x="711390" y="48310"/>
                  </a:lnTo>
                  <a:lnTo>
                    <a:pt x="679945" y="74282"/>
                  </a:lnTo>
                  <a:lnTo>
                    <a:pt x="672299" y="110515"/>
                  </a:lnTo>
                  <a:lnTo>
                    <a:pt x="672299" y="113665"/>
                  </a:lnTo>
                  <a:lnTo>
                    <a:pt x="686054" y="157937"/>
                  </a:lnTo>
                  <a:lnTo>
                    <a:pt x="721893" y="175780"/>
                  </a:lnTo>
                  <a:lnTo>
                    <a:pt x="732485" y="175171"/>
                  </a:lnTo>
                  <a:lnTo>
                    <a:pt x="741184" y="173355"/>
                  </a:lnTo>
                  <a:lnTo>
                    <a:pt x="747979" y="170332"/>
                  </a:lnTo>
                  <a:lnTo>
                    <a:pt x="752894" y="166103"/>
                  </a:lnTo>
                  <a:lnTo>
                    <a:pt x="753440" y="173609"/>
                  </a:lnTo>
                  <a:lnTo>
                    <a:pt x="778243" y="173609"/>
                  </a:lnTo>
                  <a:lnTo>
                    <a:pt x="778243" y="166103"/>
                  </a:lnTo>
                  <a:lnTo>
                    <a:pt x="778243" y="152171"/>
                  </a:lnTo>
                  <a:lnTo>
                    <a:pt x="778243" y="70700"/>
                  </a:lnTo>
                  <a:lnTo>
                    <a:pt x="778243" y="55524"/>
                  </a:lnTo>
                  <a:lnTo>
                    <a:pt x="77824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/>
          <p:nvPr/>
        </p:nvSpPr>
        <p:spPr>
          <a:xfrm>
            <a:off x="2091842" y="2355938"/>
            <a:ext cx="1631950" cy="221615"/>
          </a:xfrm>
          <a:custGeom>
            <a:avLst/>
            <a:gdLst/>
            <a:ahLst/>
            <a:cxnLst/>
            <a:rect l="l" t="t" r="r" b="b"/>
            <a:pathLst>
              <a:path w="1631950" h="221614">
                <a:moveTo>
                  <a:pt x="121615" y="130098"/>
                </a:moveTo>
                <a:lnTo>
                  <a:pt x="100533" y="92252"/>
                </a:lnTo>
                <a:lnTo>
                  <a:pt x="57823" y="75311"/>
                </a:lnTo>
                <a:lnTo>
                  <a:pt x="50558" y="72567"/>
                </a:lnTo>
                <a:lnTo>
                  <a:pt x="44665" y="69735"/>
                </a:lnTo>
                <a:lnTo>
                  <a:pt x="40144" y="66840"/>
                </a:lnTo>
                <a:lnTo>
                  <a:pt x="35064" y="62890"/>
                </a:lnTo>
                <a:lnTo>
                  <a:pt x="32524" y="58153"/>
                </a:lnTo>
                <a:lnTo>
                  <a:pt x="32524" y="46266"/>
                </a:lnTo>
                <a:lnTo>
                  <a:pt x="34861" y="40932"/>
                </a:lnTo>
                <a:lnTo>
                  <a:pt x="44259" y="32372"/>
                </a:lnTo>
                <a:lnTo>
                  <a:pt x="51777" y="30238"/>
                </a:lnTo>
                <a:lnTo>
                  <a:pt x="73025" y="30238"/>
                </a:lnTo>
                <a:lnTo>
                  <a:pt x="81026" y="32829"/>
                </a:lnTo>
                <a:lnTo>
                  <a:pt x="91211" y="43154"/>
                </a:lnTo>
                <a:lnTo>
                  <a:pt x="93764" y="50787"/>
                </a:lnTo>
                <a:lnTo>
                  <a:pt x="93764" y="60909"/>
                </a:lnTo>
                <a:lnTo>
                  <a:pt x="121183" y="60909"/>
                </a:lnTo>
                <a:lnTo>
                  <a:pt x="105676" y="22186"/>
                </a:lnTo>
                <a:lnTo>
                  <a:pt x="62115" y="6515"/>
                </a:lnTo>
                <a:lnTo>
                  <a:pt x="49949" y="7340"/>
                </a:lnTo>
                <a:lnTo>
                  <a:pt x="13881" y="26695"/>
                </a:lnTo>
                <a:lnTo>
                  <a:pt x="5003" y="52857"/>
                </a:lnTo>
                <a:lnTo>
                  <a:pt x="5905" y="62255"/>
                </a:lnTo>
                <a:lnTo>
                  <a:pt x="36283" y="94386"/>
                </a:lnTo>
                <a:lnTo>
                  <a:pt x="68148" y="105791"/>
                </a:lnTo>
                <a:lnTo>
                  <a:pt x="76708" y="109042"/>
                </a:lnTo>
                <a:lnTo>
                  <a:pt x="83134" y="112153"/>
                </a:lnTo>
                <a:lnTo>
                  <a:pt x="87452" y="115138"/>
                </a:lnTo>
                <a:lnTo>
                  <a:pt x="91808" y="118973"/>
                </a:lnTo>
                <a:lnTo>
                  <a:pt x="93980" y="124040"/>
                </a:lnTo>
                <a:lnTo>
                  <a:pt x="93980" y="130314"/>
                </a:lnTo>
                <a:lnTo>
                  <a:pt x="93980" y="136906"/>
                </a:lnTo>
                <a:lnTo>
                  <a:pt x="91389" y="142201"/>
                </a:lnTo>
                <a:lnTo>
                  <a:pt x="81026" y="150177"/>
                </a:lnTo>
                <a:lnTo>
                  <a:pt x="73317" y="152171"/>
                </a:lnTo>
                <a:lnTo>
                  <a:pt x="63093" y="152171"/>
                </a:lnTo>
                <a:lnTo>
                  <a:pt x="28079" y="129324"/>
                </a:lnTo>
                <a:lnTo>
                  <a:pt x="27406" y="121170"/>
                </a:lnTo>
                <a:lnTo>
                  <a:pt x="0" y="121170"/>
                </a:lnTo>
                <a:lnTo>
                  <a:pt x="14579" y="158254"/>
                </a:lnTo>
                <a:lnTo>
                  <a:pt x="55549" y="175425"/>
                </a:lnTo>
                <a:lnTo>
                  <a:pt x="63093" y="175780"/>
                </a:lnTo>
                <a:lnTo>
                  <a:pt x="75526" y="175006"/>
                </a:lnTo>
                <a:lnTo>
                  <a:pt x="112496" y="156718"/>
                </a:lnTo>
                <a:lnTo>
                  <a:pt x="120599" y="140055"/>
                </a:lnTo>
                <a:lnTo>
                  <a:pt x="121615" y="130098"/>
                </a:lnTo>
                <a:close/>
              </a:path>
              <a:path w="1631950" h="221614">
                <a:moveTo>
                  <a:pt x="235381" y="49377"/>
                </a:moveTo>
                <a:lnTo>
                  <a:pt x="206870" y="49377"/>
                </a:lnTo>
                <a:lnTo>
                  <a:pt x="181851" y="130098"/>
                </a:lnTo>
                <a:lnTo>
                  <a:pt x="154825" y="49377"/>
                </a:lnTo>
                <a:lnTo>
                  <a:pt x="125895" y="49377"/>
                </a:lnTo>
                <a:lnTo>
                  <a:pt x="169024" y="169037"/>
                </a:lnTo>
                <a:lnTo>
                  <a:pt x="162801" y="186550"/>
                </a:lnTo>
                <a:lnTo>
                  <a:pt x="160045" y="191046"/>
                </a:lnTo>
                <a:lnTo>
                  <a:pt x="153517" y="195795"/>
                </a:lnTo>
                <a:lnTo>
                  <a:pt x="148856" y="196989"/>
                </a:lnTo>
                <a:lnTo>
                  <a:pt x="142798" y="196989"/>
                </a:lnTo>
                <a:lnTo>
                  <a:pt x="133997" y="196291"/>
                </a:lnTo>
                <a:lnTo>
                  <a:pt x="134099" y="218427"/>
                </a:lnTo>
                <a:lnTo>
                  <a:pt x="139179" y="220230"/>
                </a:lnTo>
                <a:lnTo>
                  <a:pt x="144056" y="221145"/>
                </a:lnTo>
                <a:lnTo>
                  <a:pt x="152209" y="221030"/>
                </a:lnTo>
                <a:lnTo>
                  <a:pt x="163093" y="218389"/>
                </a:lnTo>
                <a:lnTo>
                  <a:pt x="172466" y="212280"/>
                </a:lnTo>
                <a:lnTo>
                  <a:pt x="180314" y="202679"/>
                </a:lnTo>
                <a:lnTo>
                  <a:pt x="186639" y="189598"/>
                </a:lnTo>
                <a:lnTo>
                  <a:pt x="235381" y="49377"/>
                </a:lnTo>
                <a:close/>
              </a:path>
              <a:path w="1631950" h="221614">
                <a:moveTo>
                  <a:pt x="335622" y="137604"/>
                </a:moveTo>
                <a:lnTo>
                  <a:pt x="309854" y="105105"/>
                </a:lnTo>
                <a:lnTo>
                  <a:pt x="279730" y="96786"/>
                </a:lnTo>
                <a:lnTo>
                  <a:pt x="273113" y="94538"/>
                </a:lnTo>
                <a:lnTo>
                  <a:pt x="267601" y="90220"/>
                </a:lnTo>
                <a:lnTo>
                  <a:pt x="266230" y="87490"/>
                </a:lnTo>
                <a:lnTo>
                  <a:pt x="266230" y="80886"/>
                </a:lnTo>
                <a:lnTo>
                  <a:pt x="267716" y="77749"/>
                </a:lnTo>
                <a:lnTo>
                  <a:pt x="273697" y="71767"/>
                </a:lnTo>
                <a:lnTo>
                  <a:pt x="278917" y="70269"/>
                </a:lnTo>
                <a:lnTo>
                  <a:pt x="293344" y="70269"/>
                </a:lnTo>
                <a:lnTo>
                  <a:pt x="298665" y="72110"/>
                </a:lnTo>
                <a:lnTo>
                  <a:pt x="305943" y="79476"/>
                </a:lnTo>
                <a:lnTo>
                  <a:pt x="307784" y="84366"/>
                </a:lnTo>
                <a:lnTo>
                  <a:pt x="307784" y="90500"/>
                </a:lnTo>
                <a:lnTo>
                  <a:pt x="334429" y="90500"/>
                </a:lnTo>
                <a:lnTo>
                  <a:pt x="314528" y="53784"/>
                </a:lnTo>
                <a:lnTo>
                  <a:pt x="286346" y="47205"/>
                </a:lnTo>
                <a:lnTo>
                  <a:pt x="276352" y="47891"/>
                </a:lnTo>
                <a:lnTo>
                  <a:pt x="242697" y="70485"/>
                </a:lnTo>
                <a:lnTo>
                  <a:pt x="239471" y="84836"/>
                </a:lnTo>
                <a:lnTo>
                  <a:pt x="240258" y="92544"/>
                </a:lnTo>
                <a:lnTo>
                  <a:pt x="275374" y="119748"/>
                </a:lnTo>
                <a:lnTo>
                  <a:pt x="295744" y="124269"/>
                </a:lnTo>
                <a:lnTo>
                  <a:pt x="302399" y="126796"/>
                </a:lnTo>
                <a:lnTo>
                  <a:pt x="307657" y="132524"/>
                </a:lnTo>
                <a:lnTo>
                  <a:pt x="308978" y="135674"/>
                </a:lnTo>
                <a:lnTo>
                  <a:pt x="308978" y="139115"/>
                </a:lnTo>
                <a:lnTo>
                  <a:pt x="308978" y="142887"/>
                </a:lnTo>
                <a:lnTo>
                  <a:pt x="307162" y="146100"/>
                </a:lnTo>
                <a:lnTo>
                  <a:pt x="299910" y="151396"/>
                </a:lnTo>
                <a:lnTo>
                  <a:pt x="294360" y="152717"/>
                </a:lnTo>
                <a:lnTo>
                  <a:pt x="281203" y="152717"/>
                </a:lnTo>
                <a:lnTo>
                  <a:pt x="275742" y="151358"/>
                </a:lnTo>
                <a:lnTo>
                  <a:pt x="265341" y="145884"/>
                </a:lnTo>
                <a:lnTo>
                  <a:pt x="262509" y="139915"/>
                </a:lnTo>
                <a:lnTo>
                  <a:pt x="262039" y="130746"/>
                </a:lnTo>
                <a:lnTo>
                  <a:pt x="235445" y="130746"/>
                </a:lnTo>
                <a:lnTo>
                  <a:pt x="256222" y="168529"/>
                </a:lnTo>
                <a:lnTo>
                  <a:pt x="286893" y="175780"/>
                </a:lnTo>
                <a:lnTo>
                  <a:pt x="297230" y="175120"/>
                </a:lnTo>
                <a:lnTo>
                  <a:pt x="332244" y="153085"/>
                </a:lnTo>
                <a:lnTo>
                  <a:pt x="334784" y="145757"/>
                </a:lnTo>
                <a:lnTo>
                  <a:pt x="335622" y="137604"/>
                </a:lnTo>
                <a:close/>
              </a:path>
              <a:path w="1631950" h="221614">
                <a:moveTo>
                  <a:pt x="408178" y="172732"/>
                </a:moveTo>
                <a:lnTo>
                  <a:pt x="408076" y="149834"/>
                </a:lnTo>
                <a:lnTo>
                  <a:pt x="401878" y="151257"/>
                </a:lnTo>
                <a:lnTo>
                  <a:pt x="397624" y="151955"/>
                </a:lnTo>
                <a:lnTo>
                  <a:pt x="392595" y="151955"/>
                </a:lnTo>
                <a:lnTo>
                  <a:pt x="390283" y="151384"/>
                </a:lnTo>
                <a:lnTo>
                  <a:pt x="386588" y="149021"/>
                </a:lnTo>
                <a:lnTo>
                  <a:pt x="385660" y="146011"/>
                </a:lnTo>
                <a:lnTo>
                  <a:pt x="385660" y="71348"/>
                </a:lnTo>
                <a:lnTo>
                  <a:pt x="407631" y="71348"/>
                </a:lnTo>
                <a:lnTo>
                  <a:pt x="407631" y="49377"/>
                </a:lnTo>
                <a:lnTo>
                  <a:pt x="385660" y="49377"/>
                </a:lnTo>
                <a:lnTo>
                  <a:pt x="385660" y="20764"/>
                </a:lnTo>
                <a:lnTo>
                  <a:pt x="359016" y="20764"/>
                </a:lnTo>
                <a:lnTo>
                  <a:pt x="359016" y="49377"/>
                </a:lnTo>
                <a:lnTo>
                  <a:pt x="337477" y="49377"/>
                </a:lnTo>
                <a:lnTo>
                  <a:pt x="337477" y="71348"/>
                </a:lnTo>
                <a:lnTo>
                  <a:pt x="359016" y="71348"/>
                </a:lnTo>
                <a:lnTo>
                  <a:pt x="359016" y="141084"/>
                </a:lnTo>
                <a:lnTo>
                  <a:pt x="359575" y="149961"/>
                </a:lnTo>
                <a:lnTo>
                  <a:pt x="381101" y="175780"/>
                </a:lnTo>
                <a:lnTo>
                  <a:pt x="395490" y="175780"/>
                </a:lnTo>
                <a:lnTo>
                  <a:pt x="401764" y="174764"/>
                </a:lnTo>
                <a:lnTo>
                  <a:pt x="408178" y="172732"/>
                </a:lnTo>
                <a:close/>
              </a:path>
              <a:path w="1631950" h="221614">
                <a:moveTo>
                  <a:pt x="530974" y="108115"/>
                </a:moveTo>
                <a:lnTo>
                  <a:pt x="530415" y="99314"/>
                </a:lnTo>
                <a:lnTo>
                  <a:pt x="530199" y="95770"/>
                </a:lnTo>
                <a:lnTo>
                  <a:pt x="527875" y="84429"/>
                </a:lnTo>
                <a:lnTo>
                  <a:pt x="524002" y="74117"/>
                </a:lnTo>
                <a:lnTo>
                  <a:pt x="521741" y="70269"/>
                </a:lnTo>
                <a:lnTo>
                  <a:pt x="518566" y="64820"/>
                </a:lnTo>
                <a:lnTo>
                  <a:pt x="511492" y="57111"/>
                </a:lnTo>
                <a:lnTo>
                  <a:pt x="504304" y="52679"/>
                </a:lnTo>
                <a:lnTo>
                  <a:pt x="504304" y="99148"/>
                </a:lnTo>
                <a:lnTo>
                  <a:pt x="452437" y="97459"/>
                </a:lnTo>
                <a:lnTo>
                  <a:pt x="453415" y="89738"/>
                </a:lnTo>
                <a:lnTo>
                  <a:pt x="456361" y="83286"/>
                </a:lnTo>
                <a:lnTo>
                  <a:pt x="466267" y="72872"/>
                </a:lnTo>
                <a:lnTo>
                  <a:pt x="472262" y="70269"/>
                </a:lnTo>
                <a:lnTo>
                  <a:pt x="488365" y="70269"/>
                </a:lnTo>
                <a:lnTo>
                  <a:pt x="494677" y="73291"/>
                </a:lnTo>
                <a:lnTo>
                  <a:pt x="498233" y="79349"/>
                </a:lnTo>
                <a:lnTo>
                  <a:pt x="501815" y="85407"/>
                </a:lnTo>
                <a:lnTo>
                  <a:pt x="503847" y="92062"/>
                </a:lnTo>
                <a:lnTo>
                  <a:pt x="504304" y="99148"/>
                </a:lnTo>
                <a:lnTo>
                  <a:pt x="504304" y="52679"/>
                </a:lnTo>
                <a:lnTo>
                  <a:pt x="502577" y="51612"/>
                </a:lnTo>
                <a:lnTo>
                  <a:pt x="491845" y="48310"/>
                </a:lnTo>
                <a:lnTo>
                  <a:pt x="479298" y="47205"/>
                </a:lnTo>
                <a:lnTo>
                  <a:pt x="472313" y="47675"/>
                </a:lnTo>
                <a:lnTo>
                  <a:pt x="436499" y="69951"/>
                </a:lnTo>
                <a:lnTo>
                  <a:pt x="424586" y="111061"/>
                </a:lnTo>
                <a:lnTo>
                  <a:pt x="424586" y="115620"/>
                </a:lnTo>
                <a:lnTo>
                  <a:pt x="440245" y="158813"/>
                </a:lnTo>
                <a:lnTo>
                  <a:pt x="481914" y="175780"/>
                </a:lnTo>
                <a:lnTo>
                  <a:pt x="490651" y="175310"/>
                </a:lnTo>
                <a:lnTo>
                  <a:pt x="526427" y="154686"/>
                </a:lnTo>
                <a:lnTo>
                  <a:pt x="527786" y="152831"/>
                </a:lnTo>
                <a:lnTo>
                  <a:pt x="530542" y="149072"/>
                </a:lnTo>
                <a:lnTo>
                  <a:pt x="513397" y="135483"/>
                </a:lnTo>
                <a:lnTo>
                  <a:pt x="508622" y="141744"/>
                </a:lnTo>
                <a:lnTo>
                  <a:pt x="503974" y="146215"/>
                </a:lnTo>
                <a:lnTo>
                  <a:pt x="495020" y="151498"/>
                </a:lnTo>
                <a:lnTo>
                  <a:pt x="489521" y="152831"/>
                </a:lnTo>
                <a:lnTo>
                  <a:pt x="473316" y="152831"/>
                </a:lnTo>
                <a:lnTo>
                  <a:pt x="465683" y="149377"/>
                </a:lnTo>
                <a:lnTo>
                  <a:pt x="454520" y="135610"/>
                </a:lnTo>
                <a:lnTo>
                  <a:pt x="451637" y="128244"/>
                </a:lnTo>
                <a:lnTo>
                  <a:pt x="451459" y="120408"/>
                </a:lnTo>
                <a:lnTo>
                  <a:pt x="530974" y="120408"/>
                </a:lnTo>
                <a:lnTo>
                  <a:pt x="530974" y="108115"/>
                </a:lnTo>
                <a:close/>
              </a:path>
              <a:path w="1631950" h="221614">
                <a:moveTo>
                  <a:pt x="723773" y="93002"/>
                </a:moveTo>
                <a:lnTo>
                  <a:pt x="706348" y="53441"/>
                </a:lnTo>
                <a:lnTo>
                  <a:pt x="681024" y="47205"/>
                </a:lnTo>
                <a:lnTo>
                  <a:pt x="671957" y="47205"/>
                </a:lnTo>
                <a:lnTo>
                  <a:pt x="664057" y="49072"/>
                </a:lnTo>
                <a:lnTo>
                  <a:pt x="650595" y="56540"/>
                </a:lnTo>
                <a:lnTo>
                  <a:pt x="646214" y="59893"/>
                </a:lnTo>
                <a:lnTo>
                  <a:pt x="644144" y="62865"/>
                </a:lnTo>
                <a:lnTo>
                  <a:pt x="642289" y="59029"/>
                </a:lnTo>
                <a:lnTo>
                  <a:pt x="638124" y="55448"/>
                </a:lnTo>
                <a:lnTo>
                  <a:pt x="625182" y="48856"/>
                </a:lnTo>
                <a:lnTo>
                  <a:pt x="617931" y="47205"/>
                </a:lnTo>
                <a:lnTo>
                  <a:pt x="609879" y="47205"/>
                </a:lnTo>
                <a:lnTo>
                  <a:pt x="599033" y="47815"/>
                </a:lnTo>
                <a:lnTo>
                  <a:pt x="590092" y="49657"/>
                </a:lnTo>
                <a:lnTo>
                  <a:pt x="583069" y="52705"/>
                </a:lnTo>
                <a:lnTo>
                  <a:pt x="577951" y="56997"/>
                </a:lnTo>
                <a:lnTo>
                  <a:pt x="577684" y="49377"/>
                </a:lnTo>
                <a:lnTo>
                  <a:pt x="552119" y="49377"/>
                </a:lnTo>
                <a:lnTo>
                  <a:pt x="552119" y="173609"/>
                </a:lnTo>
                <a:lnTo>
                  <a:pt x="578878" y="173609"/>
                </a:lnTo>
                <a:lnTo>
                  <a:pt x="578878" y="84785"/>
                </a:lnTo>
                <a:lnTo>
                  <a:pt x="582676" y="78625"/>
                </a:lnTo>
                <a:lnTo>
                  <a:pt x="587908" y="74218"/>
                </a:lnTo>
                <a:lnTo>
                  <a:pt x="594588" y="71577"/>
                </a:lnTo>
                <a:lnTo>
                  <a:pt x="602703" y="70700"/>
                </a:lnTo>
                <a:lnTo>
                  <a:pt x="609511" y="70700"/>
                </a:lnTo>
                <a:lnTo>
                  <a:pt x="614870" y="72351"/>
                </a:lnTo>
                <a:lnTo>
                  <a:pt x="622630" y="78943"/>
                </a:lnTo>
                <a:lnTo>
                  <a:pt x="624560" y="84696"/>
                </a:lnTo>
                <a:lnTo>
                  <a:pt x="624560" y="173609"/>
                </a:lnTo>
                <a:lnTo>
                  <a:pt x="651217" y="173609"/>
                </a:lnTo>
                <a:lnTo>
                  <a:pt x="651217" y="92405"/>
                </a:lnTo>
                <a:lnTo>
                  <a:pt x="651865" y="86385"/>
                </a:lnTo>
                <a:lnTo>
                  <a:pt x="654227" y="81267"/>
                </a:lnTo>
                <a:lnTo>
                  <a:pt x="662343" y="72821"/>
                </a:lnTo>
                <a:lnTo>
                  <a:pt x="667969" y="70700"/>
                </a:lnTo>
                <a:lnTo>
                  <a:pt x="682066" y="70700"/>
                </a:lnTo>
                <a:lnTo>
                  <a:pt x="687438" y="72186"/>
                </a:lnTo>
                <a:lnTo>
                  <a:pt x="695083" y="78092"/>
                </a:lnTo>
                <a:lnTo>
                  <a:pt x="697014" y="83972"/>
                </a:lnTo>
                <a:lnTo>
                  <a:pt x="697014" y="173609"/>
                </a:lnTo>
                <a:lnTo>
                  <a:pt x="723773" y="173609"/>
                </a:lnTo>
                <a:lnTo>
                  <a:pt x="723773" y="93002"/>
                </a:lnTo>
                <a:close/>
              </a:path>
              <a:path w="1631950" h="221614">
                <a:moveTo>
                  <a:pt x="830884" y="8699"/>
                </a:moveTo>
                <a:lnTo>
                  <a:pt x="806742" y="8699"/>
                </a:lnTo>
                <a:lnTo>
                  <a:pt x="738098" y="187198"/>
                </a:lnTo>
                <a:lnTo>
                  <a:pt x="762355" y="187198"/>
                </a:lnTo>
                <a:lnTo>
                  <a:pt x="830884" y="8699"/>
                </a:lnTo>
                <a:close/>
              </a:path>
              <a:path w="1631950" h="221614">
                <a:moveTo>
                  <a:pt x="957033" y="130098"/>
                </a:moveTo>
                <a:lnTo>
                  <a:pt x="935951" y="92252"/>
                </a:lnTo>
                <a:lnTo>
                  <a:pt x="893241" y="75311"/>
                </a:lnTo>
                <a:lnTo>
                  <a:pt x="885977" y="72567"/>
                </a:lnTo>
                <a:lnTo>
                  <a:pt x="880084" y="69735"/>
                </a:lnTo>
                <a:lnTo>
                  <a:pt x="875563" y="66840"/>
                </a:lnTo>
                <a:lnTo>
                  <a:pt x="870483" y="62890"/>
                </a:lnTo>
                <a:lnTo>
                  <a:pt x="867943" y="58153"/>
                </a:lnTo>
                <a:lnTo>
                  <a:pt x="867943" y="46266"/>
                </a:lnTo>
                <a:lnTo>
                  <a:pt x="870280" y="40932"/>
                </a:lnTo>
                <a:lnTo>
                  <a:pt x="879678" y="32372"/>
                </a:lnTo>
                <a:lnTo>
                  <a:pt x="887196" y="30238"/>
                </a:lnTo>
                <a:lnTo>
                  <a:pt x="908443" y="30238"/>
                </a:lnTo>
                <a:lnTo>
                  <a:pt x="916444" y="32829"/>
                </a:lnTo>
                <a:lnTo>
                  <a:pt x="926630" y="43154"/>
                </a:lnTo>
                <a:lnTo>
                  <a:pt x="929182" y="50787"/>
                </a:lnTo>
                <a:lnTo>
                  <a:pt x="929182" y="60909"/>
                </a:lnTo>
                <a:lnTo>
                  <a:pt x="956602" y="60909"/>
                </a:lnTo>
                <a:lnTo>
                  <a:pt x="941095" y="22186"/>
                </a:lnTo>
                <a:lnTo>
                  <a:pt x="897534" y="6515"/>
                </a:lnTo>
                <a:lnTo>
                  <a:pt x="885367" y="7340"/>
                </a:lnTo>
                <a:lnTo>
                  <a:pt x="849299" y="26695"/>
                </a:lnTo>
                <a:lnTo>
                  <a:pt x="840422" y="52857"/>
                </a:lnTo>
                <a:lnTo>
                  <a:pt x="841336" y="62255"/>
                </a:lnTo>
                <a:lnTo>
                  <a:pt x="871702" y="94386"/>
                </a:lnTo>
                <a:lnTo>
                  <a:pt x="903579" y="105791"/>
                </a:lnTo>
                <a:lnTo>
                  <a:pt x="912126" y="109042"/>
                </a:lnTo>
                <a:lnTo>
                  <a:pt x="918565" y="112153"/>
                </a:lnTo>
                <a:lnTo>
                  <a:pt x="922883" y="115138"/>
                </a:lnTo>
                <a:lnTo>
                  <a:pt x="927227" y="118973"/>
                </a:lnTo>
                <a:lnTo>
                  <a:pt x="929411" y="124040"/>
                </a:lnTo>
                <a:lnTo>
                  <a:pt x="929411" y="130314"/>
                </a:lnTo>
                <a:lnTo>
                  <a:pt x="929411" y="136906"/>
                </a:lnTo>
                <a:lnTo>
                  <a:pt x="926807" y="142201"/>
                </a:lnTo>
                <a:lnTo>
                  <a:pt x="916444" y="150177"/>
                </a:lnTo>
                <a:lnTo>
                  <a:pt x="908735" y="152171"/>
                </a:lnTo>
                <a:lnTo>
                  <a:pt x="898512" y="152171"/>
                </a:lnTo>
                <a:lnTo>
                  <a:pt x="863498" y="129324"/>
                </a:lnTo>
                <a:lnTo>
                  <a:pt x="862838" y="121170"/>
                </a:lnTo>
                <a:lnTo>
                  <a:pt x="835418" y="121170"/>
                </a:lnTo>
                <a:lnTo>
                  <a:pt x="850011" y="158254"/>
                </a:lnTo>
                <a:lnTo>
                  <a:pt x="890968" y="175425"/>
                </a:lnTo>
                <a:lnTo>
                  <a:pt x="898512" y="175780"/>
                </a:lnTo>
                <a:lnTo>
                  <a:pt x="910945" y="175006"/>
                </a:lnTo>
                <a:lnTo>
                  <a:pt x="947915" y="156718"/>
                </a:lnTo>
                <a:lnTo>
                  <a:pt x="956017" y="140055"/>
                </a:lnTo>
                <a:lnTo>
                  <a:pt x="957033" y="130098"/>
                </a:lnTo>
                <a:close/>
              </a:path>
              <a:path w="1631950" h="221614">
                <a:moveTo>
                  <a:pt x="1083957" y="109207"/>
                </a:moveTo>
                <a:lnTo>
                  <a:pt x="1082865" y="96570"/>
                </a:lnTo>
                <a:lnTo>
                  <a:pt x="1079906" y="85001"/>
                </a:lnTo>
                <a:lnTo>
                  <a:pt x="1075093" y="74498"/>
                </a:lnTo>
                <a:lnTo>
                  <a:pt x="1072095" y="70269"/>
                </a:lnTo>
                <a:lnTo>
                  <a:pt x="1068400" y="65049"/>
                </a:lnTo>
                <a:lnTo>
                  <a:pt x="1060107" y="57238"/>
                </a:lnTo>
                <a:lnTo>
                  <a:pt x="1057198" y="55575"/>
                </a:lnTo>
                <a:lnTo>
                  <a:pt x="1057198" y="113118"/>
                </a:lnTo>
                <a:lnTo>
                  <a:pt x="1056678" y="121081"/>
                </a:lnTo>
                <a:lnTo>
                  <a:pt x="1036967" y="152717"/>
                </a:lnTo>
                <a:lnTo>
                  <a:pt x="1027176" y="152717"/>
                </a:lnTo>
                <a:lnTo>
                  <a:pt x="997407" y="120764"/>
                </a:lnTo>
                <a:lnTo>
                  <a:pt x="996950" y="113118"/>
                </a:lnTo>
                <a:lnTo>
                  <a:pt x="997000" y="109207"/>
                </a:lnTo>
                <a:lnTo>
                  <a:pt x="1013917" y="73228"/>
                </a:lnTo>
                <a:lnTo>
                  <a:pt x="1026960" y="70269"/>
                </a:lnTo>
                <a:lnTo>
                  <a:pt x="1033983" y="71005"/>
                </a:lnTo>
                <a:lnTo>
                  <a:pt x="1056716" y="102412"/>
                </a:lnTo>
                <a:lnTo>
                  <a:pt x="1057198" y="113118"/>
                </a:lnTo>
                <a:lnTo>
                  <a:pt x="1057198" y="55575"/>
                </a:lnTo>
                <a:lnTo>
                  <a:pt x="1050429" y="51663"/>
                </a:lnTo>
                <a:lnTo>
                  <a:pt x="1039380" y="48323"/>
                </a:lnTo>
                <a:lnTo>
                  <a:pt x="1026960" y="47205"/>
                </a:lnTo>
                <a:lnTo>
                  <a:pt x="1014539" y="48336"/>
                </a:lnTo>
                <a:lnTo>
                  <a:pt x="978852" y="74993"/>
                </a:lnTo>
                <a:lnTo>
                  <a:pt x="970305" y="113118"/>
                </a:lnTo>
                <a:lnTo>
                  <a:pt x="971245" y="125641"/>
                </a:lnTo>
                <a:lnTo>
                  <a:pt x="993902" y="165595"/>
                </a:lnTo>
                <a:lnTo>
                  <a:pt x="1027176" y="175780"/>
                </a:lnTo>
                <a:lnTo>
                  <a:pt x="1039596" y="174650"/>
                </a:lnTo>
                <a:lnTo>
                  <a:pt x="1050658" y="171246"/>
                </a:lnTo>
                <a:lnTo>
                  <a:pt x="1060348" y="165595"/>
                </a:lnTo>
                <a:lnTo>
                  <a:pt x="1068679" y="157670"/>
                </a:lnTo>
                <a:lnTo>
                  <a:pt x="1072121" y="152717"/>
                </a:lnTo>
                <a:lnTo>
                  <a:pt x="1075359" y="148069"/>
                </a:lnTo>
                <a:lnTo>
                  <a:pt x="1080135" y="137401"/>
                </a:lnTo>
                <a:lnTo>
                  <a:pt x="1083005" y="125641"/>
                </a:lnTo>
                <a:lnTo>
                  <a:pt x="1083932" y="113118"/>
                </a:lnTo>
                <a:lnTo>
                  <a:pt x="1083957" y="109207"/>
                </a:lnTo>
                <a:close/>
              </a:path>
              <a:path w="1631950" h="221614">
                <a:moveTo>
                  <a:pt x="1126540" y="0"/>
                </a:moveTo>
                <a:lnTo>
                  <a:pt x="1099781" y="0"/>
                </a:lnTo>
                <a:lnTo>
                  <a:pt x="1099781" y="173609"/>
                </a:lnTo>
                <a:lnTo>
                  <a:pt x="1126540" y="173609"/>
                </a:lnTo>
                <a:lnTo>
                  <a:pt x="1126540" y="0"/>
                </a:lnTo>
                <a:close/>
              </a:path>
              <a:path w="1631950" h="221614">
                <a:moveTo>
                  <a:pt x="1252613" y="49377"/>
                </a:moveTo>
                <a:lnTo>
                  <a:pt x="1225854" y="49377"/>
                </a:lnTo>
                <a:lnTo>
                  <a:pt x="1225854" y="137655"/>
                </a:lnTo>
                <a:lnTo>
                  <a:pt x="1221613" y="144005"/>
                </a:lnTo>
                <a:lnTo>
                  <a:pt x="1215631" y="148539"/>
                </a:lnTo>
                <a:lnTo>
                  <a:pt x="1207897" y="151269"/>
                </a:lnTo>
                <a:lnTo>
                  <a:pt x="1198435" y="152171"/>
                </a:lnTo>
                <a:lnTo>
                  <a:pt x="1193685" y="152171"/>
                </a:lnTo>
                <a:lnTo>
                  <a:pt x="1189431" y="150672"/>
                </a:lnTo>
                <a:lnTo>
                  <a:pt x="1181925" y="144614"/>
                </a:lnTo>
                <a:lnTo>
                  <a:pt x="1180058" y="138328"/>
                </a:lnTo>
                <a:lnTo>
                  <a:pt x="1180058" y="49377"/>
                </a:lnTo>
                <a:lnTo>
                  <a:pt x="1153401" y="49377"/>
                </a:lnTo>
                <a:lnTo>
                  <a:pt x="1153401" y="128574"/>
                </a:lnTo>
                <a:lnTo>
                  <a:pt x="1154137" y="140169"/>
                </a:lnTo>
                <a:lnTo>
                  <a:pt x="1178420" y="172986"/>
                </a:lnTo>
                <a:lnTo>
                  <a:pt x="1195285" y="175780"/>
                </a:lnTo>
                <a:lnTo>
                  <a:pt x="1206385" y="175247"/>
                </a:lnTo>
                <a:lnTo>
                  <a:pt x="1215326" y="173659"/>
                </a:lnTo>
                <a:lnTo>
                  <a:pt x="1222108" y="171005"/>
                </a:lnTo>
                <a:lnTo>
                  <a:pt x="1226718" y="167297"/>
                </a:lnTo>
                <a:lnTo>
                  <a:pt x="1226934" y="173609"/>
                </a:lnTo>
                <a:lnTo>
                  <a:pt x="1252613" y="173609"/>
                </a:lnTo>
                <a:lnTo>
                  <a:pt x="1252613" y="49377"/>
                </a:lnTo>
                <a:close/>
              </a:path>
              <a:path w="1631950" h="221614">
                <a:moveTo>
                  <a:pt x="1332712" y="172732"/>
                </a:moveTo>
                <a:lnTo>
                  <a:pt x="1332611" y="149834"/>
                </a:lnTo>
                <a:lnTo>
                  <a:pt x="1326400" y="151257"/>
                </a:lnTo>
                <a:lnTo>
                  <a:pt x="1322158" y="151955"/>
                </a:lnTo>
                <a:lnTo>
                  <a:pt x="1317129" y="151955"/>
                </a:lnTo>
                <a:lnTo>
                  <a:pt x="1314818" y="151384"/>
                </a:lnTo>
                <a:lnTo>
                  <a:pt x="1311122" y="149021"/>
                </a:lnTo>
                <a:lnTo>
                  <a:pt x="1310195" y="146011"/>
                </a:lnTo>
                <a:lnTo>
                  <a:pt x="1310195" y="71348"/>
                </a:lnTo>
                <a:lnTo>
                  <a:pt x="1332166" y="71348"/>
                </a:lnTo>
                <a:lnTo>
                  <a:pt x="1332166" y="49377"/>
                </a:lnTo>
                <a:lnTo>
                  <a:pt x="1310195" y="49377"/>
                </a:lnTo>
                <a:lnTo>
                  <a:pt x="1310195" y="20764"/>
                </a:lnTo>
                <a:lnTo>
                  <a:pt x="1283550" y="20764"/>
                </a:lnTo>
                <a:lnTo>
                  <a:pt x="1283550" y="49377"/>
                </a:lnTo>
                <a:lnTo>
                  <a:pt x="1262011" y="49377"/>
                </a:lnTo>
                <a:lnTo>
                  <a:pt x="1262011" y="71348"/>
                </a:lnTo>
                <a:lnTo>
                  <a:pt x="1283550" y="71348"/>
                </a:lnTo>
                <a:lnTo>
                  <a:pt x="1283550" y="141084"/>
                </a:lnTo>
                <a:lnTo>
                  <a:pt x="1284109" y="149961"/>
                </a:lnTo>
                <a:lnTo>
                  <a:pt x="1305623" y="175780"/>
                </a:lnTo>
                <a:lnTo>
                  <a:pt x="1320025" y="175780"/>
                </a:lnTo>
                <a:lnTo>
                  <a:pt x="1326299" y="174764"/>
                </a:lnTo>
                <a:lnTo>
                  <a:pt x="1332712" y="172732"/>
                </a:lnTo>
                <a:close/>
              </a:path>
              <a:path w="1631950" h="221614">
                <a:moveTo>
                  <a:pt x="1382737" y="49377"/>
                </a:moveTo>
                <a:lnTo>
                  <a:pt x="1355966" y="49377"/>
                </a:lnTo>
                <a:lnTo>
                  <a:pt x="1355966" y="173609"/>
                </a:lnTo>
                <a:lnTo>
                  <a:pt x="1382737" y="173609"/>
                </a:lnTo>
                <a:lnTo>
                  <a:pt x="1382737" y="49377"/>
                </a:lnTo>
                <a:close/>
              </a:path>
              <a:path w="1631950" h="221614">
                <a:moveTo>
                  <a:pt x="1384795" y="17322"/>
                </a:moveTo>
                <a:lnTo>
                  <a:pt x="1383461" y="13830"/>
                </a:lnTo>
                <a:lnTo>
                  <a:pt x="1378089" y="7988"/>
                </a:lnTo>
                <a:lnTo>
                  <a:pt x="1374355" y="6515"/>
                </a:lnTo>
                <a:lnTo>
                  <a:pt x="1364678" y="6515"/>
                </a:lnTo>
                <a:lnTo>
                  <a:pt x="1360919" y="7988"/>
                </a:lnTo>
                <a:lnTo>
                  <a:pt x="1355737" y="13830"/>
                </a:lnTo>
                <a:lnTo>
                  <a:pt x="1354455" y="17322"/>
                </a:lnTo>
                <a:lnTo>
                  <a:pt x="1354467" y="25412"/>
                </a:lnTo>
                <a:lnTo>
                  <a:pt x="1355737" y="28803"/>
                </a:lnTo>
                <a:lnTo>
                  <a:pt x="1358315" y="31699"/>
                </a:lnTo>
                <a:lnTo>
                  <a:pt x="1360919" y="34569"/>
                </a:lnTo>
                <a:lnTo>
                  <a:pt x="1364678" y="36004"/>
                </a:lnTo>
                <a:lnTo>
                  <a:pt x="1374355" y="36004"/>
                </a:lnTo>
                <a:lnTo>
                  <a:pt x="1378089" y="34569"/>
                </a:lnTo>
                <a:lnTo>
                  <a:pt x="1383461" y="28841"/>
                </a:lnTo>
                <a:lnTo>
                  <a:pt x="1384795" y="25412"/>
                </a:lnTo>
                <a:lnTo>
                  <a:pt x="1384795" y="17322"/>
                </a:lnTo>
                <a:close/>
              </a:path>
              <a:path w="1631950" h="221614">
                <a:moveTo>
                  <a:pt x="1518373" y="109207"/>
                </a:moveTo>
                <a:lnTo>
                  <a:pt x="1517281" y="96570"/>
                </a:lnTo>
                <a:lnTo>
                  <a:pt x="1514322" y="85001"/>
                </a:lnTo>
                <a:lnTo>
                  <a:pt x="1509509" y="74498"/>
                </a:lnTo>
                <a:lnTo>
                  <a:pt x="1506512" y="70269"/>
                </a:lnTo>
                <a:lnTo>
                  <a:pt x="1502829" y="65049"/>
                </a:lnTo>
                <a:lnTo>
                  <a:pt x="1494523" y="57238"/>
                </a:lnTo>
                <a:lnTo>
                  <a:pt x="1491615" y="55575"/>
                </a:lnTo>
                <a:lnTo>
                  <a:pt x="1491615" y="113118"/>
                </a:lnTo>
                <a:lnTo>
                  <a:pt x="1491094" y="121081"/>
                </a:lnTo>
                <a:lnTo>
                  <a:pt x="1471383" y="152717"/>
                </a:lnTo>
                <a:lnTo>
                  <a:pt x="1461592" y="152717"/>
                </a:lnTo>
                <a:lnTo>
                  <a:pt x="1431823" y="120764"/>
                </a:lnTo>
                <a:lnTo>
                  <a:pt x="1431378" y="113118"/>
                </a:lnTo>
                <a:lnTo>
                  <a:pt x="1431417" y="109207"/>
                </a:lnTo>
                <a:lnTo>
                  <a:pt x="1448333" y="73228"/>
                </a:lnTo>
                <a:lnTo>
                  <a:pt x="1461376" y="70269"/>
                </a:lnTo>
                <a:lnTo>
                  <a:pt x="1468399" y="71005"/>
                </a:lnTo>
                <a:lnTo>
                  <a:pt x="1491145" y="102412"/>
                </a:lnTo>
                <a:lnTo>
                  <a:pt x="1491615" y="113118"/>
                </a:lnTo>
                <a:lnTo>
                  <a:pt x="1491615" y="55575"/>
                </a:lnTo>
                <a:lnTo>
                  <a:pt x="1484845" y="51663"/>
                </a:lnTo>
                <a:lnTo>
                  <a:pt x="1473796" y="48323"/>
                </a:lnTo>
                <a:lnTo>
                  <a:pt x="1461376" y="47205"/>
                </a:lnTo>
                <a:lnTo>
                  <a:pt x="1448955" y="48336"/>
                </a:lnTo>
                <a:lnTo>
                  <a:pt x="1413268" y="74993"/>
                </a:lnTo>
                <a:lnTo>
                  <a:pt x="1404734" y="113118"/>
                </a:lnTo>
                <a:lnTo>
                  <a:pt x="1405661" y="125641"/>
                </a:lnTo>
                <a:lnTo>
                  <a:pt x="1428318" y="165595"/>
                </a:lnTo>
                <a:lnTo>
                  <a:pt x="1461592" y="175780"/>
                </a:lnTo>
                <a:lnTo>
                  <a:pt x="1474025" y="174650"/>
                </a:lnTo>
                <a:lnTo>
                  <a:pt x="1506550" y="152717"/>
                </a:lnTo>
                <a:lnTo>
                  <a:pt x="1518348" y="113118"/>
                </a:lnTo>
                <a:lnTo>
                  <a:pt x="1518373" y="109207"/>
                </a:lnTo>
                <a:close/>
              </a:path>
              <a:path w="1631950" h="221614">
                <a:moveTo>
                  <a:pt x="1631657" y="92671"/>
                </a:moveTo>
                <a:lnTo>
                  <a:pt x="1614360" y="53174"/>
                </a:lnTo>
                <a:lnTo>
                  <a:pt x="1590649" y="47205"/>
                </a:lnTo>
                <a:lnTo>
                  <a:pt x="1579880" y="47904"/>
                </a:lnTo>
                <a:lnTo>
                  <a:pt x="1570926" y="50012"/>
                </a:lnTo>
                <a:lnTo>
                  <a:pt x="1563763" y="53530"/>
                </a:lnTo>
                <a:lnTo>
                  <a:pt x="1558404" y="58458"/>
                </a:lnTo>
                <a:lnTo>
                  <a:pt x="1557959" y="49377"/>
                </a:lnTo>
                <a:lnTo>
                  <a:pt x="1532559" y="49377"/>
                </a:lnTo>
                <a:lnTo>
                  <a:pt x="1532559" y="173609"/>
                </a:lnTo>
                <a:lnTo>
                  <a:pt x="1559217" y="173609"/>
                </a:lnTo>
                <a:lnTo>
                  <a:pt x="1559217" y="87020"/>
                </a:lnTo>
                <a:lnTo>
                  <a:pt x="1561566" y="82372"/>
                </a:lnTo>
                <a:lnTo>
                  <a:pt x="1564957" y="78498"/>
                </a:lnTo>
                <a:lnTo>
                  <a:pt x="1573809" y="72263"/>
                </a:lnTo>
                <a:lnTo>
                  <a:pt x="1578902" y="70700"/>
                </a:lnTo>
                <a:lnTo>
                  <a:pt x="1584667" y="70700"/>
                </a:lnTo>
                <a:lnTo>
                  <a:pt x="1591411" y="70700"/>
                </a:lnTo>
                <a:lnTo>
                  <a:pt x="1596466" y="72351"/>
                </a:lnTo>
                <a:lnTo>
                  <a:pt x="1603209" y="78917"/>
                </a:lnTo>
                <a:lnTo>
                  <a:pt x="1604899" y="84696"/>
                </a:lnTo>
                <a:lnTo>
                  <a:pt x="1604899" y="173609"/>
                </a:lnTo>
                <a:lnTo>
                  <a:pt x="1631657" y="173609"/>
                </a:lnTo>
                <a:lnTo>
                  <a:pt x="1631657" y="9267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4" name="object 24"/>
          <p:cNvGrpSpPr/>
          <p:nvPr/>
        </p:nvGrpSpPr>
        <p:grpSpPr>
          <a:xfrm>
            <a:off x="1091517" y="2776822"/>
            <a:ext cx="723900" cy="214629"/>
            <a:chOff x="1091517" y="2776822"/>
            <a:chExt cx="723900" cy="214629"/>
          </a:xfrm>
        </p:grpSpPr>
        <p:sp>
          <p:nvSpPr>
            <p:cNvPr id="25" name="object 25"/>
            <p:cNvSpPr/>
            <p:nvPr/>
          </p:nvSpPr>
          <p:spPr>
            <a:xfrm>
              <a:off x="1091514" y="2776829"/>
              <a:ext cx="531495" cy="214629"/>
            </a:xfrm>
            <a:custGeom>
              <a:avLst/>
              <a:gdLst/>
              <a:ahLst/>
              <a:cxnLst/>
              <a:rect l="l" t="t" r="r" b="b"/>
              <a:pathLst>
                <a:path w="531494" h="214630">
                  <a:moveTo>
                    <a:pt x="121615" y="123571"/>
                  </a:moveTo>
                  <a:lnTo>
                    <a:pt x="100533" y="85737"/>
                  </a:lnTo>
                  <a:lnTo>
                    <a:pt x="57823" y="68795"/>
                  </a:lnTo>
                  <a:lnTo>
                    <a:pt x="50546" y="66040"/>
                  </a:lnTo>
                  <a:lnTo>
                    <a:pt x="44653" y="63220"/>
                  </a:lnTo>
                  <a:lnTo>
                    <a:pt x="40132" y="60312"/>
                  </a:lnTo>
                  <a:lnTo>
                    <a:pt x="35064" y="56362"/>
                  </a:lnTo>
                  <a:lnTo>
                    <a:pt x="32524" y="51638"/>
                  </a:lnTo>
                  <a:lnTo>
                    <a:pt x="32524" y="39738"/>
                  </a:lnTo>
                  <a:lnTo>
                    <a:pt x="34861" y="34404"/>
                  </a:lnTo>
                  <a:lnTo>
                    <a:pt x="44246" y="25857"/>
                  </a:lnTo>
                  <a:lnTo>
                    <a:pt x="51777" y="23710"/>
                  </a:lnTo>
                  <a:lnTo>
                    <a:pt x="73025" y="23710"/>
                  </a:lnTo>
                  <a:lnTo>
                    <a:pt x="81013" y="26301"/>
                  </a:lnTo>
                  <a:lnTo>
                    <a:pt x="91211" y="36639"/>
                  </a:lnTo>
                  <a:lnTo>
                    <a:pt x="93764" y="44272"/>
                  </a:lnTo>
                  <a:lnTo>
                    <a:pt x="93764" y="54394"/>
                  </a:lnTo>
                  <a:lnTo>
                    <a:pt x="121170" y="54394"/>
                  </a:lnTo>
                  <a:lnTo>
                    <a:pt x="105676" y="15659"/>
                  </a:lnTo>
                  <a:lnTo>
                    <a:pt x="62115" y="0"/>
                  </a:lnTo>
                  <a:lnTo>
                    <a:pt x="49936" y="825"/>
                  </a:lnTo>
                  <a:lnTo>
                    <a:pt x="13868" y="20167"/>
                  </a:lnTo>
                  <a:lnTo>
                    <a:pt x="5003" y="46342"/>
                  </a:lnTo>
                  <a:lnTo>
                    <a:pt x="5905" y="55740"/>
                  </a:lnTo>
                  <a:lnTo>
                    <a:pt x="36271" y="87871"/>
                  </a:lnTo>
                  <a:lnTo>
                    <a:pt x="68148" y="99275"/>
                  </a:lnTo>
                  <a:lnTo>
                    <a:pt x="76695" y="102527"/>
                  </a:lnTo>
                  <a:lnTo>
                    <a:pt x="83134" y="105638"/>
                  </a:lnTo>
                  <a:lnTo>
                    <a:pt x="87452" y="108610"/>
                  </a:lnTo>
                  <a:lnTo>
                    <a:pt x="91808" y="112458"/>
                  </a:lnTo>
                  <a:lnTo>
                    <a:pt x="93980" y="117513"/>
                  </a:lnTo>
                  <a:lnTo>
                    <a:pt x="93980" y="123786"/>
                  </a:lnTo>
                  <a:lnTo>
                    <a:pt x="93980" y="130390"/>
                  </a:lnTo>
                  <a:lnTo>
                    <a:pt x="91389" y="135686"/>
                  </a:lnTo>
                  <a:lnTo>
                    <a:pt x="81013" y="143662"/>
                  </a:lnTo>
                  <a:lnTo>
                    <a:pt x="73317" y="145656"/>
                  </a:lnTo>
                  <a:lnTo>
                    <a:pt x="63093" y="145656"/>
                  </a:lnTo>
                  <a:lnTo>
                    <a:pt x="28079" y="122809"/>
                  </a:lnTo>
                  <a:lnTo>
                    <a:pt x="27406" y="114655"/>
                  </a:lnTo>
                  <a:lnTo>
                    <a:pt x="0" y="114655"/>
                  </a:lnTo>
                  <a:lnTo>
                    <a:pt x="14579" y="151739"/>
                  </a:lnTo>
                  <a:lnTo>
                    <a:pt x="55549" y="168897"/>
                  </a:lnTo>
                  <a:lnTo>
                    <a:pt x="63093" y="169252"/>
                  </a:lnTo>
                  <a:lnTo>
                    <a:pt x="75526" y="168490"/>
                  </a:lnTo>
                  <a:lnTo>
                    <a:pt x="112496" y="150202"/>
                  </a:lnTo>
                  <a:lnTo>
                    <a:pt x="120599" y="133527"/>
                  </a:lnTo>
                  <a:lnTo>
                    <a:pt x="121615" y="123571"/>
                  </a:lnTo>
                  <a:close/>
                </a:path>
                <a:path w="531494" h="214630">
                  <a:moveTo>
                    <a:pt x="235369" y="42862"/>
                  </a:moveTo>
                  <a:lnTo>
                    <a:pt x="206870" y="42862"/>
                  </a:lnTo>
                  <a:lnTo>
                    <a:pt x="181851" y="123571"/>
                  </a:lnTo>
                  <a:lnTo>
                    <a:pt x="154825" y="42862"/>
                  </a:lnTo>
                  <a:lnTo>
                    <a:pt x="125882" y="42862"/>
                  </a:lnTo>
                  <a:lnTo>
                    <a:pt x="169011" y="162509"/>
                  </a:lnTo>
                  <a:lnTo>
                    <a:pt x="162801" y="180022"/>
                  </a:lnTo>
                  <a:lnTo>
                    <a:pt x="160045" y="184518"/>
                  </a:lnTo>
                  <a:lnTo>
                    <a:pt x="153517" y="189268"/>
                  </a:lnTo>
                  <a:lnTo>
                    <a:pt x="148856" y="190474"/>
                  </a:lnTo>
                  <a:lnTo>
                    <a:pt x="142798" y="190474"/>
                  </a:lnTo>
                  <a:lnTo>
                    <a:pt x="133985" y="189763"/>
                  </a:lnTo>
                  <a:lnTo>
                    <a:pt x="134099" y="211899"/>
                  </a:lnTo>
                  <a:lnTo>
                    <a:pt x="139179" y="213715"/>
                  </a:lnTo>
                  <a:lnTo>
                    <a:pt x="144056" y="214617"/>
                  </a:lnTo>
                  <a:lnTo>
                    <a:pt x="152209" y="214515"/>
                  </a:lnTo>
                  <a:lnTo>
                    <a:pt x="163093" y="211874"/>
                  </a:lnTo>
                  <a:lnTo>
                    <a:pt x="172453" y="205752"/>
                  </a:lnTo>
                  <a:lnTo>
                    <a:pt x="180301" y="196151"/>
                  </a:lnTo>
                  <a:lnTo>
                    <a:pt x="186639" y="183070"/>
                  </a:lnTo>
                  <a:lnTo>
                    <a:pt x="235369" y="42862"/>
                  </a:lnTo>
                  <a:close/>
                </a:path>
                <a:path w="531494" h="214630">
                  <a:moveTo>
                    <a:pt x="335622" y="131076"/>
                  </a:moveTo>
                  <a:lnTo>
                    <a:pt x="309854" y="98577"/>
                  </a:lnTo>
                  <a:lnTo>
                    <a:pt x="279730" y="90271"/>
                  </a:lnTo>
                  <a:lnTo>
                    <a:pt x="273113" y="88023"/>
                  </a:lnTo>
                  <a:lnTo>
                    <a:pt x="267601" y="83705"/>
                  </a:lnTo>
                  <a:lnTo>
                    <a:pt x="266217" y="80962"/>
                  </a:lnTo>
                  <a:lnTo>
                    <a:pt x="266217" y="74371"/>
                  </a:lnTo>
                  <a:lnTo>
                    <a:pt x="267703" y="71234"/>
                  </a:lnTo>
                  <a:lnTo>
                    <a:pt x="273697" y="65252"/>
                  </a:lnTo>
                  <a:lnTo>
                    <a:pt x="278917" y="63741"/>
                  </a:lnTo>
                  <a:lnTo>
                    <a:pt x="293344" y="63741"/>
                  </a:lnTo>
                  <a:lnTo>
                    <a:pt x="298653" y="65595"/>
                  </a:lnTo>
                  <a:lnTo>
                    <a:pt x="305943" y="72948"/>
                  </a:lnTo>
                  <a:lnTo>
                    <a:pt x="307771" y="77851"/>
                  </a:lnTo>
                  <a:lnTo>
                    <a:pt x="307771" y="83972"/>
                  </a:lnTo>
                  <a:lnTo>
                    <a:pt x="334429" y="83972"/>
                  </a:lnTo>
                  <a:lnTo>
                    <a:pt x="314528" y="47256"/>
                  </a:lnTo>
                  <a:lnTo>
                    <a:pt x="286346" y="40678"/>
                  </a:lnTo>
                  <a:lnTo>
                    <a:pt x="276352" y="41376"/>
                  </a:lnTo>
                  <a:lnTo>
                    <a:pt x="242697" y="63957"/>
                  </a:lnTo>
                  <a:lnTo>
                    <a:pt x="239458" y="78320"/>
                  </a:lnTo>
                  <a:lnTo>
                    <a:pt x="240245" y="86029"/>
                  </a:lnTo>
                  <a:lnTo>
                    <a:pt x="275374" y="113220"/>
                  </a:lnTo>
                  <a:lnTo>
                    <a:pt x="295732" y="117754"/>
                  </a:lnTo>
                  <a:lnTo>
                    <a:pt x="302387" y="120269"/>
                  </a:lnTo>
                  <a:lnTo>
                    <a:pt x="307644" y="125996"/>
                  </a:lnTo>
                  <a:lnTo>
                    <a:pt x="308978" y="129159"/>
                  </a:lnTo>
                  <a:lnTo>
                    <a:pt x="308978" y="132600"/>
                  </a:lnTo>
                  <a:lnTo>
                    <a:pt x="308978" y="136372"/>
                  </a:lnTo>
                  <a:lnTo>
                    <a:pt x="307162" y="139585"/>
                  </a:lnTo>
                  <a:lnTo>
                    <a:pt x="299910" y="144868"/>
                  </a:lnTo>
                  <a:lnTo>
                    <a:pt x="294360" y="146202"/>
                  </a:lnTo>
                  <a:lnTo>
                    <a:pt x="281203" y="146202"/>
                  </a:lnTo>
                  <a:lnTo>
                    <a:pt x="275742" y="144843"/>
                  </a:lnTo>
                  <a:lnTo>
                    <a:pt x="265328" y="139357"/>
                  </a:lnTo>
                  <a:lnTo>
                    <a:pt x="262509" y="133400"/>
                  </a:lnTo>
                  <a:lnTo>
                    <a:pt x="262039" y="124218"/>
                  </a:lnTo>
                  <a:lnTo>
                    <a:pt x="235432" y="124218"/>
                  </a:lnTo>
                  <a:lnTo>
                    <a:pt x="256209" y="162013"/>
                  </a:lnTo>
                  <a:lnTo>
                    <a:pt x="286893" y="169252"/>
                  </a:lnTo>
                  <a:lnTo>
                    <a:pt x="297230" y="168605"/>
                  </a:lnTo>
                  <a:lnTo>
                    <a:pt x="332232" y="146570"/>
                  </a:lnTo>
                  <a:lnTo>
                    <a:pt x="334772" y="139230"/>
                  </a:lnTo>
                  <a:lnTo>
                    <a:pt x="335622" y="131076"/>
                  </a:lnTo>
                  <a:close/>
                </a:path>
                <a:path w="531494" h="214630">
                  <a:moveTo>
                    <a:pt x="408178" y="166217"/>
                  </a:moveTo>
                  <a:lnTo>
                    <a:pt x="408076" y="143319"/>
                  </a:lnTo>
                  <a:lnTo>
                    <a:pt x="401866" y="144729"/>
                  </a:lnTo>
                  <a:lnTo>
                    <a:pt x="397624" y="145440"/>
                  </a:lnTo>
                  <a:lnTo>
                    <a:pt x="392582" y="145440"/>
                  </a:lnTo>
                  <a:lnTo>
                    <a:pt x="390283" y="144856"/>
                  </a:lnTo>
                  <a:lnTo>
                    <a:pt x="386588" y="142494"/>
                  </a:lnTo>
                  <a:lnTo>
                    <a:pt x="385660" y="139484"/>
                  </a:lnTo>
                  <a:lnTo>
                    <a:pt x="385660" y="64833"/>
                  </a:lnTo>
                  <a:lnTo>
                    <a:pt x="407631" y="64833"/>
                  </a:lnTo>
                  <a:lnTo>
                    <a:pt x="407631" y="42862"/>
                  </a:lnTo>
                  <a:lnTo>
                    <a:pt x="385660" y="42862"/>
                  </a:lnTo>
                  <a:lnTo>
                    <a:pt x="385660" y="14249"/>
                  </a:lnTo>
                  <a:lnTo>
                    <a:pt x="359016" y="14249"/>
                  </a:lnTo>
                  <a:lnTo>
                    <a:pt x="359016" y="42862"/>
                  </a:lnTo>
                  <a:lnTo>
                    <a:pt x="337477" y="42862"/>
                  </a:lnTo>
                  <a:lnTo>
                    <a:pt x="337477" y="64833"/>
                  </a:lnTo>
                  <a:lnTo>
                    <a:pt x="359016" y="64833"/>
                  </a:lnTo>
                  <a:lnTo>
                    <a:pt x="359016" y="134556"/>
                  </a:lnTo>
                  <a:lnTo>
                    <a:pt x="359575" y="143446"/>
                  </a:lnTo>
                  <a:lnTo>
                    <a:pt x="381088" y="169252"/>
                  </a:lnTo>
                  <a:lnTo>
                    <a:pt x="395490" y="169252"/>
                  </a:lnTo>
                  <a:lnTo>
                    <a:pt x="401764" y="168249"/>
                  </a:lnTo>
                  <a:lnTo>
                    <a:pt x="408178" y="166217"/>
                  </a:lnTo>
                  <a:close/>
                </a:path>
                <a:path w="531494" h="214630">
                  <a:moveTo>
                    <a:pt x="530974" y="101600"/>
                  </a:moveTo>
                  <a:lnTo>
                    <a:pt x="530415" y="92786"/>
                  </a:lnTo>
                  <a:lnTo>
                    <a:pt x="530199" y="89242"/>
                  </a:lnTo>
                  <a:lnTo>
                    <a:pt x="527862" y="77914"/>
                  </a:lnTo>
                  <a:lnTo>
                    <a:pt x="504304" y="46164"/>
                  </a:lnTo>
                  <a:lnTo>
                    <a:pt x="504304" y="92621"/>
                  </a:lnTo>
                  <a:lnTo>
                    <a:pt x="452424" y="90932"/>
                  </a:lnTo>
                  <a:lnTo>
                    <a:pt x="453415" y="83210"/>
                  </a:lnTo>
                  <a:lnTo>
                    <a:pt x="456361" y="76758"/>
                  </a:lnTo>
                  <a:lnTo>
                    <a:pt x="466267" y="66357"/>
                  </a:lnTo>
                  <a:lnTo>
                    <a:pt x="472262" y="63741"/>
                  </a:lnTo>
                  <a:lnTo>
                    <a:pt x="488365" y="63741"/>
                  </a:lnTo>
                  <a:lnTo>
                    <a:pt x="494677" y="66776"/>
                  </a:lnTo>
                  <a:lnTo>
                    <a:pt x="498221" y="72821"/>
                  </a:lnTo>
                  <a:lnTo>
                    <a:pt x="501815" y="78879"/>
                  </a:lnTo>
                  <a:lnTo>
                    <a:pt x="503847" y="85534"/>
                  </a:lnTo>
                  <a:lnTo>
                    <a:pt x="504304" y="92621"/>
                  </a:lnTo>
                  <a:lnTo>
                    <a:pt x="504304" y="46164"/>
                  </a:lnTo>
                  <a:lnTo>
                    <a:pt x="502577" y="45085"/>
                  </a:lnTo>
                  <a:lnTo>
                    <a:pt x="491845" y="41783"/>
                  </a:lnTo>
                  <a:lnTo>
                    <a:pt x="479298" y="40678"/>
                  </a:lnTo>
                  <a:lnTo>
                    <a:pt x="472300" y="41160"/>
                  </a:lnTo>
                  <a:lnTo>
                    <a:pt x="436486" y="63436"/>
                  </a:lnTo>
                  <a:lnTo>
                    <a:pt x="424586" y="104533"/>
                  </a:lnTo>
                  <a:lnTo>
                    <a:pt x="424586" y="109105"/>
                  </a:lnTo>
                  <a:lnTo>
                    <a:pt x="440245" y="152285"/>
                  </a:lnTo>
                  <a:lnTo>
                    <a:pt x="481914" y="169252"/>
                  </a:lnTo>
                  <a:lnTo>
                    <a:pt x="490651" y="168795"/>
                  </a:lnTo>
                  <a:lnTo>
                    <a:pt x="526427" y="148158"/>
                  </a:lnTo>
                  <a:lnTo>
                    <a:pt x="530529" y="142557"/>
                  </a:lnTo>
                  <a:lnTo>
                    <a:pt x="513397" y="128955"/>
                  </a:lnTo>
                  <a:lnTo>
                    <a:pt x="508609" y="135229"/>
                  </a:lnTo>
                  <a:lnTo>
                    <a:pt x="503974" y="139687"/>
                  </a:lnTo>
                  <a:lnTo>
                    <a:pt x="495020" y="144983"/>
                  </a:lnTo>
                  <a:lnTo>
                    <a:pt x="489521" y="146304"/>
                  </a:lnTo>
                  <a:lnTo>
                    <a:pt x="473316" y="146304"/>
                  </a:lnTo>
                  <a:lnTo>
                    <a:pt x="465683" y="142862"/>
                  </a:lnTo>
                  <a:lnTo>
                    <a:pt x="454520" y="129082"/>
                  </a:lnTo>
                  <a:lnTo>
                    <a:pt x="451637" y="121716"/>
                  </a:lnTo>
                  <a:lnTo>
                    <a:pt x="451446" y="113893"/>
                  </a:lnTo>
                  <a:lnTo>
                    <a:pt x="530974" y="113893"/>
                  </a:lnTo>
                  <a:lnTo>
                    <a:pt x="530974" y="10160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3636" y="2817505"/>
              <a:ext cx="171653" cy="126401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1903095" y="2770295"/>
            <a:ext cx="1298575" cy="219075"/>
            <a:chOff x="1903095" y="2770295"/>
            <a:chExt cx="1298575" cy="219075"/>
          </a:xfrm>
        </p:grpSpPr>
        <p:sp>
          <p:nvSpPr>
            <p:cNvPr id="28" name="object 28"/>
            <p:cNvSpPr/>
            <p:nvPr/>
          </p:nvSpPr>
          <p:spPr>
            <a:xfrm>
              <a:off x="1903095" y="2770301"/>
              <a:ext cx="967740" cy="219075"/>
            </a:xfrm>
            <a:custGeom>
              <a:avLst/>
              <a:gdLst/>
              <a:ahLst/>
              <a:cxnLst/>
              <a:rect l="l" t="t" r="r" b="b"/>
              <a:pathLst>
                <a:path w="967739" h="219075">
                  <a:moveTo>
                    <a:pt x="121170" y="95948"/>
                  </a:moveTo>
                  <a:lnTo>
                    <a:pt x="116116" y="54457"/>
                  </a:lnTo>
                  <a:lnTo>
                    <a:pt x="93865" y="23774"/>
                  </a:lnTo>
                  <a:lnTo>
                    <a:pt x="93865" y="86258"/>
                  </a:lnTo>
                  <a:lnTo>
                    <a:pt x="93865" y="95948"/>
                  </a:lnTo>
                  <a:lnTo>
                    <a:pt x="81902" y="135432"/>
                  </a:lnTo>
                  <a:lnTo>
                    <a:pt x="46113" y="150012"/>
                  </a:lnTo>
                  <a:lnTo>
                    <a:pt x="27520" y="150012"/>
                  </a:lnTo>
                  <a:lnTo>
                    <a:pt x="27520" y="32410"/>
                  </a:lnTo>
                  <a:lnTo>
                    <a:pt x="48069" y="32410"/>
                  </a:lnTo>
                  <a:lnTo>
                    <a:pt x="87134" y="53987"/>
                  </a:lnTo>
                  <a:lnTo>
                    <a:pt x="93865" y="86258"/>
                  </a:lnTo>
                  <a:lnTo>
                    <a:pt x="93865" y="23774"/>
                  </a:lnTo>
                  <a:lnTo>
                    <a:pt x="90055" y="20548"/>
                  </a:lnTo>
                  <a:lnTo>
                    <a:pt x="77609" y="13970"/>
                  </a:lnTo>
                  <a:lnTo>
                    <a:pt x="63614" y="10020"/>
                  </a:lnTo>
                  <a:lnTo>
                    <a:pt x="48069" y="8699"/>
                  </a:lnTo>
                  <a:lnTo>
                    <a:pt x="0" y="8699"/>
                  </a:lnTo>
                  <a:lnTo>
                    <a:pt x="0" y="173609"/>
                  </a:lnTo>
                  <a:lnTo>
                    <a:pt x="46113" y="173609"/>
                  </a:lnTo>
                  <a:lnTo>
                    <a:pt x="89738" y="161798"/>
                  </a:lnTo>
                  <a:lnTo>
                    <a:pt x="116078" y="127952"/>
                  </a:lnTo>
                  <a:lnTo>
                    <a:pt x="119900" y="112864"/>
                  </a:lnTo>
                  <a:lnTo>
                    <a:pt x="121170" y="95948"/>
                  </a:lnTo>
                  <a:close/>
                </a:path>
                <a:path w="967739" h="219075">
                  <a:moveTo>
                    <a:pt x="242912" y="108127"/>
                  </a:moveTo>
                  <a:lnTo>
                    <a:pt x="233692" y="70269"/>
                  </a:lnTo>
                  <a:lnTo>
                    <a:pt x="216255" y="52692"/>
                  </a:lnTo>
                  <a:lnTo>
                    <a:pt x="216255" y="99148"/>
                  </a:lnTo>
                  <a:lnTo>
                    <a:pt x="164376" y="97459"/>
                  </a:lnTo>
                  <a:lnTo>
                    <a:pt x="165354" y="89738"/>
                  </a:lnTo>
                  <a:lnTo>
                    <a:pt x="168313" y="83286"/>
                  </a:lnTo>
                  <a:lnTo>
                    <a:pt x="178219" y="72885"/>
                  </a:lnTo>
                  <a:lnTo>
                    <a:pt x="184213" y="70269"/>
                  </a:lnTo>
                  <a:lnTo>
                    <a:pt x="200317" y="70269"/>
                  </a:lnTo>
                  <a:lnTo>
                    <a:pt x="206629" y="73304"/>
                  </a:lnTo>
                  <a:lnTo>
                    <a:pt x="210172" y="79349"/>
                  </a:lnTo>
                  <a:lnTo>
                    <a:pt x="213766" y="85407"/>
                  </a:lnTo>
                  <a:lnTo>
                    <a:pt x="215798" y="92062"/>
                  </a:lnTo>
                  <a:lnTo>
                    <a:pt x="216255" y="99148"/>
                  </a:lnTo>
                  <a:lnTo>
                    <a:pt x="216255" y="52692"/>
                  </a:lnTo>
                  <a:lnTo>
                    <a:pt x="214528" y="51612"/>
                  </a:lnTo>
                  <a:lnTo>
                    <a:pt x="203796" y="48310"/>
                  </a:lnTo>
                  <a:lnTo>
                    <a:pt x="191249" y="47205"/>
                  </a:lnTo>
                  <a:lnTo>
                    <a:pt x="184251" y="47688"/>
                  </a:lnTo>
                  <a:lnTo>
                    <a:pt x="148437" y="69964"/>
                  </a:lnTo>
                  <a:lnTo>
                    <a:pt x="136537" y="111061"/>
                  </a:lnTo>
                  <a:lnTo>
                    <a:pt x="136537" y="115633"/>
                  </a:lnTo>
                  <a:lnTo>
                    <a:pt x="152196" y="158813"/>
                  </a:lnTo>
                  <a:lnTo>
                    <a:pt x="193865" y="175780"/>
                  </a:lnTo>
                  <a:lnTo>
                    <a:pt x="202603" y="175323"/>
                  </a:lnTo>
                  <a:lnTo>
                    <a:pt x="238379" y="154686"/>
                  </a:lnTo>
                  <a:lnTo>
                    <a:pt x="242481" y="149085"/>
                  </a:lnTo>
                  <a:lnTo>
                    <a:pt x="225348" y="135483"/>
                  </a:lnTo>
                  <a:lnTo>
                    <a:pt x="220560" y="141757"/>
                  </a:lnTo>
                  <a:lnTo>
                    <a:pt x="215925" y="146215"/>
                  </a:lnTo>
                  <a:lnTo>
                    <a:pt x="206971" y="151511"/>
                  </a:lnTo>
                  <a:lnTo>
                    <a:pt x="201472" y="152831"/>
                  </a:lnTo>
                  <a:lnTo>
                    <a:pt x="185267" y="152831"/>
                  </a:lnTo>
                  <a:lnTo>
                    <a:pt x="177634" y="149390"/>
                  </a:lnTo>
                  <a:lnTo>
                    <a:pt x="166471" y="135610"/>
                  </a:lnTo>
                  <a:lnTo>
                    <a:pt x="163588" y="128244"/>
                  </a:lnTo>
                  <a:lnTo>
                    <a:pt x="163398" y="120421"/>
                  </a:lnTo>
                  <a:lnTo>
                    <a:pt x="242912" y="120421"/>
                  </a:lnTo>
                  <a:lnTo>
                    <a:pt x="242912" y="108127"/>
                  </a:lnTo>
                  <a:close/>
                </a:path>
                <a:path w="967739" h="219075">
                  <a:moveTo>
                    <a:pt x="359283" y="49390"/>
                  </a:moveTo>
                  <a:lnTo>
                    <a:pt x="331698" y="49390"/>
                  </a:lnTo>
                  <a:lnTo>
                    <a:pt x="304888" y="132334"/>
                  </a:lnTo>
                  <a:lnTo>
                    <a:pt x="277368" y="49390"/>
                  </a:lnTo>
                  <a:lnTo>
                    <a:pt x="249682" y="49390"/>
                  </a:lnTo>
                  <a:lnTo>
                    <a:pt x="294716" y="173609"/>
                  </a:lnTo>
                  <a:lnTo>
                    <a:pt x="314629" y="173609"/>
                  </a:lnTo>
                  <a:lnTo>
                    <a:pt x="359283" y="49390"/>
                  </a:lnTo>
                  <a:close/>
                </a:path>
                <a:path w="967739" h="219075">
                  <a:moveTo>
                    <a:pt x="473964" y="108127"/>
                  </a:moveTo>
                  <a:lnTo>
                    <a:pt x="464743" y="70269"/>
                  </a:lnTo>
                  <a:lnTo>
                    <a:pt x="447306" y="52692"/>
                  </a:lnTo>
                  <a:lnTo>
                    <a:pt x="447306" y="99148"/>
                  </a:lnTo>
                  <a:lnTo>
                    <a:pt x="395427" y="97459"/>
                  </a:lnTo>
                  <a:lnTo>
                    <a:pt x="396405" y="89738"/>
                  </a:lnTo>
                  <a:lnTo>
                    <a:pt x="399364" y="83286"/>
                  </a:lnTo>
                  <a:lnTo>
                    <a:pt x="409257" y="72885"/>
                  </a:lnTo>
                  <a:lnTo>
                    <a:pt x="415264" y="70269"/>
                  </a:lnTo>
                  <a:lnTo>
                    <a:pt x="431355" y="70269"/>
                  </a:lnTo>
                  <a:lnTo>
                    <a:pt x="437667" y="73304"/>
                  </a:lnTo>
                  <a:lnTo>
                    <a:pt x="441223" y="79349"/>
                  </a:lnTo>
                  <a:lnTo>
                    <a:pt x="444817" y="85407"/>
                  </a:lnTo>
                  <a:lnTo>
                    <a:pt x="446849" y="92062"/>
                  </a:lnTo>
                  <a:lnTo>
                    <a:pt x="447306" y="99148"/>
                  </a:lnTo>
                  <a:lnTo>
                    <a:pt x="447306" y="52692"/>
                  </a:lnTo>
                  <a:lnTo>
                    <a:pt x="445579" y="51612"/>
                  </a:lnTo>
                  <a:lnTo>
                    <a:pt x="434848" y="48310"/>
                  </a:lnTo>
                  <a:lnTo>
                    <a:pt x="422300" y="47205"/>
                  </a:lnTo>
                  <a:lnTo>
                    <a:pt x="415302" y="47688"/>
                  </a:lnTo>
                  <a:lnTo>
                    <a:pt x="379488" y="69964"/>
                  </a:lnTo>
                  <a:lnTo>
                    <a:pt x="367576" y="111061"/>
                  </a:lnTo>
                  <a:lnTo>
                    <a:pt x="367576" y="115633"/>
                  </a:lnTo>
                  <a:lnTo>
                    <a:pt x="383247" y="158813"/>
                  </a:lnTo>
                  <a:lnTo>
                    <a:pt x="424903" y="175780"/>
                  </a:lnTo>
                  <a:lnTo>
                    <a:pt x="433654" y="175323"/>
                  </a:lnTo>
                  <a:lnTo>
                    <a:pt x="469430" y="154686"/>
                  </a:lnTo>
                  <a:lnTo>
                    <a:pt x="473532" y="149085"/>
                  </a:lnTo>
                  <a:lnTo>
                    <a:pt x="456399" y="135483"/>
                  </a:lnTo>
                  <a:lnTo>
                    <a:pt x="451612" y="141757"/>
                  </a:lnTo>
                  <a:lnTo>
                    <a:pt x="446963" y="146215"/>
                  </a:lnTo>
                  <a:lnTo>
                    <a:pt x="438010" y="151511"/>
                  </a:lnTo>
                  <a:lnTo>
                    <a:pt x="432523" y="152831"/>
                  </a:lnTo>
                  <a:lnTo>
                    <a:pt x="416318" y="152831"/>
                  </a:lnTo>
                  <a:lnTo>
                    <a:pt x="408686" y="149390"/>
                  </a:lnTo>
                  <a:lnTo>
                    <a:pt x="397510" y="135610"/>
                  </a:lnTo>
                  <a:lnTo>
                    <a:pt x="394627" y="128244"/>
                  </a:lnTo>
                  <a:lnTo>
                    <a:pt x="394449" y="120421"/>
                  </a:lnTo>
                  <a:lnTo>
                    <a:pt x="473964" y="120421"/>
                  </a:lnTo>
                  <a:lnTo>
                    <a:pt x="473964" y="108127"/>
                  </a:lnTo>
                  <a:close/>
                </a:path>
                <a:path w="967739" h="219075">
                  <a:moveTo>
                    <a:pt x="523722" y="0"/>
                  </a:moveTo>
                  <a:lnTo>
                    <a:pt x="496963" y="0"/>
                  </a:lnTo>
                  <a:lnTo>
                    <a:pt x="496963" y="173609"/>
                  </a:lnTo>
                  <a:lnTo>
                    <a:pt x="523722" y="173609"/>
                  </a:lnTo>
                  <a:lnTo>
                    <a:pt x="523722" y="0"/>
                  </a:lnTo>
                  <a:close/>
                </a:path>
                <a:path w="967739" h="219075">
                  <a:moveTo>
                    <a:pt x="659371" y="109220"/>
                  </a:moveTo>
                  <a:lnTo>
                    <a:pt x="647509" y="70269"/>
                  </a:lnTo>
                  <a:lnTo>
                    <a:pt x="632612" y="55575"/>
                  </a:lnTo>
                  <a:lnTo>
                    <a:pt x="632612" y="113131"/>
                  </a:lnTo>
                  <a:lnTo>
                    <a:pt x="632079" y="121081"/>
                  </a:lnTo>
                  <a:lnTo>
                    <a:pt x="612381" y="152730"/>
                  </a:lnTo>
                  <a:lnTo>
                    <a:pt x="602589" y="152730"/>
                  </a:lnTo>
                  <a:lnTo>
                    <a:pt x="572820" y="120764"/>
                  </a:lnTo>
                  <a:lnTo>
                    <a:pt x="572363" y="113131"/>
                  </a:lnTo>
                  <a:lnTo>
                    <a:pt x="572414" y="109220"/>
                  </a:lnTo>
                  <a:lnTo>
                    <a:pt x="589330" y="73240"/>
                  </a:lnTo>
                  <a:lnTo>
                    <a:pt x="602373" y="70269"/>
                  </a:lnTo>
                  <a:lnTo>
                    <a:pt x="609384" y="71018"/>
                  </a:lnTo>
                  <a:lnTo>
                    <a:pt x="632129" y="102425"/>
                  </a:lnTo>
                  <a:lnTo>
                    <a:pt x="632612" y="113131"/>
                  </a:lnTo>
                  <a:lnTo>
                    <a:pt x="632612" y="55575"/>
                  </a:lnTo>
                  <a:lnTo>
                    <a:pt x="625843" y="51676"/>
                  </a:lnTo>
                  <a:lnTo>
                    <a:pt x="614794" y="48323"/>
                  </a:lnTo>
                  <a:lnTo>
                    <a:pt x="602373" y="47205"/>
                  </a:lnTo>
                  <a:lnTo>
                    <a:pt x="589953" y="48348"/>
                  </a:lnTo>
                  <a:lnTo>
                    <a:pt x="554266" y="74993"/>
                  </a:lnTo>
                  <a:lnTo>
                    <a:pt x="545719" y="113131"/>
                  </a:lnTo>
                  <a:lnTo>
                    <a:pt x="546646" y="125641"/>
                  </a:lnTo>
                  <a:lnTo>
                    <a:pt x="569315" y="165595"/>
                  </a:lnTo>
                  <a:lnTo>
                    <a:pt x="602589" y="175780"/>
                  </a:lnTo>
                  <a:lnTo>
                    <a:pt x="615010" y="174650"/>
                  </a:lnTo>
                  <a:lnTo>
                    <a:pt x="647534" y="152730"/>
                  </a:lnTo>
                  <a:lnTo>
                    <a:pt x="659345" y="113131"/>
                  </a:lnTo>
                  <a:lnTo>
                    <a:pt x="659371" y="109220"/>
                  </a:lnTo>
                  <a:close/>
                </a:path>
                <a:path w="967739" h="219075">
                  <a:moveTo>
                    <a:pt x="779500" y="110515"/>
                  </a:moveTo>
                  <a:lnTo>
                    <a:pt x="770242" y="70700"/>
                  </a:lnTo>
                  <a:lnTo>
                    <a:pt x="759866" y="57213"/>
                  </a:lnTo>
                  <a:lnTo>
                    <a:pt x="752741" y="52527"/>
                  </a:lnTo>
                  <a:lnTo>
                    <a:pt x="752741" y="110515"/>
                  </a:lnTo>
                  <a:lnTo>
                    <a:pt x="752741" y="112801"/>
                  </a:lnTo>
                  <a:lnTo>
                    <a:pt x="734212" y="152730"/>
                  </a:lnTo>
                  <a:lnTo>
                    <a:pt x="724573" y="152730"/>
                  </a:lnTo>
                  <a:lnTo>
                    <a:pt x="716864" y="151879"/>
                  </a:lnTo>
                  <a:lnTo>
                    <a:pt x="710234" y="149326"/>
                  </a:lnTo>
                  <a:lnTo>
                    <a:pt x="704684" y="145072"/>
                  </a:lnTo>
                  <a:lnTo>
                    <a:pt x="700201" y="139128"/>
                  </a:lnTo>
                  <a:lnTo>
                    <a:pt x="700201" y="84518"/>
                  </a:lnTo>
                  <a:lnTo>
                    <a:pt x="704634" y="78473"/>
                  </a:lnTo>
                  <a:lnTo>
                    <a:pt x="710133" y="74155"/>
                  </a:lnTo>
                  <a:lnTo>
                    <a:pt x="716699" y="71564"/>
                  </a:lnTo>
                  <a:lnTo>
                    <a:pt x="724357" y="70700"/>
                  </a:lnTo>
                  <a:lnTo>
                    <a:pt x="734148" y="70700"/>
                  </a:lnTo>
                  <a:lnTo>
                    <a:pt x="752741" y="110515"/>
                  </a:lnTo>
                  <a:lnTo>
                    <a:pt x="752741" y="52527"/>
                  </a:lnTo>
                  <a:lnTo>
                    <a:pt x="751370" y="51625"/>
                  </a:lnTo>
                  <a:lnTo>
                    <a:pt x="741514" y="48310"/>
                  </a:lnTo>
                  <a:lnTo>
                    <a:pt x="730224" y="47205"/>
                  </a:lnTo>
                  <a:lnTo>
                    <a:pt x="719582" y="47840"/>
                  </a:lnTo>
                  <a:lnTo>
                    <a:pt x="710793" y="49707"/>
                  </a:lnTo>
                  <a:lnTo>
                    <a:pt x="703884" y="52844"/>
                  </a:lnTo>
                  <a:lnTo>
                    <a:pt x="698842" y="57213"/>
                  </a:lnTo>
                  <a:lnTo>
                    <a:pt x="698246" y="49390"/>
                  </a:lnTo>
                  <a:lnTo>
                    <a:pt x="673442" y="49390"/>
                  </a:lnTo>
                  <a:lnTo>
                    <a:pt x="673442" y="218859"/>
                  </a:lnTo>
                  <a:lnTo>
                    <a:pt x="700201" y="218859"/>
                  </a:lnTo>
                  <a:lnTo>
                    <a:pt x="700201" y="167360"/>
                  </a:lnTo>
                  <a:lnTo>
                    <a:pt x="705002" y="171043"/>
                  </a:lnTo>
                  <a:lnTo>
                    <a:pt x="711657" y="173685"/>
                  </a:lnTo>
                  <a:lnTo>
                    <a:pt x="720166" y="175260"/>
                  </a:lnTo>
                  <a:lnTo>
                    <a:pt x="730554" y="175780"/>
                  </a:lnTo>
                  <a:lnTo>
                    <a:pt x="741654" y="174663"/>
                  </a:lnTo>
                  <a:lnTo>
                    <a:pt x="772350" y="148132"/>
                  </a:lnTo>
                  <a:lnTo>
                    <a:pt x="779500" y="112801"/>
                  </a:lnTo>
                  <a:lnTo>
                    <a:pt x="779500" y="110515"/>
                  </a:lnTo>
                  <a:close/>
                </a:path>
                <a:path w="967739" h="219075">
                  <a:moveTo>
                    <a:pt x="967511" y="93002"/>
                  </a:moveTo>
                  <a:lnTo>
                    <a:pt x="950087" y="53454"/>
                  </a:lnTo>
                  <a:lnTo>
                    <a:pt x="924763" y="47205"/>
                  </a:lnTo>
                  <a:lnTo>
                    <a:pt x="915708" y="47205"/>
                  </a:lnTo>
                  <a:lnTo>
                    <a:pt x="907796" y="49072"/>
                  </a:lnTo>
                  <a:lnTo>
                    <a:pt x="894346" y="56553"/>
                  </a:lnTo>
                  <a:lnTo>
                    <a:pt x="889952" y="59905"/>
                  </a:lnTo>
                  <a:lnTo>
                    <a:pt x="887895" y="62877"/>
                  </a:lnTo>
                  <a:lnTo>
                    <a:pt x="886040" y="59029"/>
                  </a:lnTo>
                  <a:lnTo>
                    <a:pt x="881875" y="55460"/>
                  </a:lnTo>
                  <a:lnTo>
                    <a:pt x="868921" y="48856"/>
                  </a:lnTo>
                  <a:lnTo>
                    <a:pt x="861669" y="47205"/>
                  </a:lnTo>
                  <a:lnTo>
                    <a:pt x="853630" y="47205"/>
                  </a:lnTo>
                  <a:lnTo>
                    <a:pt x="842772" y="47828"/>
                  </a:lnTo>
                  <a:lnTo>
                    <a:pt x="833843" y="49657"/>
                  </a:lnTo>
                  <a:lnTo>
                    <a:pt x="826820" y="52717"/>
                  </a:lnTo>
                  <a:lnTo>
                    <a:pt x="821702" y="56997"/>
                  </a:lnTo>
                  <a:lnTo>
                    <a:pt x="821423" y="49390"/>
                  </a:lnTo>
                  <a:lnTo>
                    <a:pt x="795858" y="49390"/>
                  </a:lnTo>
                  <a:lnTo>
                    <a:pt x="795858" y="173609"/>
                  </a:lnTo>
                  <a:lnTo>
                    <a:pt x="822629" y="173609"/>
                  </a:lnTo>
                  <a:lnTo>
                    <a:pt x="822629" y="84797"/>
                  </a:lnTo>
                  <a:lnTo>
                    <a:pt x="826414" y="78625"/>
                  </a:lnTo>
                  <a:lnTo>
                    <a:pt x="831646" y="74231"/>
                  </a:lnTo>
                  <a:lnTo>
                    <a:pt x="838327" y="71589"/>
                  </a:lnTo>
                  <a:lnTo>
                    <a:pt x="846442" y="70700"/>
                  </a:lnTo>
                  <a:lnTo>
                    <a:pt x="853262" y="70700"/>
                  </a:lnTo>
                  <a:lnTo>
                    <a:pt x="858608" y="72351"/>
                  </a:lnTo>
                  <a:lnTo>
                    <a:pt x="866368" y="78955"/>
                  </a:lnTo>
                  <a:lnTo>
                    <a:pt x="868311" y="84696"/>
                  </a:lnTo>
                  <a:lnTo>
                    <a:pt x="868311" y="173609"/>
                  </a:lnTo>
                  <a:lnTo>
                    <a:pt x="894956" y="173609"/>
                  </a:lnTo>
                  <a:lnTo>
                    <a:pt x="894956" y="92405"/>
                  </a:lnTo>
                  <a:lnTo>
                    <a:pt x="895616" y="86385"/>
                  </a:lnTo>
                  <a:lnTo>
                    <a:pt x="897966" y="81280"/>
                  </a:lnTo>
                  <a:lnTo>
                    <a:pt x="906094" y="72821"/>
                  </a:lnTo>
                  <a:lnTo>
                    <a:pt x="911707" y="70700"/>
                  </a:lnTo>
                  <a:lnTo>
                    <a:pt x="925817" y="70700"/>
                  </a:lnTo>
                  <a:lnTo>
                    <a:pt x="931189" y="72186"/>
                  </a:lnTo>
                  <a:lnTo>
                    <a:pt x="938834" y="78105"/>
                  </a:lnTo>
                  <a:lnTo>
                    <a:pt x="940752" y="83972"/>
                  </a:lnTo>
                  <a:lnTo>
                    <a:pt x="940752" y="173609"/>
                  </a:lnTo>
                  <a:lnTo>
                    <a:pt x="967511" y="173609"/>
                  </a:lnTo>
                  <a:lnTo>
                    <a:pt x="967511" y="93002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94462" y="2817505"/>
              <a:ext cx="106385" cy="12857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022206" y="2791078"/>
              <a:ext cx="179070" cy="155575"/>
            </a:xfrm>
            <a:custGeom>
              <a:avLst/>
              <a:gdLst/>
              <a:ahLst/>
              <a:cxnLst/>
              <a:rect l="l" t="t" r="r" b="b"/>
              <a:pathLst>
                <a:path w="179069" h="155575">
                  <a:moveTo>
                    <a:pt x="99098" y="71907"/>
                  </a:moveTo>
                  <a:lnTo>
                    <a:pt x="81800" y="32397"/>
                  </a:lnTo>
                  <a:lnTo>
                    <a:pt x="58089" y="26428"/>
                  </a:lnTo>
                  <a:lnTo>
                    <a:pt x="47320" y="27139"/>
                  </a:lnTo>
                  <a:lnTo>
                    <a:pt x="38354" y="29248"/>
                  </a:lnTo>
                  <a:lnTo>
                    <a:pt x="31191" y="32766"/>
                  </a:lnTo>
                  <a:lnTo>
                    <a:pt x="25831" y="37693"/>
                  </a:lnTo>
                  <a:lnTo>
                    <a:pt x="25400" y="28613"/>
                  </a:lnTo>
                  <a:lnTo>
                    <a:pt x="0" y="28613"/>
                  </a:lnTo>
                  <a:lnTo>
                    <a:pt x="0" y="152831"/>
                  </a:lnTo>
                  <a:lnTo>
                    <a:pt x="26644" y="152831"/>
                  </a:lnTo>
                  <a:lnTo>
                    <a:pt x="26644" y="66243"/>
                  </a:lnTo>
                  <a:lnTo>
                    <a:pt x="29006" y="61607"/>
                  </a:lnTo>
                  <a:lnTo>
                    <a:pt x="32397" y="57721"/>
                  </a:lnTo>
                  <a:lnTo>
                    <a:pt x="41249" y="51485"/>
                  </a:lnTo>
                  <a:lnTo>
                    <a:pt x="46342" y="49923"/>
                  </a:lnTo>
                  <a:lnTo>
                    <a:pt x="52108" y="49923"/>
                  </a:lnTo>
                  <a:lnTo>
                    <a:pt x="58851" y="49923"/>
                  </a:lnTo>
                  <a:lnTo>
                    <a:pt x="63906" y="51574"/>
                  </a:lnTo>
                  <a:lnTo>
                    <a:pt x="70650" y="58140"/>
                  </a:lnTo>
                  <a:lnTo>
                    <a:pt x="72339" y="63919"/>
                  </a:lnTo>
                  <a:lnTo>
                    <a:pt x="72339" y="152831"/>
                  </a:lnTo>
                  <a:lnTo>
                    <a:pt x="99098" y="152831"/>
                  </a:lnTo>
                  <a:lnTo>
                    <a:pt x="99098" y="71907"/>
                  </a:lnTo>
                  <a:close/>
                </a:path>
                <a:path w="179069" h="155575">
                  <a:moveTo>
                    <a:pt x="178879" y="151968"/>
                  </a:moveTo>
                  <a:lnTo>
                    <a:pt x="178765" y="129070"/>
                  </a:lnTo>
                  <a:lnTo>
                    <a:pt x="172567" y="130479"/>
                  </a:lnTo>
                  <a:lnTo>
                    <a:pt x="168325" y="131191"/>
                  </a:lnTo>
                  <a:lnTo>
                    <a:pt x="163283" y="131191"/>
                  </a:lnTo>
                  <a:lnTo>
                    <a:pt x="160985" y="130606"/>
                  </a:lnTo>
                  <a:lnTo>
                    <a:pt x="157289" y="128244"/>
                  </a:lnTo>
                  <a:lnTo>
                    <a:pt x="156362" y="125234"/>
                  </a:lnTo>
                  <a:lnTo>
                    <a:pt x="156362" y="50584"/>
                  </a:lnTo>
                  <a:lnTo>
                    <a:pt x="178333" y="50584"/>
                  </a:lnTo>
                  <a:lnTo>
                    <a:pt x="178333" y="28613"/>
                  </a:lnTo>
                  <a:lnTo>
                    <a:pt x="156362" y="28613"/>
                  </a:lnTo>
                  <a:lnTo>
                    <a:pt x="156362" y="0"/>
                  </a:lnTo>
                  <a:lnTo>
                    <a:pt x="129705" y="0"/>
                  </a:lnTo>
                  <a:lnTo>
                    <a:pt x="129705" y="28613"/>
                  </a:lnTo>
                  <a:lnTo>
                    <a:pt x="108165" y="28613"/>
                  </a:lnTo>
                  <a:lnTo>
                    <a:pt x="108165" y="50584"/>
                  </a:lnTo>
                  <a:lnTo>
                    <a:pt x="129705" y="50584"/>
                  </a:lnTo>
                  <a:lnTo>
                    <a:pt x="129705" y="120307"/>
                  </a:lnTo>
                  <a:lnTo>
                    <a:pt x="130263" y="129197"/>
                  </a:lnTo>
                  <a:lnTo>
                    <a:pt x="151790" y="155003"/>
                  </a:lnTo>
                  <a:lnTo>
                    <a:pt x="166179" y="155003"/>
                  </a:lnTo>
                  <a:lnTo>
                    <a:pt x="172453" y="154000"/>
                  </a:lnTo>
                  <a:lnTo>
                    <a:pt x="178879" y="151968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/>
          <p:nvPr/>
        </p:nvSpPr>
        <p:spPr>
          <a:xfrm>
            <a:off x="3264751" y="2770301"/>
            <a:ext cx="935355" cy="219075"/>
          </a:xfrm>
          <a:custGeom>
            <a:avLst/>
            <a:gdLst/>
            <a:ahLst/>
            <a:cxnLst/>
            <a:rect l="l" t="t" r="r" b="b"/>
            <a:pathLst>
              <a:path w="935354" h="219075">
                <a:moveTo>
                  <a:pt x="148805" y="173609"/>
                </a:moveTo>
                <a:lnTo>
                  <a:pt x="132956" y="132168"/>
                </a:lnTo>
                <a:lnTo>
                  <a:pt x="123875" y="108458"/>
                </a:lnTo>
                <a:lnTo>
                  <a:pt x="100533" y="47421"/>
                </a:lnTo>
                <a:lnTo>
                  <a:pt x="96545" y="37007"/>
                </a:lnTo>
                <a:lnTo>
                  <a:pt x="96545" y="108458"/>
                </a:lnTo>
                <a:lnTo>
                  <a:pt x="52158" y="108458"/>
                </a:lnTo>
                <a:lnTo>
                  <a:pt x="74345" y="47421"/>
                </a:lnTo>
                <a:lnTo>
                  <a:pt x="96545" y="108458"/>
                </a:lnTo>
                <a:lnTo>
                  <a:pt x="96545" y="37007"/>
                </a:lnTo>
                <a:lnTo>
                  <a:pt x="85712" y="8699"/>
                </a:lnTo>
                <a:lnTo>
                  <a:pt x="62877" y="8699"/>
                </a:lnTo>
                <a:lnTo>
                  <a:pt x="0" y="173609"/>
                </a:lnTo>
                <a:lnTo>
                  <a:pt x="28448" y="173609"/>
                </a:lnTo>
                <a:lnTo>
                  <a:pt x="43459" y="132168"/>
                </a:lnTo>
                <a:lnTo>
                  <a:pt x="105130" y="132168"/>
                </a:lnTo>
                <a:lnTo>
                  <a:pt x="120256" y="173609"/>
                </a:lnTo>
                <a:lnTo>
                  <a:pt x="148805" y="173609"/>
                </a:lnTo>
                <a:close/>
              </a:path>
              <a:path w="935354" h="219075">
                <a:moveTo>
                  <a:pt x="264414" y="110515"/>
                </a:moveTo>
                <a:lnTo>
                  <a:pt x="263613" y="97167"/>
                </a:lnTo>
                <a:lnTo>
                  <a:pt x="261239" y="85102"/>
                </a:lnTo>
                <a:lnTo>
                  <a:pt x="257276" y="74345"/>
                </a:lnTo>
                <a:lnTo>
                  <a:pt x="255143" y="70700"/>
                </a:lnTo>
                <a:lnTo>
                  <a:pt x="251739" y="64884"/>
                </a:lnTo>
                <a:lnTo>
                  <a:pt x="244779" y="57213"/>
                </a:lnTo>
                <a:lnTo>
                  <a:pt x="237655" y="52539"/>
                </a:lnTo>
                <a:lnTo>
                  <a:pt x="237655" y="110515"/>
                </a:lnTo>
                <a:lnTo>
                  <a:pt x="237655" y="112801"/>
                </a:lnTo>
                <a:lnTo>
                  <a:pt x="219125" y="152730"/>
                </a:lnTo>
                <a:lnTo>
                  <a:pt x="209473" y="152730"/>
                </a:lnTo>
                <a:lnTo>
                  <a:pt x="201777" y="151879"/>
                </a:lnTo>
                <a:lnTo>
                  <a:pt x="195148" y="149326"/>
                </a:lnTo>
                <a:lnTo>
                  <a:pt x="189585" y="145072"/>
                </a:lnTo>
                <a:lnTo>
                  <a:pt x="185102" y="139128"/>
                </a:lnTo>
                <a:lnTo>
                  <a:pt x="185102" y="84518"/>
                </a:lnTo>
                <a:lnTo>
                  <a:pt x="189534" y="78473"/>
                </a:lnTo>
                <a:lnTo>
                  <a:pt x="195033" y="74155"/>
                </a:lnTo>
                <a:lnTo>
                  <a:pt x="201612" y="71564"/>
                </a:lnTo>
                <a:lnTo>
                  <a:pt x="209257" y="70700"/>
                </a:lnTo>
                <a:lnTo>
                  <a:pt x="219049" y="70700"/>
                </a:lnTo>
                <a:lnTo>
                  <a:pt x="237655" y="110515"/>
                </a:lnTo>
                <a:lnTo>
                  <a:pt x="237655" y="52539"/>
                </a:lnTo>
                <a:lnTo>
                  <a:pt x="236270" y="51625"/>
                </a:lnTo>
                <a:lnTo>
                  <a:pt x="226415" y="48310"/>
                </a:lnTo>
                <a:lnTo>
                  <a:pt x="215138" y="47205"/>
                </a:lnTo>
                <a:lnTo>
                  <a:pt x="204482" y="47840"/>
                </a:lnTo>
                <a:lnTo>
                  <a:pt x="195707" y="49707"/>
                </a:lnTo>
                <a:lnTo>
                  <a:pt x="188785" y="52844"/>
                </a:lnTo>
                <a:lnTo>
                  <a:pt x="183743" y="57213"/>
                </a:lnTo>
                <a:lnTo>
                  <a:pt x="183146" y="49390"/>
                </a:lnTo>
                <a:lnTo>
                  <a:pt x="158343" y="49390"/>
                </a:lnTo>
                <a:lnTo>
                  <a:pt x="158343" y="218859"/>
                </a:lnTo>
                <a:lnTo>
                  <a:pt x="185102" y="218859"/>
                </a:lnTo>
                <a:lnTo>
                  <a:pt x="185102" y="167360"/>
                </a:lnTo>
                <a:lnTo>
                  <a:pt x="189903" y="171043"/>
                </a:lnTo>
                <a:lnTo>
                  <a:pt x="196557" y="173685"/>
                </a:lnTo>
                <a:lnTo>
                  <a:pt x="205079" y="175260"/>
                </a:lnTo>
                <a:lnTo>
                  <a:pt x="215455" y="175780"/>
                </a:lnTo>
                <a:lnTo>
                  <a:pt x="226555" y="174663"/>
                </a:lnTo>
                <a:lnTo>
                  <a:pt x="257251" y="148132"/>
                </a:lnTo>
                <a:lnTo>
                  <a:pt x="264414" y="112801"/>
                </a:lnTo>
                <a:lnTo>
                  <a:pt x="264414" y="110515"/>
                </a:lnTo>
                <a:close/>
              </a:path>
              <a:path w="935354" h="219075">
                <a:moveTo>
                  <a:pt x="386930" y="110515"/>
                </a:moveTo>
                <a:lnTo>
                  <a:pt x="386143" y="97167"/>
                </a:lnTo>
                <a:lnTo>
                  <a:pt x="383768" y="85102"/>
                </a:lnTo>
                <a:lnTo>
                  <a:pt x="379806" y="74345"/>
                </a:lnTo>
                <a:lnTo>
                  <a:pt x="377672" y="70700"/>
                </a:lnTo>
                <a:lnTo>
                  <a:pt x="374269" y="64884"/>
                </a:lnTo>
                <a:lnTo>
                  <a:pt x="367309" y="57213"/>
                </a:lnTo>
                <a:lnTo>
                  <a:pt x="360172" y="52527"/>
                </a:lnTo>
                <a:lnTo>
                  <a:pt x="360172" y="110515"/>
                </a:lnTo>
                <a:lnTo>
                  <a:pt x="360172" y="112801"/>
                </a:lnTo>
                <a:lnTo>
                  <a:pt x="341642" y="152730"/>
                </a:lnTo>
                <a:lnTo>
                  <a:pt x="332003" y="152730"/>
                </a:lnTo>
                <a:lnTo>
                  <a:pt x="324294" y="151879"/>
                </a:lnTo>
                <a:lnTo>
                  <a:pt x="317677" y="149326"/>
                </a:lnTo>
                <a:lnTo>
                  <a:pt x="312115" y="145072"/>
                </a:lnTo>
                <a:lnTo>
                  <a:pt x="307632" y="139128"/>
                </a:lnTo>
                <a:lnTo>
                  <a:pt x="307632" y="84518"/>
                </a:lnTo>
                <a:lnTo>
                  <a:pt x="312064" y="78473"/>
                </a:lnTo>
                <a:lnTo>
                  <a:pt x="317563" y="74155"/>
                </a:lnTo>
                <a:lnTo>
                  <a:pt x="324142" y="71564"/>
                </a:lnTo>
                <a:lnTo>
                  <a:pt x="331787" y="70700"/>
                </a:lnTo>
                <a:lnTo>
                  <a:pt x="341579" y="70700"/>
                </a:lnTo>
                <a:lnTo>
                  <a:pt x="360172" y="110515"/>
                </a:lnTo>
                <a:lnTo>
                  <a:pt x="360172" y="52527"/>
                </a:lnTo>
                <a:lnTo>
                  <a:pt x="358800" y="51625"/>
                </a:lnTo>
                <a:lnTo>
                  <a:pt x="348945" y="48310"/>
                </a:lnTo>
                <a:lnTo>
                  <a:pt x="337654" y="47205"/>
                </a:lnTo>
                <a:lnTo>
                  <a:pt x="327012" y="47840"/>
                </a:lnTo>
                <a:lnTo>
                  <a:pt x="318223" y="49707"/>
                </a:lnTo>
                <a:lnTo>
                  <a:pt x="311315" y="52844"/>
                </a:lnTo>
                <a:lnTo>
                  <a:pt x="306273" y="57213"/>
                </a:lnTo>
                <a:lnTo>
                  <a:pt x="305676" y="49390"/>
                </a:lnTo>
                <a:lnTo>
                  <a:pt x="280873" y="49390"/>
                </a:lnTo>
                <a:lnTo>
                  <a:pt x="280873" y="218859"/>
                </a:lnTo>
                <a:lnTo>
                  <a:pt x="307632" y="218859"/>
                </a:lnTo>
                <a:lnTo>
                  <a:pt x="307632" y="167360"/>
                </a:lnTo>
                <a:lnTo>
                  <a:pt x="312432" y="171043"/>
                </a:lnTo>
                <a:lnTo>
                  <a:pt x="319087" y="173685"/>
                </a:lnTo>
                <a:lnTo>
                  <a:pt x="327609" y="175260"/>
                </a:lnTo>
                <a:lnTo>
                  <a:pt x="337985" y="175780"/>
                </a:lnTo>
                <a:lnTo>
                  <a:pt x="349084" y="174663"/>
                </a:lnTo>
                <a:lnTo>
                  <a:pt x="379780" y="148132"/>
                </a:lnTo>
                <a:lnTo>
                  <a:pt x="386930" y="112801"/>
                </a:lnTo>
                <a:lnTo>
                  <a:pt x="386930" y="110515"/>
                </a:lnTo>
                <a:close/>
              </a:path>
              <a:path w="935354" h="219075">
                <a:moveTo>
                  <a:pt x="466928" y="49923"/>
                </a:moveTo>
                <a:lnTo>
                  <a:pt x="463054" y="48120"/>
                </a:lnTo>
                <a:lnTo>
                  <a:pt x="458990" y="47205"/>
                </a:lnTo>
                <a:lnTo>
                  <a:pt x="454748" y="47205"/>
                </a:lnTo>
                <a:lnTo>
                  <a:pt x="445655" y="47713"/>
                </a:lnTo>
                <a:lnTo>
                  <a:pt x="438454" y="49212"/>
                </a:lnTo>
                <a:lnTo>
                  <a:pt x="433146" y="51701"/>
                </a:lnTo>
                <a:lnTo>
                  <a:pt x="429729" y="55206"/>
                </a:lnTo>
                <a:lnTo>
                  <a:pt x="429514" y="49390"/>
                </a:lnTo>
                <a:lnTo>
                  <a:pt x="403517" y="49390"/>
                </a:lnTo>
                <a:lnTo>
                  <a:pt x="403517" y="173609"/>
                </a:lnTo>
                <a:lnTo>
                  <a:pt x="430161" y="173609"/>
                </a:lnTo>
                <a:lnTo>
                  <a:pt x="430161" y="87452"/>
                </a:lnTo>
                <a:lnTo>
                  <a:pt x="433920" y="81178"/>
                </a:lnTo>
                <a:lnTo>
                  <a:pt x="439115" y="76695"/>
                </a:lnTo>
                <a:lnTo>
                  <a:pt x="445731" y="74002"/>
                </a:lnTo>
                <a:lnTo>
                  <a:pt x="453771" y="73101"/>
                </a:lnTo>
                <a:lnTo>
                  <a:pt x="457111" y="73101"/>
                </a:lnTo>
                <a:lnTo>
                  <a:pt x="461454" y="73621"/>
                </a:lnTo>
                <a:lnTo>
                  <a:pt x="466826" y="74676"/>
                </a:lnTo>
                <a:lnTo>
                  <a:pt x="466928" y="49923"/>
                </a:lnTo>
                <a:close/>
              </a:path>
              <a:path w="935354" h="219075">
                <a:moveTo>
                  <a:pt x="587654" y="109220"/>
                </a:moveTo>
                <a:lnTo>
                  <a:pt x="586562" y="96583"/>
                </a:lnTo>
                <a:lnTo>
                  <a:pt x="583603" y="85013"/>
                </a:lnTo>
                <a:lnTo>
                  <a:pt x="578789" y="74498"/>
                </a:lnTo>
                <a:lnTo>
                  <a:pt x="575792" y="70269"/>
                </a:lnTo>
                <a:lnTo>
                  <a:pt x="572096" y="65049"/>
                </a:lnTo>
                <a:lnTo>
                  <a:pt x="563803" y="57238"/>
                </a:lnTo>
                <a:lnTo>
                  <a:pt x="560895" y="55575"/>
                </a:lnTo>
                <a:lnTo>
                  <a:pt x="560895" y="113131"/>
                </a:lnTo>
                <a:lnTo>
                  <a:pt x="560374" y="121081"/>
                </a:lnTo>
                <a:lnTo>
                  <a:pt x="540664" y="152730"/>
                </a:lnTo>
                <a:lnTo>
                  <a:pt x="530872" y="152730"/>
                </a:lnTo>
                <a:lnTo>
                  <a:pt x="501103" y="120764"/>
                </a:lnTo>
                <a:lnTo>
                  <a:pt x="500646" y="113131"/>
                </a:lnTo>
                <a:lnTo>
                  <a:pt x="500697" y="109220"/>
                </a:lnTo>
                <a:lnTo>
                  <a:pt x="517613" y="73240"/>
                </a:lnTo>
                <a:lnTo>
                  <a:pt x="530656" y="70269"/>
                </a:lnTo>
                <a:lnTo>
                  <a:pt x="537679" y="71018"/>
                </a:lnTo>
                <a:lnTo>
                  <a:pt x="560412" y="102425"/>
                </a:lnTo>
                <a:lnTo>
                  <a:pt x="560895" y="113131"/>
                </a:lnTo>
                <a:lnTo>
                  <a:pt x="560895" y="55575"/>
                </a:lnTo>
                <a:lnTo>
                  <a:pt x="554126" y="51676"/>
                </a:lnTo>
                <a:lnTo>
                  <a:pt x="543077" y="48323"/>
                </a:lnTo>
                <a:lnTo>
                  <a:pt x="530656" y="47205"/>
                </a:lnTo>
                <a:lnTo>
                  <a:pt x="518236" y="48348"/>
                </a:lnTo>
                <a:lnTo>
                  <a:pt x="482549" y="74993"/>
                </a:lnTo>
                <a:lnTo>
                  <a:pt x="474002" y="113131"/>
                </a:lnTo>
                <a:lnTo>
                  <a:pt x="474941" y="125641"/>
                </a:lnTo>
                <a:lnTo>
                  <a:pt x="497598" y="165595"/>
                </a:lnTo>
                <a:lnTo>
                  <a:pt x="530872" y="175780"/>
                </a:lnTo>
                <a:lnTo>
                  <a:pt x="543293" y="174650"/>
                </a:lnTo>
                <a:lnTo>
                  <a:pt x="554355" y="171259"/>
                </a:lnTo>
                <a:lnTo>
                  <a:pt x="564045" y="165595"/>
                </a:lnTo>
                <a:lnTo>
                  <a:pt x="572376" y="157670"/>
                </a:lnTo>
                <a:lnTo>
                  <a:pt x="575818" y="152730"/>
                </a:lnTo>
                <a:lnTo>
                  <a:pt x="579056" y="148082"/>
                </a:lnTo>
                <a:lnTo>
                  <a:pt x="583831" y="137401"/>
                </a:lnTo>
                <a:lnTo>
                  <a:pt x="586701" y="125641"/>
                </a:lnTo>
                <a:lnTo>
                  <a:pt x="587629" y="113131"/>
                </a:lnTo>
                <a:lnTo>
                  <a:pt x="587654" y="109220"/>
                </a:lnTo>
                <a:close/>
              </a:path>
              <a:path w="935354" h="219075">
                <a:moveTo>
                  <a:pt x="702030" y="167957"/>
                </a:moveTo>
                <a:lnTo>
                  <a:pt x="701116" y="165341"/>
                </a:lnTo>
                <a:lnTo>
                  <a:pt x="700214" y="162788"/>
                </a:lnTo>
                <a:lnTo>
                  <a:pt x="698931" y="156857"/>
                </a:lnTo>
                <a:lnTo>
                  <a:pt x="698322" y="151638"/>
                </a:lnTo>
                <a:lnTo>
                  <a:pt x="698157" y="150164"/>
                </a:lnTo>
                <a:lnTo>
                  <a:pt x="697979" y="145338"/>
                </a:lnTo>
                <a:lnTo>
                  <a:pt x="697890" y="116395"/>
                </a:lnTo>
                <a:lnTo>
                  <a:pt x="697788" y="88544"/>
                </a:lnTo>
                <a:lnTo>
                  <a:pt x="677418" y="53200"/>
                </a:lnTo>
                <a:lnTo>
                  <a:pt x="650900" y="47205"/>
                </a:lnTo>
                <a:lnTo>
                  <a:pt x="640194" y="47955"/>
                </a:lnTo>
                <a:lnTo>
                  <a:pt x="604304" y="72542"/>
                </a:lnTo>
                <a:lnTo>
                  <a:pt x="600862" y="88544"/>
                </a:lnTo>
                <a:lnTo>
                  <a:pt x="627507" y="88544"/>
                </a:lnTo>
                <a:lnTo>
                  <a:pt x="627507" y="82486"/>
                </a:lnTo>
                <a:lnTo>
                  <a:pt x="629488" y="77889"/>
                </a:lnTo>
                <a:lnTo>
                  <a:pt x="637425" y="71539"/>
                </a:lnTo>
                <a:lnTo>
                  <a:pt x="642848" y="69938"/>
                </a:lnTo>
                <a:lnTo>
                  <a:pt x="656996" y="69938"/>
                </a:lnTo>
                <a:lnTo>
                  <a:pt x="662393" y="71716"/>
                </a:lnTo>
                <a:lnTo>
                  <a:pt x="665911" y="75272"/>
                </a:lnTo>
                <a:lnTo>
                  <a:pt x="669467" y="78790"/>
                </a:lnTo>
                <a:lnTo>
                  <a:pt x="671245" y="83578"/>
                </a:lnTo>
                <a:lnTo>
                  <a:pt x="671245" y="95719"/>
                </a:lnTo>
                <a:lnTo>
                  <a:pt x="671245" y="116395"/>
                </a:lnTo>
                <a:lnTo>
                  <a:pt x="671245" y="136626"/>
                </a:lnTo>
                <a:lnTo>
                  <a:pt x="669531" y="140068"/>
                </a:lnTo>
                <a:lnTo>
                  <a:pt x="666280" y="143446"/>
                </a:lnTo>
                <a:lnTo>
                  <a:pt x="656666" y="150012"/>
                </a:lnTo>
                <a:lnTo>
                  <a:pt x="650976" y="151638"/>
                </a:lnTo>
                <a:lnTo>
                  <a:pt x="637806" y="151638"/>
                </a:lnTo>
                <a:lnTo>
                  <a:pt x="632955" y="150025"/>
                </a:lnTo>
                <a:lnTo>
                  <a:pt x="629793" y="146799"/>
                </a:lnTo>
                <a:lnTo>
                  <a:pt x="626681" y="143573"/>
                </a:lnTo>
                <a:lnTo>
                  <a:pt x="625119" y="139598"/>
                </a:lnTo>
                <a:lnTo>
                  <a:pt x="625119" y="134886"/>
                </a:lnTo>
                <a:lnTo>
                  <a:pt x="627037" y="127025"/>
                </a:lnTo>
                <a:lnTo>
                  <a:pt x="632802" y="121310"/>
                </a:lnTo>
                <a:lnTo>
                  <a:pt x="642404" y="117779"/>
                </a:lnTo>
                <a:lnTo>
                  <a:pt x="655853" y="116395"/>
                </a:lnTo>
                <a:lnTo>
                  <a:pt x="671245" y="116395"/>
                </a:lnTo>
                <a:lnTo>
                  <a:pt x="671245" y="95719"/>
                </a:lnTo>
                <a:lnTo>
                  <a:pt x="654596" y="95719"/>
                </a:lnTo>
                <a:lnTo>
                  <a:pt x="642569" y="96393"/>
                </a:lnTo>
                <a:lnTo>
                  <a:pt x="607047" y="112268"/>
                </a:lnTo>
                <a:lnTo>
                  <a:pt x="598462" y="136626"/>
                </a:lnTo>
                <a:lnTo>
                  <a:pt x="598551" y="139598"/>
                </a:lnTo>
                <a:lnTo>
                  <a:pt x="623951" y="173024"/>
                </a:lnTo>
                <a:lnTo>
                  <a:pt x="641438" y="175780"/>
                </a:lnTo>
                <a:lnTo>
                  <a:pt x="649198" y="175780"/>
                </a:lnTo>
                <a:lnTo>
                  <a:pt x="656107" y="174269"/>
                </a:lnTo>
                <a:lnTo>
                  <a:pt x="668210" y="168135"/>
                </a:lnTo>
                <a:lnTo>
                  <a:pt x="671639" y="166179"/>
                </a:lnTo>
                <a:lnTo>
                  <a:pt x="672439" y="165341"/>
                </a:lnTo>
                <a:lnTo>
                  <a:pt x="672541" y="166433"/>
                </a:lnTo>
                <a:lnTo>
                  <a:pt x="673633" y="169189"/>
                </a:lnTo>
                <a:lnTo>
                  <a:pt x="675703" y="173609"/>
                </a:lnTo>
                <a:lnTo>
                  <a:pt x="702030" y="173609"/>
                </a:lnTo>
                <a:lnTo>
                  <a:pt x="702030" y="167957"/>
                </a:lnTo>
                <a:close/>
              </a:path>
              <a:path w="935354" h="219075">
                <a:moveTo>
                  <a:pt x="825042" y="96380"/>
                </a:moveTo>
                <a:lnTo>
                  <a:pt x="810361" y="60375"/>
                </a:lnTo>
                <a:lnTo>
                  <a:pt x="774738" y="47205"/>
                </a:lnTo>
                <a:lnTo>
                  <a:pt x="761555" y="48374"/>
                </a:lnTo>
                <a:lnTo>
                  <a:pt x="726859" y="75501"/>
                </a:lnTo>
                <a:lnTo>
                  <a:pt x="719150" y="109220"/>
                </a:lnTo>
                <a:lnTo>
                  <a:pt x="719150" y="113779"/>
                </a:lnTo>
                <a:lnTo>
                  <a:pt x="732853" y="157187"/>
                </a:lnTo>
                <a:lnTo>
                  <a:pt x="774738" y="175780"/>
                </a:lnTo>
                <a:lnTo>
                  <a:pt x="784364" y="174993"/>
                </a:lnTo>
                <a:lnTo>
                  <a:pt x="820623" y="148513"/>
                </a:lnTo>
                <a:lnTo>
                  <a:pt x="825042" y="129882"/>
                </a:lnTo>
                <a:lnTo>
                  <a:pt x="799426" y="129882"/>
                </a:lnTo>
                <a:lnTo>
                  <a:pt x="798842" y="137604"/>
                </a:lnTo>
                <a:lnTo>
                  <a:pt x="796175" y="143357"/>
                </a:lnTo>
                <a:lnTo>
                  <a:pt x="786714" y="150863"/>
                </a:lnTo>
                <a:lnTo>
                  <a:pt x="781151" y="152730"/>
                </a:lnTo>
                <a:lnTo>
                  <a:pt x="774738" y="152730"/>
                </a:lnTo>
                <a:lnTo>
                  <a:pt x="767232" y="152730"/>
                </a:lnTo>
                <a:lnTo>
                  <a:pt x="745794" y="120345"/>
                </a:lnTo>
                <a:lnTo>
                  <a:pt x="745794" y="102717"/>
                </a:lnTo>
                <a:lnTo>
                  <a:pt x="767295" y="70269"/>
                </a:lnTo>
                <a:lnTo>
                  <a:pt x="781875" y="70269"/>
                </a:lnTo>
                <a:lnTo>
                  <a:pt x="787628" y="72504"/>
                </a:lnTo>
                <a:lnTo>
                  <a:pt x="796366" y="81419"/>
                </a:lnTo>
                <a:lnTo>
                  <a:pt x="798842" y="87896"/>
                </a:lnTo>
                <a:lnTo>
                  <a:pt x="799426" y="96380"/>
                </a:lnTo>
                <a:lnTo>
                  <a:pt x="825042" y="96380"/>
                </a:lnTo>
                <a:close/>
              </a:path>
              <a:path w="935354" h="219075">
                <a:moveTo>
                  <a:pt x="934859" y="92684"/>
                </a:moveTo>
                <a:lnTo>
                  <a:pt x="917562" y="53174"/>
                </a:lnTo>
                <a:lnTo>
                  <a:pt x="893851" y="47205"/>
                </a:lnTo>
                <a:lnTo>
                  <a:pt x="883310" y="47853"/>
                </a:lnTo>
                <a:lnTo>
                  <a:pt x="874560" y="49809"/>
                </a:lnTo>
                <a:lnTo>
                  <a:pt x="867600" y="53047"/>
                </a:lnTo>
                <a:lnTo>
                  <a:pt x="862406" y="57594"/>
                </a:lnTo>
                <a:lnTo>
                  <a:pt x="862406" y="0"/>
                </a:lnTo>
                <a:lnTo>
                  <a:pt x="835761" y="0"/>
                </a:lnTo>
                <a:lnTo>
                  <a:pt x="835761" y="173609"/>
                </a:lnTo>
                <a:lnTo>
                  <a:pt x="862406" y="173609"/>
                </a:lnTo>
                <a:lnTo>
                  <a:pt x="862406" y="87020"/>
                </a:lnTo>
                <a:lnTo>
                  <a:pt x="864768" y="82384"/>
                </a:lnTo>
                <a:lnTo>
                  <a:pt x="868159" y="78498"/>
                </a:lnTo>
                <a:lnTo>
                  <a:pt x="876998" y="72263"/>
                </a:lnTo>
                <a:lnTo>
                  <a:pt x="882103" y="70700"/>
                </a:lnTo>
                <a:lnTo>
                  <a:pt x="887869" y="70700"/>
                </a:lnTo>
                <a:lnTo>
                  <a:pt x="894613" y="70700"/>
                </a:lnTo>
                <a:lnTo>
                  <a:pt x="899668" y="72351"/>
                </a:lnTo>
                <a:lnTo>
                  <a:pt x="906411" y="78917"/>
                </a:lnTo>
                <a:lnTo>
                  <a:pt x="908100" y="84696"/>
                </a:lnTo>
                <a:lnTo>
                  <a:pt x="908100" y="173609"/>
                </a:lnTo>
                <a:lnTo>
                  <a:pt x="934859" y="173609"/>
                </a:lnTo>
                <a:lnTo>
                  <a:pt x="934859" y="9268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2" name="object 32"/>
          <p:cNvGrpSpPr/>
          <p:nvPr/>
        </p:nvGrpSpPr>
        <p:grpSpPr>
          <a:xfrm>
            <a:off x="1084392" y="3184664"/>
            <a:ext cx="965200" cy="220345"/>
            <a:chOff x="1084392" y="3184664"/>
            <a:chExt cx="965200" cy="220345"/>
          </a:xfrm>
        </p:grpSpPr>
        <p:sp>
          <p:nvSpPr>
            <p:cNvPr id="33" name="object 33"/>
            <p:cNvSpPr/>
            <p:nvPr/>
          </p:nvSpPr>
          <p:spPr>
            <a:xfrm>
              <a:off x="1084389" y="3184677"/>
              <a:ext cx="649605" cy="220345"/>
            </a:xfrm>
            <a:custGeom>
              <a:avLst/>
              <a:gdLst/>
              <a:ahLst/>
              <a:cxnLst/>
              <a:rect l="l" t="t" r="r" b="b"/>
              <a:pathLst>
                <a:path w="649605" h="220345">
                  <a:moveTo>
                    <a:pt x="148805" y="173609"/>
                  </a:moveTo>
                  <a:lnTo>
                    <a:pt x="132956" y="132156"/>
                  </a:lnTo>
                  <a:lnTo>
                    <a:pt x="123875" y="108445"/>
                  </a:lnTo>
                  <a:lnTo>
                    <a:pt x="100533" y="47421"/>
                  </a:lnTo>
                  <a:lnTo>
                    <a:pt x="96532" y="36982"/>
                  </a:lnTo>
                  <a:lnTo>
                    <a:pt x="96532" y="108445"/>
                  </a:lnTo>
                  <a:lnTo>
                    <a:pt x="52158" y="108445"/>
                  </a:lnTo>
                  <a:lnTo>
                    <a:pt x="74345" y="47421"/>
                  </a:lnTo>
                  <a:lnTo>
                    <a:pt x="96532" y="108445"/>
                  </a:lnTo>
                  <a:lnTo>
                    <a:pt x="96532" y="36982"/>
                  </a:lnTo>
                  <a:lnTo>
                    <a:pt x="85712" y="8699"/>
                  </a:lnTo>
                  <a:lnTo>
                    <a:pt x="62865" y="8699"/>
                  </a:lnTo>
                  <a:lnTo>
                    <a:pt x="0" y="173609"/>
                  </a:lnTo>
                  <a:lnTo>
                    <a:pt x="28448" y="173609"/>
                  </a:lnTo>
                  <a:lnTo>
                    <a:pt x="43459" y="132156"/>
                  </a:lnTo>
                  <a:lnTo>
                    <a:pt x="105130" y="132156"/>
                  </a:lnTo>
                  <a:lnTo>
                    <a:pt x="120256" y="173609"/>
                  </a:lnTo>
                  <a:lnTo>
                    <a:pt x="148805" y="173609"/>
                  </a:lnTo>
                  <a:close/>
                </a:path>
                <a:path w="649605" h="220345">
                  <a:moveTo>
                    <a:pt x="186842" y="0"/>
                  </a:moveTo>
                  <a:lnTo>
                    <a:pt x="160083" y="0"/>
                  </a:lnTo>
                  <a:lnTo>
                    <a:pt x="160083" y="173609"/>
                  </a:lnTo>
                  <a:lnTo>
                    <a:pt x="186842" y="173609"/>
                  </a:lnTo>
                  <a:lnTo>
                    <a:pt x="186842" y="0"/>
                  </a:lnTo>
                  <a:close/>
                </a:path>
                <a:path w="649605" h="220345">
                  <a:moveTo>
                    <a:pt x="315201" y="49377"/>
                  </a:moveTo>
                  <a:lnTo>
                    <a:pt x="290626" y="49377"/>
                  </a:lnTo>
                  <a:lnTo>
                    <a:pt x="290080" y="57048"/>
                  </a:lnTo>
                  <a:lnTo>
                    <a:pt x="288467" y="55626"/>
                  </a:lnTo>
                  <a:lnTo>
                    <a:pt x="288467" y="85064"/>
                  </a:lnTo>
                  <a:lnTo>
                    <a:pt x="288429" y="137464"/>
                  </a:lnTo>
                  <a:lnTo>
                    <a:pt x="284124" y="143789"/>
                  </a:lnTo>
                  <a:lnTo>
                    <a:pt x="278523" y="148450"/>
                  </a:lnTo>
                  <a:lnTo>
                    <a:pt x="271729" y="151244"/>
                  </a:lnTo>
                  <a:lnTo>
                    <a:pt x="263753" y="152171"/>
                  </a:lnTo>
                  <a:lnTo>
                    <a:pt x="254114" y="152171"/>
                  </a:lnTo>
                  <a:lnTo>
                    <a:pt x="236016" y="112801"/>
                  </a:lnTo>
                  <a:lnTo>
                    <a:pt x="236016" y="110515"/>
                  </a:lnTo>
                  <a:lnTo>
                    <a:pt x="254292" y="70700"/>
                  </a:lnTo>
                  <a:lnTo>
                    <a:pt x="288467" y="85064"/>
                  </a:lnTo>
                  <a:lnTo>
                    <a:pt x="288467" y="55626"/>
                  </a:lnTo>
                  <a:lnTo>
                    <a:pt x="285229" y="52743"/>
                  </a:lnTo>
                  <a:lnTo>
                    <a:pt x="278434" y="49669"/>
                  </a:lnTo>
                  <a:lnTo>
                    <a:pt x="269722" y="47815"/>
                  </a:lnTo>
                  <a:lnTo>
                    <a:pt x="259080" y="47205"/>
                  </a:lnTo>
                  <a:lnTo>
                    <a:pt x="248107" y="48310"/>
                  </a:lnTo>
                  <a:lnTo>
                    <a:pt x="216827" y="74295"/>
                  </a:lnTo>
                  <a:lnTo>
                    <a:pt x="209359" y="110515"/>
                  </a:lnTo>
                  <a:lnTo>
                    <a:pt x="209359" y="112801"/>
                  </a:lnTo>
                  <a:lnTo>
                    <a:pt x="222694" y="157721"/>
                  </a:lnTo>
                  <a:lnTo>
                    <a:pt x="258864" y="175780"/>
                  </a:lnTo>
                  <a:lnTo>
                    <a:pt x="269163" y="175247"/>
                  </a:lnTo>
                  <a:lnTo>
                    <a:pt x="277545" y="173672"/>
                  </a:lnTo>
                  <a:lnTo>
                    <a:pt x="284010" y="171043"/>
                  </a:lnTo>
                  <a:lnTo>
                    <a:pt x="288556" y="167347"/>
                  </a:lnTo>
                  <a:lnTo>
                    <a:pt x="288556" y="178168"/>
                  </a:lnTo>
                  <a:lnTo>
                    <a:pt x="286054" y="185204"/>
                  </a:lnTo>
                  <a:lnTo>
                    <a:pt x="276047" y="194640"/>
                  </a:lnTo>
                  <a:lnTo>
                    <a:pt x="269227" y="196989"/>
                  </a:lnTo>
                  <a:lnTo>
                    <a:pt x="260604" y="196989"/>
                  </a:lnTo>
                  <a:lnTo>
                    <a:pt x="252272" y="195884"/>
                  </a:lnTo>
                  <a:lnTo>
                    <a:pt x="244259" y="192570"/>
                  </a:lnTo>
                  <a:lnTo>
                    <a:pt x="236550" y="187045"/>
                  </a:lnTo>
                  <a:lnTo>
                    <a:pt x="229158" y="179311"/>
                  </a:lnTo>
                  <a:lnTo>
                    <a:pt x="214363" y="196062"/>
                  </a:lnTo>
                  <a:lnTo>
                    <a:pt x="247764" y="218478"/>
                  </a:lnTo>
                  <a:lnTo>
                    <a:pt x="255663" y="220052"/>
                  </a:lnTo>
                  <a:lnTo>
                    <a:pt x="262115" y="220052"/>
                  </a:lnTo>
                  <a:lnTo>
                    <a:pt x="300253" y="206349"/>
                  </a:lnTo>
                  <a:lnTo>
                    <a:pt x="307733" y="196989"/>
                  </a:lnTo>
                  <a:lnTo>
                    <a:pt x="311467" y="189865"/>
                  </a:lnTo>
                  <a:lnTo>
                    <a:pt x="314274" y="179552"/>
                  </a:lnTo>
                  <a:lnTo>
                    <a:pt x="315201" y="167843"/>
                  </a:lnTo>
                  <a:lnTo>
                    <a:pt x="315201" y="167347"/>
                  </a:lnTo>
                  <a:lnTo>
                    <a:pt x="315201" y="152171"/>
                  </a:lnTo>
                  <a:lnTo>
                    <a:pt x="315201" y="70700"/>
                  </a:lnTo>
                  <a:lnTo>
                    <a:pt x="315201" y="57048"/>
                  </a:lnTo>
                  <a:lnTo>
                    <a:pt x="315201" y="49377"/>
                  </a:lnTo>
                  <a:close/>
                </a:path>
                <a:path w="649605" h="220345">
                  <a:moveTo>
                    <a:pt x="445020" y="109207"/>
                  </a:moveTo>
                  <a:lnTo>
                    <a:pt x="443928" y="96570"/>
                  </a:lnTo>
                  <a:lnTo>
                    <a:pt x="440969" y="85001"/>
                  </a:lnTo>
                  <a:lnTo>
                    <a:pt x="436156" y="74498"/>
                  </a:lnTo>
                  <a:lnTo>
                    <a:pt x="433158" y="70269"/>
                  </a:lnTo>
                  <a:lnTo>
                    <a:pt x="429463" y="65049"/>
                  </a:lnTo>
                  <a:lnTo>
                    <a:pt x="421170" y="57238"/>
                  </a:lnTo>
                  <a:lnTo>
                    <a:pt x="418261" y="55575"/>
                  </a:lnTo>
                  <a:lnTo>
                    <a:pt x="418261" y="113118"/>
                  </a:lnTo>
                  <a:lnTo>
                    <a:pt x="417741" y="121081"/>
                  </a:lnTo>
                  <a:lnTo>
                    <a:pt x="398030" y="152717"/>
                  </a:lnTo>
                  <a:lnTo>
                    <a:pt x="388239" y="152717"/>
                  </a:lnTo>
                  <a:lnTo>
                    <a:pt x="358470" y="120764"/>
                  </a:lnTo>
                  <a:lnTo>
                    <a:pt x="358013" y="113118"/>
                  </a:lnTo>
                  <a:lnTo>
                    <a:pt x="358063" y="109207"/>
                  </a:lnTo>
                  <a:lnTo>
                    <a:pt x="374980" y="73228"/>
                  </a:lnTo>
                  <a:lnTo>
                    <a:pt x="388023" y="70269"/>
                  </a:lnTo>
                  <a:lnTo>
                    <a:pt x="395046" y="71005"/>
                  </a:lnTo>
                  <a:lnTo>
                    <a:pt x="417779" y="102412"/>
                  </a:lnTo>
                  <a:lnTo>
                    <a:pt x="418261" y="113118"/>
                  </a:lnTo>
                  <a:lnTo>
                    <a:pt x="418261" y="55575"/>
                  </a:lnTo>
                  <a:lnTo>
                    <a:pt x="411492" y="51663"/>
                  </a:lnTo>
                  <a:lnTo>
                    <a:pt x="400443" y="48323"/>
                  </a:lnTo>
                  <a:lnTo>
                    <a:pt x="388023" y="47205"/>
                  </a:lnTo>
                  <a:lnTo>
                    <a:pt x="375602" y="48336"/>
                  </a:lnTo>
                  <a:lnTo>
                    <a:pt x="339915" y="74993"/>
                  </a:lnTo>
                  <a:lnTo>
                    <a:pt x="331368" y="113118"/>
                  </a:lnTo>
                  <a:lnTo>
                    <a:pt x="332308" y="125641"/>
                  </a:lnTo>
                  <a:lnTo>
                    <a:pt x="354965" y="165595"/>
                  </a:lnTo>
                  <a:lnTo>
                    <a:pt x="388239" y="175780"/>
                  </a:lnTo>
                  <a:lnTo>
                    <a:pt x="400659" y="174650"/>
                  </a:lnTo>
                  <a:lnTo>
                    <a:pt x="411721" y="171246"/>
                  </a:lnTo>
                  <a:lnTo>
                    <a:pt x="421411" y="165595"/>
                  </a:lnTo>
                  <a:lnTo>
                    <a:pt x="429742" y="157670"/>
                  </a:lnTo>
                  <a:lnTo>
                    <a:pt x="433184" y="152717"/>
                  </a:lnTo>
                  <a:lnTo>
                    <a:pt x="436422" y="148069"/>
                  </a:lnTo>
                  <a:lnTo>
                    <a:pt x="441198" y="137401"/>
                  </a:lnTo>
                  <a:lnTo>
                    <a:pt x="444068" y="125641"/>
                  </a:lnTo>
                  <a:lnTo>
                    <a:pt x="444995" y="113118"/>
                  </a:lnTo>
                  <a:lnTo>
                    <a:pt x="445020" y="109207"/>
                  </a:lnTo>
                  <a:close/>
                </a:path>
                <a:path w="649605" h="220345">
                  <a:moveTo>
                    <a:pt x="522630" y="49923"/>
                  </a:moveTo>
                  <a:lnTo>
                    <a:pt x="518744" y="48107"/>
                  </a:lnTo>
                  <a:lnTo>
                    <a:pt x="514680" y="47205"/>
                  </a:lnTo>
                  <a:lnTo>
                    <a:pt x="510438" y="47205"/>
                  </a:lnTo>
                  <a:lnTo>
                    <a:pt x="501357" y="47701"/>
                  </a:lnTo>
                  <a:lnTo>
                    <a:pt x="494157" y="49199"/>
                  </a:lnTo>
                  <a:lnTo>
                    <a:pt x="488848" y="51701"/>
                  </a:lnTo>
                  <a:lnTo>
                    <a:pt x="485419" y="55194"/>
                  </a:lnTo>
                  <a:lnTo>
                    <a:pt x="485203" y="49377"/>
                  </a:lnTo>
                  <a:lnTo>
                    <a:pt x="459206" y="49377"/>
                  </a:lnTo>
                  <a:lnTo>
                    <a:pt x="459206" y="173609"/>
                  </a:lnTo>
                  <a:lnTo>
                    <a:pt x="485863" y="173609"/>
                  </a:lnTo>
                  <a:lnTo>
                    <a:pt x="485863" y="87452"/>
                  </a:lnTo>
                  <a:lnTo>
                    <a:pt x="489623" y="81165"/>
                  </a:lnTo>
                  <a:lnTo>
                    <a:pt x="494804" y="76682"/>
                  </a:lnTo>
                  <a:lnTo>
                    <a:pt x="501421" y="73990"/>
                  </a:lnTo>
                  <a:lnTo>
                    <a:pt x="509460" y="73088"/>
                  </a:lnTo>
                  <a:lnTo>
                    <a:pt x="512800" y="73088"/>
                  </a:lnTo>
                  <a:lnTo>
                    <a:pt x="517144" y="73621"/>
                  </a:lnTo>
                  <a:lnTo>
                    <a:pt x="522516" y="74676"/>
                  </a:lnTo>
                  <a:lnTo>
                    <a:pt x="522630" y="49923"/>
                  </a:lnTo>
                  <a:close/>
                </a:path>
                <a:path w="649605" h="220345">
                  <a:moveTo>
                    <a:pt x="565569" y="49377"/>
                  </a:moveTo>
                  <a:lnTo>
                    <a:pt x="538810" y="49377"/>
                  </a:lnTo>
                  <a:lnTo>
                    <a:pt x="538810" y="173609"/>
                  </a:lnTo>
                  <a:lnTo>
                    <a:pt x="565569" y="173609"/>
                  </a:lnTo>
                  <a:lnTo>
                    <a:pt x="565569" y="49377"/>
                  </a:lnTo>
                  <a:close/>
                </a:path>
                <a:path w="649605" h="220345">
                  <a:moveTo>
                    <a:pt x="567639" y="17322"/>
                  </a:moveTo>
                  <a:lnTo>
                    <a:pt x="566293" y="13830"/>
                  </a:lnTo>
                  <a:lnTo>
                    <a:pt x="560933" y="7988"/>
                  </a:lnTo>
                  <a:lnTo>
                    <a:pt x="557199" y="6515"/>
                  </a:lnTo>
                  <a:lnTo>
                    <a:pt x="547509" y="6515"/>
                  </a:lnTo>
                  <a:lnTo>
                    <a:pt x="543763" y="7988"/>
                  </a:lnTo>
                  <a:lnTo>
                    <a:pt x="538581" y="13830"/>
                  </a:lnTo>
                  <a:lnTo>
                    <a:pt x="537286" y="17322"/>
                  </a:lnTo>
                  <a:lnTo>
                    <a:pt x="537298" y="25412"/>
                  </a:lnTo>
                  <a:lnTo>
                    <a:pt x="538581" y="28803"/>
                  </a:lnTo>
                  <a:lnTo>
                    <a:pt x="541147" y="31699"/>
                  </a:lnTo>
                  <a:lnTo>
                    <a:pt x="543763" y="34569"/>
                  </a:lnTo>
                  <a:lnTo>
                    <a:pt x="547509" y="36004"/>
                  </a:lnTo>
                  <a:lnTo>
                    <a:pt x="557199" y="36004"/>
                  </a:lnTo>
                  <a:lnTo>
                    <a:pt x="560933" y="34569"/>
                  </a:lnTo>
                  <a:lnTo>
                    <a:pt x="566293" y="28841"/>
                  </a:lnTo>
                  <a:lnTo>
                    <a:pt x="567639" y="25412"/>
                  </a:lnTo>
                  <a:lnTo>
                    <a:pt x="567639" y="17322"/>
                  </a:lnTo>
                  <a:close/>
                </a:path>
                <a:path w="649605" h="220345">
                  <a:moveTo>
                    <a:pt x="649224" y="172732"/>
                  </a:moveTo>
                  <a:lnTo>
                    <a:pt x="649109" y="149834"/>
                  </a:lnTo>
                  <a:lnTo>
                    <a:pt x="642912" y="151257"/>
                  </a:lnTo>
                  <a:lnTo>
                    <a:pt x="638670" y="151955"/>
                  </a:lnTo>
                  <a:lnTo>
                    <a:pt x="633628" y="151955"/>
                  </a:lnTo>
                  <a:lnTo>
                    <a:pt x="631329" y="151384"/>
                  </a:lnTo>
                  <a:lnTo>
                    <a:pt x="627634" y="149021"/>
                  </a:lnTo>
                  <a:lnTo>
                    <a:pt x="626706" y="146011"/>
                  </a:lnTo>
                  <a:lnTo>
                    <a:pt x="626706" y="71348"/>
                  </a:lnTo>
                  <a:lnTo>
                    <a:pt x="648677" y="71348"/>
                  </a:lnTo>
                  <a:lnTo>
                    <a:pt x="648677" y="49377"/>
                  </a:lnTo>
                  <a:lnTo>
                    <a:pt x="626706" y="49377"/>
                  </a:lnTo>
                  <a:lnTo>
                    <a:pt x="626706" y="20764"/>
                  </a:lnTo>
                  <a:lnTo>
                    <a:pt x="600049" y="20764"/>
                  </a:lnTo>
                  <a:lnTo>
                    <a:pt x="600049" y="49377"/>
                  </a:lnTo>
                  <a:lnTo>
                    <a:pt x="578510" y="49377"/>
                  </a:lnTo>
                  <a:lnTo>
                    <a:pt x="578510" y="71348"/>
                  </a:lnTo>
                  <a:lnTo>
                    <a:pt x="600049" y="71348"/>
                  </a:lnTo>
                  <a:lnTo>
                    <a:pt x="600049" y="141084"/>
                  </a:lnTo>
                  <a:lnTo>
                    <a:pt x="600621" y="149961"/>
                  </a:lnTo>
                  <a:lnTo>
                    <a:pt x="622134" y="175780"/>
                  </a:lnTo>
                  <a:lnTo>
                    <a:pt x="636536" y="175780"/>
                  </a:lnTo>
                  <a:lnTo>
                    <a:pt x="642797" y="174764"/>
                  </a:lnTo>
                  <a:lnTo>
                    <a:pt x="649224" y="172732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5243" y="3184664"/>
              <a:ext cx="99097" cy="17361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7554" y="3231874"/>
              <a:ext cx="171653" cy="126401"/>
            </a:xfrm>
            <a:prstGeom prst="rect">
              <a:avLst/>
            </a:prstGeom>
          </p:spPr>
        </p:pic>
      </p:grpSp>
      <p:pic>
        <p:nvPicPr>
          <p:cNvPr id="36" name="object 3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29616" y="3191191"/>
            <a:ext cx="136952" cy="169259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2326375" y="3184664"/>
            <a:ext cx="1165860" cy="221615"/>
            <a:chOff x="2326375" y="3184664"/>
            <a:chExt cx="1165860" cy="221615"/>
          </a:xfrm>
        </p:grpSpPr>
        <p:sp>
          <p:nvSpPr>
            <p:cNvPr id="38" name="object 38"/>
            <p:cNvSpPr/>
            <p:nvPr/>
          </p:nvSpPr>
          <p:spPr>
            <a:xfrm>
              <a:off x="2326373" y="3184677"/>
              <a:ext cx="835660" cy="221615"/>
            </a:xfrm>
            <a:custGeom>
              <a:avLst/>
              <a:gdLst/>
              <a:ahLst/>
              <a:cxnLst/>
              <a:rect l="l" t="t" r="r" b="b"/>
              <a:pathLst>
                <a:path w="835660" h="221614">
                  <a:moveTo>
                    <a:pt x="121170" y="95935"/>
                  </a:moveTo>
                  <a:lnTo>
                    <a:pt x="116116" y="54444"/>
                  </a:lnTo>
                  <a:lnTo>
                    <a:pt x="93878" y="23774"/>
                  </a:lnTo>
                  <a:lnTo>
                    <a:pt x="93878" y="86258"/>
                  </a:lnTo>
                  <a:lnTo>
                    <a:pt x="93878" y="95935"/>
                  </a:lnTo>
                  <a:lnTo>
                    <a:pt x="81902" y="135420"/>
                  </a:lnTo>
                  <a:lnTo>
                    <a:pt x="46113" y="149999"/>
                  </a:lnTo>
                  <a:lnTo>
                    <a:pt x="27520" y="149999"/>
                  </a:lnTo>
                  <a:lnTo>
                    <a:pt x="27520" y="32410"/>
                  </a:lnTo>
                  <a:lnTo>
                    <a:pt x="48082" y="32410"/>
                  </a:lnTo>
                  <a:lnTo>
                    <a:pt x="87147" y="53975"/>
                  </a:lnTo>
                  <a:lnTo>
                    <a:pt x="93878" y="86258"/>
                  </a:lnTo>
                  <a:lnTo>
                    <a:pt x="93878" y="23774"/>
                  </a:lnTo>
                  <a:lnTo>
                    <a:pt x="90055" y="20535"/>
                  </a:lnTo>
                  <a:lnTo>
                    <a:pt x="77609" y="13957"/>
                  </a:lnTo>
                  <a:lnTo>
                    <a:pt x="63614" y="10007"/>
                  </a:lnTo>
                  <a:lnTo>
                    <a:pt x="48082" y="8699"/>
                  </a:lnTo>
                  <a:lnTo>
                    <a:pt x="0" y="8699"/>
                  </a:lnTo>
                  <a:lnTo>
                    <a:pt x="0" y="173609"/>
                  </a:lnTo>
                  <a:lnTo>
                    <a:pt x="46113" y="173609"/>
                  </a:lnTo>
                  <a:lnTo>
                    <a:pt x="89738" y="161798"/>
                  </a:lnTo>
                  <a:lnTo>
                    <a:pt x="102819" y="149999"/>
                  </a:lnTo>
                  <a:lnTo>
                    <a:pt x="109702" y="141198"/>
                  </a:lnTo>
                  <a:lnTo>
                    <a:pt x="116078" y="127939"/>
                  </a:lnTo>
                  <a:lnTo>
                    <a:pt x="119900" y="112864"/>
                  </a:lnTo>
                  <a:lnTo>
                    <a:pt x="121170" y="95935"/>
                  </a:lnTo>
                  <a:close/>
                </a:path>
                <a:path w="835660" h="221614">
                  <a:moveTo>
                    <a:pt x="242925" y="108115"/>
                  </a:moveTo>
                  <a:lnTo>
                    <a:pt x="242366" y="99314"/>
                  </a:lnTo>
                  <a:lnTo>
                    <a:pt x="242150" y="95770"/>
                  </a:lnTo>
                  <a:lnTo>
                    <a:pt x="239826" y="84429"/>
                  </a:lnTo>
                  <a:lnTo>
                    <a:pt x="235940" y="74117"/>
                  </a:lnTo>
                  <a:lnTo>
                    <a:pt x="233692" y="70269"/>
                  </a:lnTo>
                  <a:lnTo>
                    <a:pt x="230517" y="64820"/>
                  </a:lnTo>
                  <a:lnTo>
                    <a:pt x="223431" y="57111"/>
                  </a:lnTo>
                  <a:lnTo>
                    <a:pt x="216255" y="52692"/>
                  </a:lnTo>
                  <a:lnTo>
                    <a:pt x="216255" y="99148"/>
                  </a:lnTo>
                  <a:lnTo>
                    <a:pt x="164388" y="97459"/>
                  </a:lnTo>
                  <a:lnTo>
                    <a:pt x="165366" y="89738"/>
                  </a:lnTo>
                  <a:lnTo>
                    <a:pt x="168313" y="83286"/>
                  </a:lnTo>
                  <a:lnTo>
                    <a:pt x="178219" y="72872"/>
                  </a:lnTo>
                  <a:lnTo>
                    <a:pt x="184213" y="70269"/>
                  </a:lnTo>
                  <a:lnTo>
                    <a:pt x="200317" y="70269"/>
                  </a:lnTo>
                  <a:lnTo>
                    <a:pt x="206629" y="73291"/>
                  </a:lnTo>
                  <a:lnTo>
                    <a:pt x="210185" y="79349"/>
                  </a:lnTo>
                  <a:lnTo>
                    <a:pt x="213766" y="85407"/>
                  </a:lnTo>
                  <a:lnTo>
                    <a:pt x="215798" y="92062"/>
                  </a:lnTo>
                  <a:lnTo>
                    <a:pt x="216255" y="99148"/>
                  </a:lnTo>
                  <a:lnTo>
                    <a:pt x="216255" y="52692"/>
                  </a:lnTo>
                  <a:lnTo>
                    <a:pt x="214528" y="51612"/>
                  </a:lnTo>
                  <a:lnTo>
                    <a:pt x="203796" y="48310"/>
                  </a:lnTo>
                  <a:lnTo>
                    <a:pt x="191249" y="47205"/>
                  </a:lnTo>
                  <a:lnTo>
                    <a:pt x="184264" y="47675"/>
                  </a:lnTo>
                  <a:lnTo>
                    <a:pt x="148437" y="69951"/>
                  </a:lnTo>
                  <a:lnTo>
                    <a:pt x="136537" y="111061"/>
                  </a:lnTo>
                  <a:lnTo>
                    <a:pt x="136537" y="115620"/>
                  </a:lnTo>
                  <a:lnTo>
                    <a:pt x="152196" y="158813"/>
                  </a:lnTo>
                  <a:lnTo>
                    <a:pt x="193865" y="175780"/>
                  </a:lnTo>
                  <a:lnTo>
                    <a:pt x="202603" y="175310"/>
                  </a:lnTo>
                  <a:lnTo>
                    <a:pt x="238379" y="154686"/>
                  </a:lnTo>
                  <a:lnTo>
                    <a:pt x="242481" y="149072"/>
                  </a:lnTo>
                  <a:lnTo>
                    <a:pt x="225348" y="135483"/>
                  </a:lnTo>
                  <a:lnTo>
                    <a:pt x="220560" y="141744"/>
                  </a:lnTo>
                  <a:lnTo>
                    <a:pt x="215925" y="146215"/>
                  </a:lnTo>
                  <a:lnTo>
                    <a:pt x="206971" y="151498"/>
                  </a:lnTo>
                  <a:lnTo>
                    <a:pt x="201472" y="152831"/>
                  </a:lnTo>
                  <a:lnTo>
                    <a:pt x="185267" y="152831"/>
                  </a:lnTo>
                  <a:lnTo>
                    <a:pt x="177634" y="149377"/>
                  </a:lnTo>
                  <a:lnTo>
                    <a:pt x="166471" y="135610"/>
                  </a:lnTo>
                  <a:lnTo>
                    <a:pt x="163588" y="128244"/>
                  </a:lnTo>
                  <a:lnTo>
                    <a:pt x="163398" y="120408"/>
                  </a:lnTo>
                  <a:lnTo>
                    <a:pt x="242925" y="120408"/>
                  </a:lnTo>
                  <a:lnTo>
                    <a:pt x="242925" y="108115"/>
                  </a:lnTo>
                  <a:close/>
                </a:path>
                <a:path w="835660" h="221614">
                  <a:moveTo>
                    <a:pt x="370230" y="110515"/>
                  </a:moveTo>
                  <a:lnTo>
                    <a:pt x="369443" y="97155"/>
                  </a:lnTo>
                  <a:lnTo>
                    <a:pt x="367068" y="85102"/>
                  </a:lnTo>
                  <a:lnTo>
                    <a:pt x="363105" y="74345"/>
                  </a:lnTo>
                  <a:lnTo>
                    <a:pt x="360972" y="70700"/>
                  </a:lnTo>
                  <a:lnTo>
                    <a:pt x="357568" y="64884"/>
                  </a:lnTo>
                  <a:lnTo>
                    <a:pt x="350596" y="57213"/>
                  </a:lnTo>
                  <a:lnTo>
                    <a:pt x="343471" y="52527"/>
                  </a:lnTo>
                  <a:lnTo>
                    <a:pt x="343471" y="110515"/>
                  </a:lnTo>
                  <a:lnTo>
                    <a:pt x="343471" y="112801"/>
                  </a:lnTo>
                  <a:lnTo>
                    <a:pt x="343052" y="120802"/>
                  </a:lnTo>
                  <a:lnTo>
                    <a:pt x="324942" y="152717"/>
                  </a:lnTo>
                  <a:lnTo>
                    <a:pt x="315302" y="152717"/>
                  </a:lnTo>
                  <a:lnTo>
                    <a:pt x="307594" y="151866"/>
                  </a:lnTo>
                  <a:lnTo>
                    <a:pt x="300977" y="149313"/>
                  </a:lnTo>
                  <a:lnTo>
                    <a:pt x="295414" y="145072"/>
                  </a:lnTo>
                  <a:lnTo>
                    <a:pt x="290931" y="139115"/>
                  </a:lnTo>
                  <a:lnTo>
                    <a:pt x="290931" y="84518"/>
                  </a:lnTo>
                  <a:lnTo>
                    <a:pt x="295363" y="78473"/>
                  </a:lnTo>
                  <a:lnTo>
                    <a:pt x="300863" y="74155"/>
                  </a:lnTo>
                  <a:lnTo>
                    <a:pt x="307441" y="71564"/>
                  </a:lnTo>
                  <a:lnTo>
                    <a:pt x="315087" y="70700"/>
                  </a:lnTo>
                  <a:lnTo>
                    <a:pt x="324878" y="70700"/>
                  </a:lnTo>
                  <a:lnTo>
                    <a:pt x="343471" y="110515"/>
                  </a:lnTo>
                  <a:lnTo>
                    <a:pt x="343471" y="52527"/>
                  </a:lnTo>
                  <a:lnTo>
                    <a:pt x="342099" y="51625"/>
                  </a:lnTo>
                  <a:lnTo>
                    <a:pt x="332244" y="48310"/>
                  </a:lnTo>
                  <a:lnTo>
                    <a:pt x="320954" y="47205"/>
                  </a:lnTo>
                  <a:lnTo>
                    <a:pt x="310311" y="47828"/>
                  </a:lnTo>
                  <a:lnTo>
                    <a:pt x="301523" y="49707"/>
                  </a:lnTo>
                  <a:lnTo>
                    <a:pt x="294614" y="52832"/>
                  </a:lnTo>
                  <a:lnTo>
                    <a:pt x="289572" y="57213"/>
                  </a:lnTo>
                  <a:lnTo>
                    <a:pt x="288975" y="49377"/>
                  </a:lnTo>
                  <a:lnTo>
                    <a:pt x="264172" y="49377"/>
                  </a:lnTo>
                  <a:lnTo>
                    <a:pt x="264172" y="218859"/>
                  </a:lnTo>
                  <a:lnTo>
                    <a:pt x="290931" y="218859"/>
                  </a:lnTo>
                  <a:lnTo>
                    <a:pt x="290931" y="167347"/>
                  </a:lnTo>
                  <a:lnTo>
                    <a:pt x="295732" y="171043"/>
                  </a:lnTo>
                  <a:lnTo>
                    <a:pt x="302387" y="173672"/>
                  </a:lnTo>
                  <a:lnTo>
                    <a:pt x="310908" y="175247"/>
                  </a:lnTo>
                  <a:lnTo>
                    <a:pt x="321284" y="175780"/>
                  </a:lnTo>
                  <a:lnTo>
                    <a:pt x="332384" y="174650"/>
                  </a:lnTo>
                  <a:lnTo>
                    <a:pt x="342112" y="171272"/>
                  </a:lnTo>
                  <a:lnTo>
                    <a:pt x="347929" y="167347"/>
                  </a:lnTo>
                  <a:lnTo>
                    <a:pt x="350494" y="165620"/>
                  </a:lnTo>
                  <a:lnTo>
                    <a:pt x="369443" y="125666"/>
                  </a:lnTo>
                  <a:lnTo>
                    <a:pt x="370230" y="112801"/>
                  </a:lnTo>
                  <a:lnTo>
                    <a:pt x="370230" y="110515"/>
                  </a:lnTo>
                  <a:close/>
                </a:path>
                <a:path w="835660" h="221614">
                  <a:moveTo>
                    <a:pt x="415201" y="0"/>
                  </a:moveTo>
                  <a:lnTo>
                    <a:pt x="388442" y="0"/>
                  </a:lnTo>
                  <a:lnTo>
                    <a:pt x="388442" y="173609"/>
                  </a:lnTo>
                  <a:lnTo>
                    <a:pt x="415201" y="173609"/>
                  </a:lnTo>
                  <a:lnTo>
                    <a:pt x="415201" y="0"/>
                  </a:lnTo>
                  <a:close/>
                </a:path>
                <a:path w="835660" h="221614">
                  <a:moveTo>
                    <a:pt x="550849" y="109207"/>
                  </a:moveTo>
                  <a:lnTo>
                    <a:pt x="549757" y="96570"/>
                  </a:lnTo>
                  <a:lnTo>
                    <a:pt x="546798" y="85001"/>
                  </a:lnTo>
                  <a:lnTo>
                    <a:pt x="541985" y="74498"/>
                  </a:lnTo>
                  <a:lnTo>
                    <a:pt x="538988" y="70269"/>
                  </a:lnTo>
                  <a:lnTo>
                    <a:pt x="535292" y="65049"/>
                  </a:lnTo>
                  <a:lnTo>
                    <a:pt x="526999" y="57238"/>
                  </a:lnTo>
                  <a:lnTo>
                    <a:pt x="524090" y="55575"/>
                  </a:lnTo>
                  <a:lnTo>
                    <a:pt x="524090" y="113118"/>
                  </a:lnTo>
                  <a:lnTo>
                    <a:pt x="523570" y="121081"/>
                  </a:lnTo>
                  <a:lnTo>
                    <a:pt x="503859" y="152717"/>
                  </a:lnTo>
                  <a:lnTo>
                    <a:pt x="494068" y="152717"/>
                  </a:lnTo>
                  <a:lnTo>
                    <a:pt x="464299" y="120764"/>
                  </a:lnTo>
                  <a:lnTo>
                    <a:pt x="463854" y="113118"/>
                  </a:lnTo>
                  <a:lnTo>
                    <a:pt x="463892" y="109207"/>
                  </a:lnTo>
                  <a:lnTo>
                    <a:pt x="480809" y="73228"/>
                  </a:lnTo>
                  <a:lnTo>
                    <a:pt x="493852" y="70269"/>
                  </a:lnTo>
                  <a:lnTo>
                    <a:pt x="500875" y="71005"/>
                  </a:lnTo>
                  <a:lnTo>
                    <a:pt x="523608" y="102412"/>
                  </a:lnTo>
                  <a:lnTo>
                    <a:pt x="524090" y="113118"/>
                  </a:lnTo>
                  <a:lnTo>
                    <a:pt x="524090" y="55575"/>
                  </a:lnTo>
                  <a:lnTo>
                    <a:pt x="517321" y="51663"/>
                  </a:lnTo>
                  <a:lnTo>
                    <a:pt x="506272" y="48323"/>
                  </a:lnTo>
                  <a:lnTo>
                    <a:pt x="493852" y="47205"/>
                  </a:lnTo>
                  <a:lnTo>
                    <a:pt x="481431" y="48336"/>
                  </a:lnTo>
                  <a:lnTo>
                    <a:pt x="445744" y="74993"/>
                  </a:lnTo>
                  <a:lnTo>
                    <a:pt x="437197" y="113118"/>
                  </a:lnTo>
                  <a:lnTo>
                    <a:pt x="438137" y="125641"/>
                  </a:lnTo>
                  <a:lnTo>
                    <a:pt x="460794" y="165595"/>
                  </a:lnTo>
                  <a:lnTo>
                    <a:pt x="494068" y="175780"/>
                  </a:lnTo>
                  <a:lnTo>
                    <a:pt x="506488" y="174650"/>
                  </a:lnTo>
                  <a:lnTo>
                    <a:pt x="517550" y="171246"/>
                  </a:lnTo>
                  <a:lnTo>
                    <a:pt x="527240" y="165595"/>
                  </a:lnTo>
                  <a:lnTo>
                    <a:pt x="535571" y="157670"/>
                  </a:lnTo>
                  <a:lnTo>
                    <a:pt x="539013" y="152717"/>
                  </a:lnTo>
                  <a:lnTo>
                    <a:pt x="542251" y="148069"/>
                  </a:lnTo>
                  <a:lnTo>
                    <a:pt x="547027" y="137401"/>
                  </a:lnTo>
                  <a:lnTo>
                    <a:pt x="549897" y="125641"/>
                  </a:lnTo>
                  <a:lnTo>
                    <a:pt x="550824" y="113118"/>
                  </a:lnTo>
                  <a:lnTo>
                    <a:pt x="550849" y="109207"/>
                  </a:lnTo>
                  <a:close/>
                </a:path>
                <a:path w="835660" h="221614">
                  <a:moveTo>
                    <a:pt x="658571" y="49377"/>
                  </a:moveTo>
                  <a:lnTo>
                    <a:pt x="630059" y="49377"/>
                  </a:lnTo>
                  <a:lnTo>
                    <a:pt x="605040" y="130098"/>
                  </a:lnTo>
                  <a:lnTo>
                    <a:pt x="578015" y="49377"/>
                  </a:lnTo>
                  <a:lnTo>
                    <a:pt x="549084" y="49377"/>
                  </a:lnTo>
                  <a:lnTo>
                    <a:pt x="592213" y="169037"/>
                  </a:lnTo>
                  <a:lnTo>
                    <a:pt x="585990" y="186550"/>
                  </a:lnTo>
                  <a:lnTo>
                    <a:pt x="583234" y="191046"/>
                  </a:lnTo>
                  <a:lnTo>
                    <a:pt x="576707" y="195795"/>
                  </a:lnTo>
                  <a:lnTo>
                    <a:pt x="572046" y="196989"/>
                  </a:lnTo>
                  <a:lnTo>
                    <a:pt x="565988" y="196989"/>
                  </a:lnTo>
                  <a:lnTo>
                    <a:pt x="557187" y="196291"/>
                  </a:lnTo>
                  <a:lnTo>
                    <a:pt x="557288" y="218427"/>
                  </a:lnTo>
                  <a:lnTo>
                    <a:pt x="562368" y="220230"/>
                  </a:lnTo>
                  <a:lnTo>
                    <a:pt x="567245" y="221145"/>
                  </a:lnTo>
                  <a:lnTo>
                    <a:pt x="575398" y="221030"/>
                  </a:lnTo>
                  <a:lnTo>
                    <a:pt x="586282" y="218389"/>
                  </a:lnTo>
                  <a:lnTo>
                    <a:pt x="595655" y="212280"/>
                  </a:lnTo>
                  <a:lnTo>
                    <a:pt x="603504" y="202679"/>
                  </a:lnTo>
                  <a:lnTo>
                    <a:pt x="609828" y="189598"/>
                  </a:lnTo>
                  <a:lnTo>
                    <a:pt x="658571" y="49377"/>
                  </a:lnTo>
                  <a:close/>
                </a:path>
                <a:path w="835660" h="221614">
                  <a:moveTo>
                    <a:pt x="835075" y="93002"/>
                  </a:moveTo>
                  <a:lnTo>
                    <a:pt x="817638" y="53441"/>
                  </a:lnTo>
                  <a:lnTo>
                    <a:pt x="792314" y="47205"/>
                  </a:lnTo>
                  <a:lnTo>
                    <a:pt x="783259" y="47205"/>
                  </a:lnTo>
                  <a:lnTo>
                    <a:pt x="775347" y="49072"/>
                  </a:lnTo>
                  <a:lnTo>
                    <a:pt x="761898" y="56540"/>
                  </a:lnTo>
                  <a:lnTo>
                    <a:pt x="757516" y="59893"/>
                  </a:lnTo>
                  <a:lnTo>
                    <a:pt x="755446" y="62865"/>
                  </a:lnTo>
                  <a:lnTo>
                    <a:pt x="753592" y="59029"/>
                  </a:lnTo>
                  <a:lnTo>
                    <a:pt x="749427" y="55448"/>
                  </a:lnTo>
                  <a:lnTo>
                    <a:pt x="736485" y="48856"/>
                  </a:lnTo>
                  <a:lnTo>
                    <a:pt x="729234" y="47205"/>
                  </a:lnTo>
                  <a:lnTo>
                    <a:pt x="721182" y="47205"/>
                  </a:lnTo>
                  <a:lnTo>
                    <a:pt x="710336" y="47815"/>
                  </a:lnTo>
                  <a:lnTo>
                    <a:pt x="701395" y="49657"/>
                  </a:lnTo>
                  <a:lnTo>
                    <a:pt x="694372" y="52705"/>
                  </a:lnTo>
                  <a:lnTo>
                    <a:pt x="689254" y="56997"/>
                  </a:lnTo>
                  <a:lnTo>
                    <a:pt x="688975" y="49377"/>
                  </a:lnTo>
                  <a:lnTo>
                    <a:pt x="663422" y="49377"/>
                  </a:lnTo>
                  <a:lnTo>
                    <a:pt x="663422" y="173609"/>
                  </a:lnTo>
                  <a:lnTo>
                    <a:pt x="690181" y="173609"/>
                  </a:lnTo>
                  <a:lnTo>
                    <a:pt x="690181" y="84785"/>
                  </a:lnTo>
                  <a:lnTo>
                    <a:pt x="693966" y="78625"/>
                  </a:lnTo>
                  <a:lnTo>
                    <a:pt x="699211" y="74218"/>
                  </a:lnTo>
                  <a:lnTo>
                    <a:pt x="705878" y="71577"/>
                  </a:lnTo>
                  <a:lnTo>
                    <a:pt x="713994" y="70700"/>
                  </a:lnTo>
                  <a:lnTo>
                    <a:pt x="720813" y="70700"/>
                  </a:lnTo>
                  <a:lnTo>
                    <a:pt x="726160" y="72351"/>
                  </a:lnTo>
                  <a:lnTo>
                    <a:pt x="733920" y="78943"/>
                  </a:lnTo>
                  <a:lnTo>
                    <a:pt x="735863" y="84696"/>
                  </a:lnTo>
                  <a:lnTo>
                    <a:pt x="735863" y="173609"/>
                  </a:lnTo>
                  <a:lnTo>
                    <a:pt x="762520" y="173609"/>
                  </a:lnTo>
                  <a:lnTo>
                    <a:pt x="762520" y="92405"/>
                  </a:lnTo>
                  <a:lnTo>
                    <a:pt x="763168" y="86385"/>
                  </a:lnTo>
                  <a:lnTo>
                    <a:pt x="765517" y="81267"/>
                  </a:lnTo>
                  <a:lnTo>
                    <a:pt x="773645" y="72821"/>
                  </a:lnTo>
                  <a:lnTo>
                    <a:pt x="779272" y="70700"/>
                  </a:lnTo>
                  <a:lnTo>
                    <a:pt x="793369" y="70700"/>
                  </a:lnTo>
                  <a:lnTo>
                    <a:pt x="798741" y="72186"/>
                  </a:lnTo>
                  <a:lnTo>
                    <a:pt x="806386" y="78092"/>
                  </a:lnTo>
                  <a:lnTo>
                    <a:pt x="808304" y="83972"/>
                  </a:lnTo>
                  <a:lnTo>
                    <a:pt x="808304" y="173609"/>
                  </a:lnTo>
                  <a:lnTo>
                    <a:pt x="835075" y="173609"/>
                  </a:lnTo>
                  <a:lnTo>
                    <a:pt x="835075" y="93002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85293" y="3231874"/>
              <a:ext cx="106385" cy="12857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313036" y="3205441"/>
              <a:ext cx="179070" cy="155575"/>
            </a:xfrm>
            <a:custGeom>
              <a:avLst/>
              <a:gdLst/>
              <a:ahLst/>
              <a:cxnLst/>
              <a:rect l="l" t="t" r="r" b="b"/>
              <a:pathLst>
                <a:path w="179070" h="155575">
                  <a:moveTo>
                    <a:pt x="99098" y="71907"/>
                  </a:moveTo>
                  <a:lnTo>
                    <a:pt x="81800" y="32410"/>
                  </a:lnTo>
                  <a:lnTo>
                    <a:pt x="58089" y="26441"/>
                  </a:lnTo>
                  <a:lnTo>
                    <a:pt x="47320" y="27139"/>
                  </a:lnTo>
                  <a:lnTo>
                    <a:pt x="38354" y="29248"/>
                  </a:lnTo>
                  <a:lnTo>
                    <a:pt x="31191" y="32766"/>
                  </a:lnTo>
                  <a:lnTo>
                    <a:pt x="25831" y="37693"/>
                  </a:lnTo>
                  <a:lnTo>
                    <a:pt x="25400" y="28613"/>
                  </a:lnTo>
                  <a:lnTo>
                    <a:pt x="0" y="28613"/>
                  </a:lnTo>
                  <a:lnTo>
                    <a:pt x="0" y="152844"/>
                  </a:lnTo>
                  <a:lnTo>
                    <a:pt x="26657" y="152844"/>
                  </a:lnTo>
                  <a:lnTo>
                    <a:pt x="26657" y="66255"/>
                  </a:lnTo>
                  <a:lnTo>
                    <a:pt x="29006" y="61607"/>
                  </a:lnTo>
                  <a:lnTo>
                    <a:pt x="32397" y="57734"/>
                  </a:lnTo>
                  <a:lnTo>
                    <a:pt x="41249" y="51498"/>
                  </a:lnTo>
                  <a:lnTo>
                    <a:pt x="46342" y="49936"/>
                  </a:lnTo>
                  <a:lnTo>
                    <a:pt x="52108" y="49936"/>
                  </a:lnTo>
                  <a:lnTo>
                    <a:pt x="58851" y="49936"/>
                  </a:lnTo>
                  <a:lnTo>
                    <a:pt x="63906" y="51587"/>
                  </a:lnTo>
                  <a:lnTo>
                    <a:pt x="70650" y="58153"/>
                  </a:lnTo>
                  <a:lnTo>
                    <a:pt x="72339" y="63931"/>
                  </a:lnTo>
                  <a:lnTo>
                    <a:pt x="72339" y="152844"/>
                  </a:lnTo>
                  <a:lnTo>
                    <a:pt x="99098" y="152844"/>
                  </a:lnTo>
                  <a:lnTo>
                    <a:pt x="99098" y="71907"/>
                  </a:lnTo>
                  <a:close/>
                </a:path>
                <a:path w="179070" h="155575">
                  <a:moveTo>
                    <a:pt x="178879" y="151968"/>
                  </a:moveTo>
                  <a:lnTo>
                    <a:pt x="178765" y="129070"/>
                  </a:lnTo>
                  <a:lnTo>
                    <a:pt x="172567" y="130492"/>
                  </a:lnTo>
                  <a:lnTo>
                    <a:pt x="168325" y="131191"/>
                  </a:lnTo>
                  <a:lnTo>
                    <a:pt x="163283" y="131191"/>
                  </a:lnTo>
                  <a:lnTo>
                    <a:pt x="160985" y="130619"/>
                  </a:lnTo>
                  <a:lnTo>
                    <a:pt x="157289" y="128257"/>
                  </a:lnTo>
                  <a:lnTo>
                    <a:pt x="156362" y="125247"/>
                  </a:lnTo>
                  <a:lnTo>
                    <a:pt x="156362" y="50584"/>
                  </a:lnTo>
                  <a:lnTo>
                    <a:pt x="178333" y="50584"/>
                  </a:lnTo>
                  <a:lnTo>
                    <a:pt x="178333" y="28613"/>
                  </a:lnTo>
                  <a:lnTo>
                    <a:pt x="156362" y="28613"/>
                  </a:lnTo>
                  <a:lnTo>
                    <a:pt x="156362" y="0"/>
                  </a:lnTo>
                  <a:lnTo>
                    <a:pt x="129705" y="0"/>
                  </a:lnTo>
                  <a:lnTo>
                    <a:pt x="129705" y="28613"/>
                  </a:lnTo>
                  <a:lnTo>
                    <a:pt x="108165" y="28613"/>
                  </a:lnTo>
                  <a:lnTo>
                    <a:pt x="108165" y="50584"/>
                  </a:lnTo>
                  <a:lnTo>
                    <a:pt x="129705" y="50584"/>
                  </a:lnTo>
                  <a:lnTo>
                    <a:pt x="129705" y="120319"/>
                  </a:lnTo>
                  <a:lnTo>
                    <a:pt x="130263" y="129197"/>
                  </a:lnTo>
                  <a:lnTo>
                    <a:pt x="151790" y="155016"/>
                  </a:lnTo>
                  <a:lnTo>
                    <a:pt x="166192" y="155016"/>
                  </a:lnTo>
                  <a:lnTo>
                    <a:pt x="172453" y="154000"/>
                  </a:lnTo>
                  <a:lnTo>
                    <a:pt x="178879" y="151968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/>
          <p:nvPr/>
        </p:nvSpPr>
        <p:spPr>
          <a:xfrm>
            <a:off x="1101090" y="3599040"/>
            <a:ext cx="599440" cy="175895"/>
          </a:xfrm>
          <a:custGeom>
            <a:avLst/>
            <a:gdLst/>
            <a:ahLst/>
            <a:cxnLst/>
            <a:rect l="l" t="t" r="r" b="b"/>
            <a:pathLst>
              <a:path w="599439" h="175895">
                <a:moveTo>
                  <a:pt x="121500" y="168224"/>
                </a:moveTo>
                <a:lnTo>
                  <a:pt x="88988" y="109435"/>
                </a:lnTo>
                <a:lnTo>
                  <a:pt x="85712" y="103505"/>
                </a:lnTo>
                <a:lnTo>
                  <a:pt x="91287" y="100838"/>
                </a:lnTo>
                <a:lnTo>
                  <a:pt x="96507" y="97231"/>
                </a:lnTo>
                <a:lnTo>
                  <a:pt x="101358" y="92710"/>
                </a:lnTo>
                <a:lnTo>
                  <a:pt x="105841" y="87236"/>
                </a:lnTo>
                <a:lnTo>
                  <a:pt x="106692" y="85826"/>
                </a:lnTo>
                <a:lnTo>
                  <a:pt x="109601" y="81038"/>
                </a:lnTo>
                <a:lnTo>
                  <a:pt x="112280" y="74345"/>
                </a:lnTo>
                <a:lnTo>
                  <a:pt x="113893" y="67170"/>
                </a:lnTo>
                <a:lnTo>
                  <a:pt x="114427" y="59499"/>
                </a:lnTo>
                <a:lnTo>
                  <a:pt x="113461" y="47879"/>
                </a:lnTo>
                <a:lnTo>
                  <a:pt x="90487" y="16040"/>
                </a:lnTo>
                <a:lnTo>
                  <a:pt x="87020" y="14643"/>
                </a:lnTo>
                <a:lnTo>
                  <a:pt x="87020" y="51269"/>
                </a:lnTo>
                <a:lnTo>
                  <a:pt x="87020" y="66789"/>
                </a:lnTo>
                <a:lnTo>
                  <a:pt x="84480" y="73012"/>
                </a:lnTo>
                <a:lnTo>
                  <a:pt x="74358" y="83273"/>
                </a:lnTo>
                <a:lnTo>
                  <a:pt x="66675" y="85826"/>
                </a:lnTo>
                <a:lnTo>
                  <a:pt x="27520" y="85826"/>
                </a:lnTo>
                <a:lnTo>
                  <a:pt x="27520" y="32410"/>
                </a:lnTo>
                <a:lnTo>
                  <a:pt x="66890" y="32410"/>
                </a:lnTo>
                <a:lnTo>
                  <a:pt x="74904" y="34886"/>
                </a:lnTo>
                <a:lnTo>
                  <a:pt x="79730" y="39814"/>
                </a:lnTo>
                <a:lnTo>
                  <a:pt x="84582" y="44704"/>
                </a:lnTo>
                <a:lnTo>
                  <a:pt x="87020" y="51269"/>
                </a:lnTo>
                <a:lnTo>
                  <a:pt x="87020" y="14643"/>
                </a:lnTo>
                <a:lnTo>
                  <a:pt x="80441" y="11963"/>
                </a:lnTo>
                <a:lnTo>
                  <a:pt x="68834" y="9512"/>
                </a:lnTo>
                <a:lnTo>
                  <a:pt x="55689" y="8699"/>
                </a:lnTo>
                <a:lnTo>
                  <a:pt x="0" y="8699"/>
                </a:lnTo>
                <a:lnTo>
                  <a:pt x="0" y="173609"/>
                </a:lnTo>
                <a:lnTo>
                  <a:pt x="27520" y="173609"/>
                </a:lnTo>
                <a:lnTo>
                  <a:pt x="27520" y="109435"/>
                </a:lnTo>
                <a:lnTo>
                  <a:pt x="59499" y="109435"/>
                </a:lnTo>
                <a:lnTo>
                  <a:pt x="93865" y="173609"/>
                </a:lnTo>
                <a:lnTo>
                  <a:pt x="121500" y="173609"/>
                </a:lnTo>
                <a:lnTo>
                  <a:pt x="121500" y="168224"/>
                </a:lnTo>
                <a:close/>
              </a:path>
              <a:path w="599439" h="175895">
                <a:moveTo>
                  <a:pt x="231775" y="108127"/>
                </a:moveTo>
                <a:lnTo>
                  <a:pt x="222554" y="70269"/>
                </a:lnTo>
                <a:lnTo>
                  <a:pt x="205117" y="52692"/>
                </a:lnTo>
                <a:lnTo>
                  <a:pt x="205117" y="99148"/>
                </a:lnTo>
                <a:lnTo>
                  <a:pt x="153238" y="97472"/>
                </a:lnTo>
                <a:lnTo>
                  <a:pt x="154216" y="89738"/>
                </a:lnTo>
                <a:lnTo>
                  <a:pt x="157175" y="83286"/>
                </a:lnTo>
                <a:lnTo>
                  <a:pt x="167068" y="72885"/>
                </a:lnTo>
                <a:lnTo>
                  <a:pt x="173075" y="70269"/>
                </a:lnTo>
                <a:lnTo>
                  <a:pt x="189179" y="70269"/>
                </a:lnTo>
                <a:lnTo>
                  <a:pt x="195478" y="73304"/>
                </a:lnTo>
                <a:lnTo>
                  <a:pt x="199034" y="79349"/>
                </a:lnTo>
                <a:lnTo>
                  <a:pt x="202628" y="85407"/>
                </a:lnTo>
                <a:lnTo>
                  <a:pt x="204660" y="92062"/>
                </a:lnTo>
                <a:lnTo>
                  <a:pt x="205117" y="99148"/>
                </a:lnTo>
                <a:lnTo>
                  <a:pt x="205117" y="52692"/>
                </a:lnTo>
                <a:lnTo>
                  <a:pt x="203390" y="51612"/>
                </a:lnTo>
                <a:lnTo>
                  <a:pt x="192659" y="48310"/>
                </a:lnTo>
                <a:lnTo>
                  <a:pt x="180111" y="47205"/>
                </a:lnTo>
                <a:lnTo>
                  <a:pt x="173113" y="47688"/>
                </a:lnTo>
                <a:lnTo>
                  <a:pt x="137299" y="69964"/>
                </a:lnTo>
                <a:lnTo>
                  <a:pt x="125399" y="111061"/>
                </a:lnTo>
                <a:lnTo>
                  <a:pt x="125399" y="115633"/>
                </a:lnTo>
                <a:lnTo>
                  <a:pt x="141058" y="158813"/>
                </a:lnTo>
                <a:lnTo>
                  <a:pt x="182714" y="175793"/>
                </a:lnTo>
                <a:lnTo>
                  <a:pt x="191465" y="175323"/>
                </a:lnTo>
                <a:lnTo>
                  <a:pt x="227241" y="154686"/>
                </a:lnTo>
                <a:lnTo>
                  <a:pt x="231343" y="149085"/>
                </a:lnTo>
                <a:lnTo>
                  <a:pt x="214210" y="135483"/>
                </a:lnTo>
                <a:lnTo>
                  <a:pt x="209423" y="141757"/>
                </a:lnTo>
                <a:lnTo>
                  <a:pt x="204787" y="146215"/>
                </a:lnTo>
                <a:lnTo>
                  <a:pt x="195834" y="151511"/>
                </a:lnTo>
                <a:lnTo>
                  <a:pt x="190334" y="152831"/>
                </a:lnTo>
                <a:lnTo>
                  <a:pt x="174129" y="152831"/>
                </a:lnTo>
                <a:lnTo>
                  <a:pt x="166497" y="149390"/>
                </a:lnTo>
                <a:lnTo>
                  <a:pt x="155321" y="135610"/>
                </a:lnTo>
                <a:lnTo>
                  <a:pt x="152438" y="128244"/>
                </a:lnTo>
                <a:lnTo>
                  <a:pt x="152260" y="120421"/>
                </a:lnTo>
                <a:lnTo>
                  <a:pt x="231775" y="120421"/>
                </a:lnTo>
                <a:lnTo>
                  <a:pt x="231775" y="108127"/>
                </a:lnTo>
                <a:close/>
              </a:path>
              <a:path w="599439" h="175895">
                <a:moveTo>
                  <a:pt x="348322" y="137604"/>
                </a:moveTo>
                <a:lnTo>
                  <a:pt x="322554" y="105105"/>
                </a:lnTo>
                <a:lnTo>
                  <a:pt x="292430" y="96799"/>
                </a:lnTo>
                <a:lnTo>
                  <a:pt x="285813" y="94551"/>
                </a:lnTo>
                <a:lnTo>
                  <a:pt x="280301" y="90233"/>
                </a:lnTo>
                <a:lnTo>
                  <a:pt x="278930" y="87490"/>
                </a:lnTo>
                <a:lnTo>
                  <a:pt x="278930" y="80899"/>
                </a:lnTo>
                <a:lnTo>
                  <a:pt x="280416" y="77762"/>
                </a:lnTo>
                <a:lnTo>
                  <a:pt x="286397" y="71780"/>
                </a:lnTo>
                <a:lnTo>
                  <a:pt x="291617" y="70269"/>
                </a:lnTo>
                <a:lnTo>
                  <a:pt x="306044" y="70269"/>
                </a:lnTo>
                <a:lnTo>
                  <a:pt x="311353" y="72123"/>
                </a:lnTo>
                <a:lnTo>
                  <a:pt x="318643" y="79476"/>
                </a:lnTo>
                <a:lnTo>
                  <a:pt x="320484" y="84378"/>
                </a:lnTo>
                <a:lnTo>
                  <a:pt x="320484" y="90500"/>
                </a:lnTo>
                <a:lnTo>
                  <a:pt x="347129" y="90500"/>
                </a:lnTo>
                <a:lnTo>
                  <a:pt x="327228" y="53784"/>
                </a:lnTo>
                <a:lnTo>
                  <a:pt x="299046" y="47205"/>
                </a:lnTo>
                <a:lnTo>
                  <a:pt x="289052" y="47904"/>
                </a:lnTo>
                <a:lnTo>
                  <a:pt x="255397" y="70485"/>
                </a:lnTo>
                <a:lnTo>
                  <a:pt x="252171" y="84848"/>
                </a:lnTo>
                <a:lnTo>
                  <a:pt x="252958" y="92557"/>
                </a:lnTo>
                <a:lnTo>
                  <a:pt x="288074" y="119748"/>
                </a:lnTo>
                <a:lnTo>
                  <a:pt x="308444" y="124282"/>
                </a:lnTo>
                <a:lnTo>
                  <a:pt x="315099" y="126796"/>
                </a:lnTo>
                <a:lnTo>
                  <a:pt x="320357" y="132524"/>
                </a:lnTo>
                <a:lnTo>
                  <a:pt x="321678" y="135686"/>
                </a:lnTo>
                <a:lnTo>
                  <a:pt x="321678" y="139128"/>
                </a:lnTo>
                <a:lnTo>
                  <a:pt x="321678" y="142900"/>
                </a:lnTo>
                <a:lnTo>
                  <a:pt x="319862" y="146113"/>
                </a:lnTo>
                <a:lnTo>
                  <a:pt x="312610" y="151396"/>
                </a:lnTo>
                <a:lnTo>
                  <a:pt x="307060" y="152730"/>
                </a:lnTo>
                <a:lnTo>
                  <a:pt x="293903" y="152730"/>
                </a:lnTo>
                <a:lnTo>
                  <a:pt x="288442" y="151371"/>
                </a:lnTo>
                <a:lnTo>
                  <a:pt x="278041" y="145884"/>
                </a:lnTo>
                <a:lnTo>
                  <a:pt x="275209" y="139928"/>
                </a:lnTo>
                <a:lnTo>
                  <a:pt x="274739" y="130746"/>
                </a:lnTo>
                <a:lnTo>
                  <a:pt x="248145" y="130746"/>
                </a:lnTo>
                <a:lnTo>
                  <a:pt x="268922" y="168541"/>
                </a:lnTo>
                <a:lnTo>
                  <a:pt x="299593" y="175793"/>
                </a:lnTo>
                <a:lnTo>
                  <a:pt x="309930" y="175133"/>
                </a:lnTo>
                <a:lnTo>
                  <a:pt x="344944" y="153098"/>
                </a:lnTo>
                <a:lnTo>
                  <a:pt x="347484" y="145757"/>
                </a:lnTo>
                <a:lnTo>
                  <a:pt x="348322" y="137604"/>
                </a:lnTo>
                <a:close/>
              </a:path>
              <a:path w="599439" h="175895">
                <a:moveTo>
                  <a:pt x="463308" y="49390"/>
                </a:moveTo>
                <a:lnTo>
                  <a:pt x="436549" y="49390"/>
                </a:lnTo>
                <a:lnTo>
                  <a:pt x="436549" y="137655"/>
                </a:lnTo>
                <a:lnTo>
                  <a:pt x="432308" y="144018"/>
                </a:lnTo>
                <a:lnTo>
                  <a:pt x="426326" y="148551"/>
                </a:lnTo>
                <a:lnTo>
                  <a:pt x="418592" y="151269"/>
                </a:lnTo>
                <a:lnTo>
                  <a:pt x="409130" y="152184"/>
                </a:lnTo>
                <a:lnTo>
                  <a:pt x="404380" y="152184"/>
                </a:lnTo>
                <a:lnTo>
                  <a:pt x="400126" y="150672"/>
                </a:lnTo>
                <a:lnTo>
                  <a:pt x="392620" y="144627"/>
                </a:lnTo>
                <a:lnTo>
                  <a:pt x="390753" y="138328"/>
                </a:lnTo>
                <a:lnTo>
                  <a:pt x="390753" y="49390"/>
                </a:lnTo>
                <a:lnTo>
                  <a:pt x="364096" y="49390"/>
                </a:lnTo>
                <a:lnTo>
                  <a:pt x="364096" y="128574"/>
                </a:lnTo>
                <a:lnTo>
                  <a:pt x="364820" y="140169"/>
                </a:lnTo>
                <a:lnTo>
                  <a:pt x="389115" y="172999"/>
                </a:lnTo>
                <a:lnTo>
                  <a:pt x="405980" y="175793"/>
                </a:lnTo>
                <a:lnTo>
                  <a:pt x="417080" y="175260"/>
                </a:lnTo>
                <a:lnTo>
                  <a:pt x="426021" y="173659"/>
                </a:lnTo>
                <a:lnTo>
                  <a:pt x="432803" y="171018"/>
                </a:lnTo>
                <a:lnTo>
                  <a:pt x="437413" y="167297"/>
                </a:lnTo>
                <a:lnTo>
                  <a:pt x="437629" y="173609"/>
                </a:lnTo>
                <a:lnTo>
                  <a:pt x="463308" y="173609"/>
                </a:lnTo>
                <a:lnTo>
                  <a:pt x="463308" y="49390"/>
                </a:lnTo>
                <a:close/>
              </a:path>
              <a:path w="599439" h="175895">
                <a:moveTo>
                  <a:pt x="515454" y="0"/>
                </a:moveTo>
                <a:lnTo>
                  <a:pt x="488696" y="0"/>
                </a:lnTo>
                <a:lnTo>
                  <a:pt x="488696" y="173609"/>
                </a:lnTo>
                <a:lnTo>
                  <a:pt x="515454" y="173609"/>
                </a:lnTo>
                <a:lnTo>
                  <a:pt x="515454" y="0"/>
                </a:lnTo>
                <a:close/>
              </a:path>
              <a:path w="599439" h="175895">
                <a:moveTo>
                  <a:pt x="599109" y="172745"/>
                </a:moveTo>
                <a:lnTo>
                  <a:pt x="598995" y="149847"/>
                </a:lnTo>
                <a:lnTo>
                  <a:pt x="592797" y="151257"/>
                </a:lnTo>
                <a:lnTo>
                  <a:pt x="588556" y="151968"/>
                </a:lnTo>
                <a:lnTo>
                  <a:pt x="583514" y="151968"/>
                </a:lnTo>
                <a:lnTo>
                  <a:pt x="581215" y="151384"/>
                </a:lnTo>
                <a:lnTo>
                  <a:pt x="577507" y="149021"/>
                </a:lnTo>
                <a:lnTo>
                  <a:pt x="576592" y="146011"/>
                </a:lnTo>
                <a:lnTo>
                  <a:pt x="576592" y="71361"/>
                </a:lnTo>
                <a:lnTo>
                  <a:pt x="598563" y="71361"/>
                </a:lnTo>
                <a:lnTo>
                  <a:pt x="598563" y="49390"/>
                </a:lnTo>
                <a:lnTo>
                  <a:pt x="576592" y="49390"/>
                </a:lnTo>
                <a:lnTo>
                  <a:pt x="576592" y="20777"/>
                </a:lnTo>
                <a:lnTo>
                  <a:pt x="549935" y="20777"/>
                </a:lnTo>
                <a:lnTo>
                  <a:pt x="549935" y="49390"/>
                </a:lnTo>
                <a:lnTo>
                  <a:pt x="528396" y="49390"/>
                </a:lnTo>
                <a:lnTo>
                  <a:pt x="528396" y="71361"/>
                </a:lnTo>
                <a:lnTo>
                  <a:pt x="549935" y="71361"/>
                </a:lnTo>
                <a:lnTo>
                  <a:pt x="549935" y="141084"/>
                </a:lnTo>
                <a:lnTo>
                  <a:pt x="550494" y="149974"/>
                </a:lnTo>
                <a:lnTo>
                  <a:pt x="572020" y="175793"/>
                </a:lnTo>
                <a:lnTo>
                  <a:pt x="586409" y="175793"/>
                </a:lnTo>
                <a:lnTo>
                  <a:pt x="592683" y="174777"/>
                </a:lnTo>
                <a:lnTo>
                  <a:pt x="599109" y="17274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776755" y="3585883"/>
            <a:ext cx="736600" cy="239395"/>
          </a:xfrm>
          <a:custGeom>
            <a:avLst/>
            <a:gdLst/>
            <a:ahLst/>
            <a:cxnLst/>
            <a:rect l="l" t="t" r="r" b="b"/>
            <a:pathLst>
              <a:path w="736600" h="239395">
                <a:moveTo>
                  <a:pt x="64503" y="19253"/>
                </a:moveTo>
                <a:lnTo>
                  <a:pt x="58356" y="0"/>
                </a:lnTo>
                <a:lnTo>
                  <a:pt x="51282" y="4457"/>
                </a:lnTo>
                <a:lnTo>
                  <a:pt x="44399" y="9829"/>
                </a:lnTo>
                <a:lnTo>
                  <a:pt x="19354" y="40868"/>
                </a:lnTo>
                <a:lnTo>
                  <a:pt x="2311" y="88963"/>
                </a:lnTo>
                <a:lnTo>
                  <a:pt x="0" y="119113"/>
                </a:lnTo>
                <a:lnTo>
                  <a:pt x="571" y="135293"/>
                </a:lnTo>
                <a:lnTo>
                  <a:pt x="9245" y="176758"/>
                </a:lnTo>
                <a:lnTo>
                  <a:pt x="31216" y="216192"/>
                </a:lnTo>
                <a:lnTo>
                  <a:pt x="58254" y="239369"/>
                </a:lnTo>
                <a:lnTo>
                  <a:pt x="64503" y="221361"/>
                </a:lnTo>
                <a:lnTo>
                  <a:pt x="57619" y="214833"/>
                </a:lnTo>
                <a:lnTo>
                  <a:pt x="51003" y="206679"/>
                </a:lnTo>
                <a:lnTo>
                  <a:pt x="33350" y="172224"/>
                </a:lnTo>
                <a:lnTo>
                  <a:pt x="26644" y="120408"/>
                </a:lnTo>
                <a:lnTo>
                  <a:pt x="27393" y="100444"/>
                </a:lnTo>
                <a:lnTo>
                  <a:pt x="38557" y="54063"/>
                </a:lnTo>
                <a:lnTo>
                  <a:pt x="57619" y="25400"/>
                </a:lnTo>
                <a:lnTo>
                  <a:pt x="64503" y="19253"/>
                </a:lnTo>
                <a:close/>
              </a:path>
              <a:path w="736600" h="239395">
                <a:moveTo>
                  <a:pt x="210248" y="98005"/>
                </a:moveTo>
                <a:lnTo>
                  <a:pt x="199656" y="52260"/>
                </a:lnTo>
                <a:lnTo>
                  <a:pt x="182943" y="32651"/>
                </a:lnTo>
                <a:lnTo>
                  <a:pt x="182943" y="109321"/>
                </a:lnTo>
                <a:lnTo>
                  <a:pt x="182295" y="122161"/>
                </a:lnTo>
                <a:lnTo>
                  <a:pt x="160147" y="161188"/>
                </a:lnTo>
                <a:lnTo>
                  <a:pt x="143459" y="164680"/>
                </a:lnTo>
                <a:lnTo>
                  <a:pt x="134937" y="163817"/>
                </a:lnTo>
                <a:lnTo>
                  <a:pt x="106387" y="133375"/>
                </a:lnTo>
                <a:lnTo>
                  <a:pt x="103644" y="109321"/>
                </a:lnTo>
                <a:lnTo>
                  <a:pt x="103695" y="98005"/>
                </a:lnTo>
                <a:lnTo>
                  <a:pt x="114465" y="58026"/>
                </a:lnTo>
                <a:lnTo>
                  <a:pt x="143243" y="44056"/>
                </a:lnTo>
                <a:lnTo>
                  <a:pt x="152082" y="44919"/>
                </a:lnTo>
                <a:lnTo>
                  <a:pt x="180314" y="75222"/>
                </a:lnTo>
                <a:lnTo>
                  <a:pt x="182943" y="109321"/>
                </a:lnTo>
                <a:lnTo>
                  <a:pt x="182943" y="32651"/>
                </a:lnTo>
                <a:lnTo>
                  <a:pt x="181787" y="31559"/>
                </a:lnTo>
                <a:lnTo>
                  <a:pt x="170434" y="24955"/>
                </a:lnTo>
                <a:lnTo>
                  <a:pt x="157581" y="21005"/>
                </a:lnTo>
                <a:lnTo>
                  <a:pt x="143243" y="19685"/>
                </a:lnTo>
                <a:lnTo>
                  <a:pt x="129108" y="21018"/>
                </a:lnTo>
                <a:lnTo>
                  <a:pt x="94945" y="41109"/>
                </a:lnTo>
                <a:lnTo>
                  <a:pt x="77495" y="81889"/>
                </a:lnTo>
                <a:lnTo>
                  <a:pt x="76339" y="109321"/>
                </a:lnTo>
                <a:lnTo>
                  <a:pt x="77508" y="126784"/>
                </a:lnTo>
                <a:lnTo>
                  <a:pt x="95046" y="167627"/>
                </a:lnTo>
                <a:lnTo>
                  <a:pt x="129298" y="187604"/>
                </a:lnTo>
                <a:lnTo>
                  <a:pt x="143459" y="188950"/>
                </a:lnTo>
                <a:lnTo>
                  <a:pt x="157873" y="187617"/>
                </a:lnTo>
                <a:lnTo>
                  <a:pt x="192074" y="167563"/>
                </a:lnTo>
                <a:lnTo>
                  <a:pt x="209105" y="126809"/>
                </a:lnTo>
                <a:lnTo>
                  <a:pt x="210248" y="109321"/>
                </a:lnTo>
                <a:lnTo>
                  <a:pt x="210248" y="98005"/>
                </a:lnTo>
                <a:close/>
              </a:path>
              <a:path w="736600" h="239395">
                <a:moveTo>
                  <a:pt x="333451" y="62547"/>
                </a:moveTo>
                <a:lnTo>
                  <a:pt x="306692" y="62547"/>
                </a:lnTo>
                <a:lnTo>
                  <a:pt x="306692" y="150812"/>
                </a:lnTo>
                <a:lnTo>
                  <a:pt x="302450" y="157175"/>
                </a:lnTo>
                <a:lnTo>
                  <a:pt x="296468" y="161709"/>
                </a:lnTo>
                <a:lnTo>
                  <a:pt x="288734" y="164426"/>
                </a:lnTo>
                <a:lnTo>
                  <a:pt x="279273" y="165341"/>
                </a:lnTo>
                <a:lnTo>
                  <a:pt x="274523" y="165341"/>
                </a:lnTo>
                <a:lnTo>
                  <a:pt x="270268" y="163830"/>
                </a:lnTo>
                <a:lnTo>
                  <a:pt x="262763" y="157784"/>
                </a:lnTo>
                <a:lnTo>
                  <a:pt x="260896" y="151485"/>
                </a:lnTo>
                <a:lnTo>
                  <a:pt x="260896" y="62547"/>
                </a:lnTo>
                <a:lnTo>
                  <a:pt x="234238" y="62547"/>
                </a:lnTo>
                <a:lnTo>
                  <a:pt x="234238" y="141732"/>
                </a:lnTo>
                <a:lnTo>
                  <a:pt x="234975" y="153327"/>
                </a:lnTo>
                <a:lnTo>
                  <a:pt x="259257" y="186156"/>
                </a:lnTo>
                <a:lnTo>
                  <a:pt x="276123" y="188950"/>
                </a:lnTo>
                <a:lnTo>
                  <a:pt x="287223" y="188417"/>
                </a:lnTo>
                <a:lnTo>
                  <a:pt x="296164" y="186817"/>
                </a:lnTo>
                <a:lnTo>
                  <a:pt x="302945" y="184175"/>
                </a:lnTo>
                <a:lnTo>
                  <a:pt x="307555" y="180454"/>
                </a:lnTo>
                <a:lnTo>
                  <a:pt x="307771" y="186766"/>
                </a:lnTo>
                <a:lnTo>
                  <a:pt x="333451" y="186766"/>
                </a:lnTo>
                <a:lnTo>
                  <a:pt x="333451" y="62547"/>
                </a:lnTo>
                <a:close/>
              </a:path>
              <a:path w="736600" h="239395">
                <a:moveTo>
                  <a:pt x="413550" y="185902"/>
                </a:moveTo>
                <a:lnTo>
                  <a:pt x="413448" y="163004"/>
                </a:lnTo>
                <a:lnTo>
                  <a:pt x="407238" y="164414"/>
                </a:lnTo>
                <a:lnTo>
                  <a:pt x="402996" y="165125"/>
                </a:lnTo>
                <a:lnTo>
                  <a:pt x="397967" y="165125"/>
                </a:lnTo>
                <a:lnTo>
                  <a:pt x="395655" y="164541"/>
                </a:lnTo>
                <a:lnTo>
                  <a:pt x="391960" y="162179"/>
                </a:lnTo>
                <a:lnTo>
                  <a:pt x="391033" y="159169"/>
                </a:lnTo>
                <a:lnTo>
                  <a:pt x="391033" y="84518"/>
                </a:lnTo>
                <a:lnTo>
                  <a:pt x="413004" y="84518"/>
                </a:lnTo>
                <a:lnTo>
                  <a:pt x="413004" y="62547"/>
                </a:lnTo>
                <a:lnTo>
                  <a:pt x="391033" y="62547"/>
                </a:lnTo>
                <a:lnTo>
                  <a:pt x="391033" y="33934"/>
                </a:lnTo>
                <a:lnTo>
                  <a:pt x="364388" y="33934"/>
                </a:lnTo>
                <a:lnTo>
                  <a:pt x="364388" y="62547"/>
                </a:lnTo>
                <a:lnTo>
                  <a:pt x="342849" y="62547"/>
                </a:lnTo>
                <a:lnTo>
                  <a:pt x="342849" y="84518"/>
                </a:lnTo>
                <a:lnTo>
                  <a:pt x="364388" y="84518"/>
                </a:lnTo>
                <a:lnTo>
                  <a:pt x="364388" y="154241"/>
                </a:lnTo>
                <a:lnTo>
                  <a:pt x="364947" y="163131"/>
                </a:lnTo>
                <a:lnTo>
                  <a:pt x="386473" y="188950"/>
                </a:lnTo>
                <a:lnTo>
                  <a:pt x="400862" y="188950"/>
                </a:lnTo>
                <a:lnTo>
                  <a:pt x="407136" y="187934"/>
                </a:lnTo>
                <a:lnTo>
                  <a:pt x="413550" y="185902"/>
                </a:lnTo>
                <a:close/>
              </a:path>
              <a:path w="736600" h="239395">
                <a:moveTo>
                  <a:pt x="541134" y="123672"/>
                </a:moveTo>
                <a:lnTo>
                  <a:pt x="540334" y="110324"/>
                </a:lnTo>
                <a:lnTo>
                  <a:pt x="537959" y="98259"/>
                </a:lnTo>
                <a:lnTo>
                  <a:pt x="533996" y="87503"/>
                </a:lnTo>
                <a:lnTo>
                  <a:pt x="531863" y="83858"/>
                </a:lnTo>
                <a:lnTo>
                  <a:pt x="528459" y="78041"/>
                </a:lnTo>
                <a:lnTo>
                  <a:pt x="521500" y="70370"/>
                </a:lnTo>
                <a:lnTo>
                  <a:pt x="514375" y="65697"/>
                </a:lnTo>
                <a:lnTo>
                  <a:pt x="514375" y="123672"/>
                </a:lnTo>
                <a:lnTo>
                  <a:pt x="514375" y="125958"/>
                </a:lnTo>
                <a:lnTo>
                  <a:pt x="495846" y="165887"/>
                </a:lnTo>
                <a:lnTo>
                  <a:pt x="486194" y="165887"/>
                </a:lnTo>
                <a:lnTo>
                  <a:pt x="478497" y="165036"/>
                </a:lnTo>
                <a:lnTo>
                  <a:pt x="471868" y="162483"/>
                </a:lnTo>
                <a:lnTo>
                  <a:pt x="466305" y="158229"/>
                </a:lnTo>
                <a:lnTo>
                  <a:pt x="461835" y="152285"/>
                </a:lnTo>
                <a:lnTo>
                  <a:pt x="461835" y="97675"/>
                </a:lnTo>
                <a:lnTo>
                  <a:pt x="466255" y="91630"/>
                </a:lnTo>
                <a:lnTo>
                  <a:pt x="471754" y="87312"/>
                </a:lnTo>
                <a:lnTo>
                  <a:pt x="478332" y="84721"/>
                </a:lnTo>
                <a:lnTo>
                  <a:pt x="485978" y="83858"/>
                </a:lnTo>
                <a:lnTo>
                  <a:pt x="495769" y="83858"/>
                </a:lnTo>
                <a:lnTo>
                  <a:pt x="514375" y="123672"/>
                </a:lnTo>
                <a:lnTo>
                  <a:pt x="514375" y="65697"/>
                </a:lnTo>
                <a:lnTo>
                  <a:pt x="512991" y="64782"/>
                </a:lnTo>
                <a:lnTo>
                  <a:pt x="503135" y="61468"/>
                </a:lnTo>
                <a:lnTo>
                  <a:pt x="491858" y="60363"/>
                </a:lnTo>
                <a:lnTo>
                  <a:pt x="481203" y="60998"/>
                </a:lnTo>
                <a:lnTo>
                  <a:pt x="472427" y="62865"/>
                </a:lnTo>
                <a:lnTo>
                  <a:pt x="465505" y="66001"/>
                </a:lnTo>
                <a:lnTo>
                  <a:pt x="460463" y="70370"/>
                </a:lnTo>
                <a:lnTo>
                  <a:pt x="459867" y="62547"/>
                </a:lnTo>
                <a:lnTo>
                  <a:pt x="435063" y="62547"/>
                </a:lnTo>
                <a:lnTo>
                  <a:pt x="435063" y="232016"/>
                </a:lnTo>
                <a:lnTo>
                  <a:pt x="461835" y="232016"/>
                </a:lnTo>
                <a:lnTo>
                  <a:pt x="461835" y="180517"/>
                </a:lnTo>
                <a:lnTo>
                  <a:pt x="466623" y="184200"/>
                </a:lnTo>
                <a:lnTo>
                  <a:pt x="473278" y="186842"/>
                </a:lnTo>
                <a:lnTo>
                  <a:pt x="481799" y="188417"/>
                </a:lnTo>
                <a:lnTo>
                  <a:pt x="492175" y="188950"/>
                </a:lnTo>
                <a:lnTo>
                  <a:pt x="503275" y="187820"/>
                </a:lnTo>
                <a:lnTo>
                  <a:pt x="533971" y="161290"/>
                </a:lnTo>
                <a:lnTo>
                  <a:pt x="541134" y="125958"/>
                </a:lnTo>
                <a:lnTo>
                  <a:pt x="541134" y="123672"/>
                </a:lnTo>
                <a:close/>
              </a:path>
              <a:path w="736600" h="239395">
                <a:moveTo>
                  <a:pt x="656475" y="62547"/>
                </a:moveTo>
                <a:lnTo>
                  <a:pt x="629716" y="62547"/>
                </a:lnTo>
                <a:lnTo>
                  <a:pt x="629716" y="150812"/>
                </a:lnTo>
                <a:lnTo>
                  <a:pt x="625475" y="157175"/>
                </a:lnTo>
                <a:lnTo>
                  <a:pt x="619493" y="161709"/>
                </a:lnTo>
                <a:lnTo>
                  <a:pt x="611771" y="164426"/>
                </a:lnTo>
                <a:lnTo>
                  <a:pt x="602310" y="165341"/>
                </a:lnTo>
                <a:lnTo>
                  <a:pt x="597560" y="165341"/>
                </a:lnTo>
                <a:lnTo>
                  <a:pt x="593293" y="163830"/>
                </a:lnTo>
                <a:lnTo>
                  <a:pt x="585787" y="157784"/>
                </a:lnTo>
                <a:lnTo>
                  <a:pt x="583920" y="151485"/>
                </a:lnTo>
                <a:lnTo>
                  <a:pt x="583920" y="62547"/>
                </a:lnTo>
                <a:lnTo>
                  <a:pt x="557276" y="62547"/>
                </a:lnTo>
                <a:lnTo>
                  <a:pt x="557276" y="141732"/>
                </a:lnTo>
                <a:lnTo>
                  <a:pt x="557999" y="153327"/>
                </a:lnTo>
                <a:lnTo>
                  <a:pt x="582295" y="186156"/>
                </a:lnTo>
                <a:lnTo>
                  <a:pt x="599147" y="188950"/>
                </a:lnTo>
                <a:lnTo>
                  <a:pt x="610260" y="188417"/>
                </a:lnTo>
                <a:lnTo>
                  <a:pt x="619188" y="186817"/>
                </a:lnTo>
                <a:lnTo>
                  <a:pt x="625970" y="184175"/>
                </a:lnTo>
                <a:lnTo>
                  <a:pt x="630593" y="180454"/>
                </a:lnTo>
                <a:lnTo>
                  <a:pt x="630809" y="186766"/>
                </a:lnTo>
                <a:lnTo>
                  <a:pt x="656475" y="186766"/>
                </a:lnTo>
                <a:lnTo>
                  <a:pt x="656475" y="62547"/>
                </a:lnTo>
                <a:close/>
              </a:path>
              <a:path w="736600" h="239395">
                <a:moveTo>
                  <a:pt x="736587" y="185902"/>
                </a:moveTo>
                <a:lnTo>
                  <a:pt x="736473" y="163004"/>
                </a:lnTo>
                <a:lnTo>
                  <a:pt x="730275" y="164414"/>
                </a:lnTo>
                <a:lnTo>
                  <a:pt x="726033" y="165125"/>
                </a:lnTo>
                <a:lnTo>
                  <a:pt x="720991" y="165125"/>
                </a:lnTo>
                <a:lnTo>
                  <a:pt x="718693" y="164541"/>
                </a:lnTo>
                <a:lnTo>
                  <a:pt x="714984" y="162179"/>
                </a:lnTo>
                <a:lnTo>
                  <a:pt x="714070" y="159169"/>
                </a:lnTo>
                <a:lnTo>
                  <a:pt x="714070" y="84518"/>
                </a:lnTo>
                <a:lnTo>
                  <a:pt x="736041" y="84518"/>
                </a:lnTo>
                <a:lnTo>
                  <a:pt x="736041" y="62547"/>
                </a:lnTo>
                <a:lnTo>
                  <a:pt x="714070" y="62547"/>
                </a:lnTo>
                <a:lnTo>
                  <a:pt x="714070" y="33934"/>
                </a:lnTo>
                <a:lnTo>
                  <a:pt x="687412" y="33934"/>
                </a:lnTo>
                <a:lnTo>
                  <a:pt x="687412" y="62547"/>
                </a:lnTo>
                <a:lnTo>
                  <a:pt x="665873" y="62547"/>
                </a:lnTo>
                <a:lnTo>
                  <a:pt x="665873" y="84518"/>
                </a:lnTo>
                <a:lnTo>
                  <a:pt x="687412" y="84518"/>
                </a:lnTo>
                <a:lnTo>
                  <a:pt x="687412" y="154241"/>
                </a:lnTo>
                <a:lnTo>
                  <a:pt x="687971" y="163131"/>
                </a:lnTo>
                <a:lnTo>
                  <a:pt x="709498" y="188950"/>
                </a:lnTo>
                <a:lnTo>
                  <a:pt x="723887" y="188950"/>
                </a:lnTo>
                <a:lnTo>
                  <a:pt x="730161" y="187934"/>
                </a:lnTo>
                <a:lnTo>
                  <a:pt x="736587" y="18590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3" name="object 43"/>
          <p:cNvGrpSpPr/>
          <p:nvPr/>
        </p:nvGrpSpPr>
        <p:grpSpPr>
          <a:xfrm>
            <a:off x="2595233" y="3585872"/>
            <a:ext cx="672465" cy="239395"/>
            <a:chOff x="2595233" y="3585872"/>
            <a:chExt cx="672465" cy="239395"/>
          </a:xfrm>
        </p:grpSpPr>
        <p:sp>
          <p:nvSpPr>
            <p:cNvPr id="44" name="object 44"/>
            <p:cNvSpPr/>
            <p:nvPr/>
          </p:nvSpPr>
          <p:spPr>
            <a:xfrm>
              <a:off x="2595233" y="3607736"/>
              <a:ext cx="27940" cy="165100"/>
            </a:xfrm>
            <a:custGeom>
              <a:avLst/>
              <a:gdLst/>
              <a:ahLst/>
              <a:cxnLst/>
              <a:rect l="l" t="t" r="r" b="b"/>
              <a:pathLst>
                <a:path w="27939" h="165100">
                  <a:moveTo>
                    <a:pt x="27521" y="164908"/>
                  </a:moveTo>
                  <a:lnTo>
                    <a:pt x="0" y="164908"/>
                  </a:lnTo>
                  <a:lnTo>
                    <a:pt x="0" y="0"/>
                  </a:lnTo>
                  <a:lnTo>
                    <a:pt x="27521" y="0"/>
                  </a:lnTo>
                  <a:lnTo>
                    <a:pt x="27521" y="164908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6142" y="3646244"/>
              <a:ext cx="171653" cy="12640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843466" y="3585882"/>
              <a:ext cx="424180" cy="239395"/>
            </a:xfrm>
            <a:custGeom>
              <a:avLst/>
              <a:gdLst/>
              <a:ahLst/>
              <a:cxnLst/>
              <a:rect l="l" t="t" r="r" b="b"/>
              <a:pathLst>
                <a:path w="424179" h="239395">
                  <a:moveTo>
                    <a:pt x="103568" y="181114"/>
                  </a:moveTo>
                  <a:lnTo>
                    <a:pt x="102654" y="178498"/>
                  </a:lnTo>
                  <a:lnTo>
                    <a:pt x="101765" y="175945"/>
                  </a:lnTo>
                  <a:lnTo>
                    <a:pt x="100469" y="170014"/>
                  </a:lnTo>
                  <a:lnTo>
                    <a:pt x="99872" y="164795"/>
                  </a:lnTo>
                  <a:lnTo>
                    <a:pt x="99695" y="163322"/>
                  </a:lnTo>
                  <a:lnTo>
                    <a:pt x="99529" y="158496"/>
                  </a:lnTo>
                  <a:lnTo>
                    <a:pt x="99441" y="129552"/>
                  </a:lnTo>
                  <a:lnTo>
                    <a:pt x="99326" y="101701"/>
                  </a:lnTo>
                  <a:lnTo>
                    <a:pt x="98602" y="92989"/>
                  </a:lnTo>
                  <a:lnTo>
                    <a:pt x="96100" y="84328"/>
                  </a:lnTo>
                  <a:lnTo>
                    <a:pt x="95402" y="83108"/>
                  </a:lnTo>
                  <a:lnTo>
                    <a:pt x="91909" y="77000"/>
                  </a:lnTo>
                  <a:lnTo>
                    <a:pt x="52451" y="60363"/>
                  </a:lnTo>
                  <a:lnTo>
                    <a:pt x="41732" y="61125"/>
                  </a:lnTo>
                  <a:lnTo>
                    <a:pt x="5854" y="85699"/>
                  </a:lnTo>
                  <a:lnTo>
                    <a:pt x="2413" y="101701"/>
                  </a:lnTo>
                  <a:lnTo>
                    <a:pt x="29057" y="101701"/>
                  </a:lnTo>
                  <a:lnTo>
                    <a:pt x="29057" y="95643"/>
                  </a:lnTo>
                  <a:lnTo>
                    <a:pt x="31038" y="91046"/>
                  </a:lnTo>
                  <a:lnTo>
                    <a:pt x="38976" y="84696"/>
                  </a:lnTo>
                  <a:lnTo>
                    <a:pt x="44399" y="83108"/>
                  </a:lnTo>
                  <a:lnTo>
                    <a:pt x="58534" y="83108"/>
                  </a:lnTo>
                  <a:lnTo>
                    <a:pt x="63944" y="84874"/>
                  </a:lnTo>
                  <a:lnTo>
                    <a:pt x="67462" y="88430"/>
                  </a:lnTo>
                  <a:lnTo>
                    <a:pt x="71018" y="91948"/>
                  </a:lnTo>
                  <a:lnTo>
                    <a:pt x="72783" y="96735"/>
                  </a:lnTo>
                  <a:lnTo>
                    <a:pt x="72783" y="108877"/>
                  </a:lnTo>
                  <a:lnTo>
                    <a:pt x="72783" y="129552"/>
                  </a:lnTo>
                  <a:lnTo>
                    <a:pt x="72783" y="149783"/>
                  </a:lnTo>
                  <a:lnTo>
                    <a:pt x="71081" y="153225"/>
                  </a:lnTo>
                  <a:lnTo>
                    <a:pt x="67818" y="156603"/>
                  </a:lnTo>
                  <a:lnTo>
                    <a:pt x="58216" y="163169"/>
                  </a:lnTo>
                  <a:lnTo>
                    <a:pt x="52514" y="164795"/>
                  </a:lnTo>
                  <a:lnTo>
                    <a:pt x="39357" y="164795"/>
                  </a:lnTo>
                  <a:lnTo>
                    <a:pt x="34493" y="163182"/>
                  </a:lnTo>
                  <a:lnTo>
                    <a:pt x="31343" y="159956"/>
                  </a:lnTo>
                  <a:lnTo>
                    <a:pt x="28232" y="156730"/>
                  </a:lnTo>
                  <a:lnTo>
                    <a:pt x="26670" y="152755"/>
                  </a:lnTo>
                  <a:lnTo>
                    <a:pt x="26670" y="148043"/>
                  </a:lnTo>
                  <a:lnTo>
                    <a:pt x="28587" y="140182"/>
                  </a:lnTo>
                  <a:lnTo>
                    <a:pt x="34353" y="134467"/>
                  </a:lnTo>
                  <a:lnTo>
                    <a:pt x="43954" y="130937"/>
                  </a:lnTo>
                  <a:lnTo>
                    <a:pt x="57391" y="129552"/>
                  </a:lnTo>
                  <a:lnTo>
                    <a:pt x="72783" y="129552"/>
                  </a:lnTo>
                  <a:lnTo>
                    <a:pt x="72783" y="108877"/>
                  </a:lnTo>
                  <a:lnTo>
                    <a:pt x="56146" y="108877"/>
                  </a:lnTo>
                  <a:lnTo>
                    <a:pt x="44107" y="109550"/>
                  </a:lnTo>
                  <a:lnTo>
                    <a:pt x="8597" y="125425"/>
                  </a:lnTo>
                  <a:lnTo>
                    <a:pt x="0" y="149783"/>
                  </a:lnTo>
                  <a:lnTo>
                    <a:pt x="101" y="152755"/>
                  </a:lnTo>
                  <a:lnTo>
                    <a:pt x="25501" y="186182"/>
                  </a:lnTo>
                  <a:lnTo>
                    <a:pt x="42989" y="188950"/>
                  </a:lnTo>
                  <a:lnTo>
                    <a:pt x="50749" y="188950"/>
                  </a:lnTo>
                  <a:lnTo>
                    <a:pt x="57645" y="187426"/>
                  </a:lnTo>
                  <a:lnTo>
                    <a:pt x="69761" y="181292"/>
                  </a:lnTo>
                  <a:lnTo>
                    <a:pt x="73190" y="179336"/>
                  </a:lnTo>
                  <a:lnTo>
                    <a:pt x="73990" y="178498"/>
                  </a:lnTo>
                  <a:lnTo>
                    <a:pt x="74091" y="179590"/>
                  </a:lnTo>
                  <a:lnTo>
                    <a:pt x="75184" y="182346"/>
                  </a:lnTo>
                  <a:lnTo>
                    <a:pt x="77254" y="186766"/>
                  </a:lnTo>
                  <a:lnTo>
                    <a:pt x="103568" y="186766"/>
                  </a:lnTo>
                  <a:lnTo>
                    <a:pt x="103568" y="181114"/>
                  </a:lnTo>
                  <a:close/>
                </a:path>
                <a:path w="424179" h="239395">
                  <a:moveTo>
                    <a:pt x="226974" y="62547"/>
                  </a:moveTo>
                  <a:lnTo>
                    <a:pt x="202387" y="62547"/>
                  </a:lnTo>
                  <a:lnTo>
                    <a:pt x="201841" y="70218"/>
                  </a:lnTo>
                  <a:lnTo>
                    <a:pt x="200240" y="68795"/>
                  </a:lnTo>
                  <a:lnTo>
                    <a:pt x="200240" y="98221"/>
                  </a:lnTo>
                  <a:lnTo>
                    <a:pt x="200190" y="150622"/>
                  </a:lnTo>
                  <a:lnTo>
                    <a:pt x="195897" y="156959"/>
                  </a:lnTo>
                  <a:lnTo>
                    <a:pt x="190284" y="161607"/>
                  </a:lnTo>
                  <a:lnTo>
                    <a:pt x="183489" y="164414"/>
                  </a:lnTo>
                  <a:lnTo>
                    <a:pt x="175514" y="165341"/>
                  </a:lnTo>
                  <a:lnTo>
                    <a:pt x="165874" y="165341"/>
                  </a:lnTo>
                  <a:lnTo>
                    <a:pt x="147777" y="125958"/>
                  </a:lnTo>
                  <a:lnTo>
                    <a:pt x="147777" y="123672"/>
                  </a:lnTo>
                  <a:lnTo>
                    <a:pt x="166052" y="83858"/>
                  </a:lnTo>
                  <a:lnTo>
                    <a:pt x="200240" y="98221"/>
                  </a:lnTo>
                  <a:lnTo>
                    <a:pt x="200240" y="68795"/>
                  </a:lnTo>
                  <a:lnTo>
                    <a:pt x="196989" y="65900"/>
                  </a:lnTo>
                  <a:lnTo>
                    <a:pt x="190207" y="62826"/>
                  </a:lnTo>
                  <a:lnTo>
                    <a:pt x="181483" y="60985"/>
                  </a:lnTo>
                  <a:lnTo>
                    <a:pt x="170840" y="60363"/>
                  </a:lnTo>
                  <a:lnTo>
                    <a:pt x="159880" y="61468"/>
                  </a:lnTo>
                  <a:lnTo>
                    <a:pt x="128600" y="87452"/>
                  </a:lnTo>
                  <a:lnTo>
                    <a:pt x="121132" y="123672"/>
                  </a:lnTo>
                  <a:lnTo>
                    <a:pt x="121132" y="125958"/>
                  </a:lnTo>
                  <a:lnTo>
                    <a:pt x="134454" y="170891"/>
                  </a:lnTo>
                  <a:lnTo>
                    <a:pt x="170624" y="188950"/>
                  </a:lnTo>
                  <a:lnTo>
                    <a:pt x="180924" y="188417"/>
                  </a:lnTo>
                  <a:lnTo>
                    <a:pt x="189306" y="186842"/>
                  </a:lnTo>
                  <a:lnTo>
                    <a:pt x="195770" y="184200"/>
                  </a:lnTo>
                  <a:lnTo>
                    <a:pt x="200317" y="180517"/>
                  </a:lnTo>
                  <a:lnTo>
                    <a:pt x="200317" y="191338"/>
                  </a:lnTo>
                  <a:lnTo>
                    <a:pt x="197815" y="198374"/>
                  </a:lnTo>
                  <a:lnTo>
                    <a:pt x="187807" y="207797"/>
                  </a:lnTo>
                  <a:lnTo>
                    <a:pt x="181000" y="210159"/>
                  </a:lnTo>
                  <a:lnTo>
                    <a:pt x="172364" y="210159"/>
                  </a:lnTo>
                  <a:lnTo>
                    <a:pt x="164033" y="209054"/>
                  </a:lnTo>
                  <a:lnTo>
                    <a:pt x="156019" y="205740"/>
                  </a:lnTo>
                  <a:lnTo>
                    <a:pt x="148323" y="200215"/>
                  </a:lnTo>
                  <a:lnTo>
                    <a:pt x="140931" y="192481"/>
                  </a:lnTo>
                  <a:lnTo>
                    <a:pt x="126136" y="209232"/>
                  </a:lnTo>
                  <a:lnTo>
                    <a:pt x="159524" y="231635"/>
                  </a:lnTo>
                  <a:lnTo>
                    <a:pt x="167436" y="233222"/>
                  </a:lnTo>
                  <a:lnTo>
                    <a:pt x="173888" y="233222"/>
                  </a:lnTo>
                  <a:lnTo>
                    <a:pt x="212013" y="219506"/>
                  </a:lnTo>
                  <a:lnTo>
                    <a:pt x="226974" y="181000"/>
                  </a:lnTo>
                  <a:lnTo>
                    <a:pt x="226974" y="180517"/>
                  </a:lnTo>
                  <a:lnTo>
                    <a:pt x="226974" y="165341"/>
                  </a:lnTo>
                  <a:lnTo>
                    <a:pt x="226974" y="83858"/>
                  </a:lnTo>
                  <a:lnTo>
                    <a:pt x="226974" y="70218"/>
                  </a:lnTo>
                  <a:lnTo>
                    <a:pt x="226974" y="62547"/>
                  </a:lnTo>
                  <a:close/>
                </a:path>
                <a:path w="424179" h="239395">
                  <a:moveTo>
                    <a:pt x="349605" y="121285"/>
                  </a:moveTo>
                  <a:lnTo>
                    <a:pt x="340385" y="83426"/>
                  </a:lnTo>
                  <a:lnTo>
                    <a:pt x="322948" y="65849"/>
                  </a:lnTo>
                  <a:lnTo>
                    <a:pt x="322948" y="112306"/>
                  </a:lnTo>
                  <a:lnTo>
                    <a:pt x="271068" y="110629"/>
                  </a:lnTo>
                  <a:lnTo>
                    <a:pt x="272046" y="102895"/>
                  </a:lnTo>
                  <a:lnTo>
                    <a:pt x="275005" y="96443"/>
                  </a:lnTo>
                  <a:lnTo>
                    <a:pt x="284899" y="86042"/>
                  </a:lnTo>
                  <a:lnTo>
                    <a:pt x="290906" y="83426"/>
                  </a:lnTo>
                  <a:lnTo>
                    <a:pt x="307009" y="83426"/>
                  </a:lnTo>
                  <a:lnTo>
                    <a:pt x="313309" y="86461"/>
                  </a:lnTo>
                  <a:lnTo>
                    <a:pt x="316865" y="92506"/>
                  </a:lnTo>
                  <a:lnTo>
                    <a:pt x="320459" y="98564"/>
                  </a:lnTo>
                  <a:lnTo>
                    <a:pt x="322491" y="105219"/>
                  </a:lnTo>
                  <a:lnTo>
                    <a:pt x="322948" y="112306"/>
                  </a:lnTo>
                  <a:lnTo>
                    <a:pt x="322948" y="65849"/>
                  </a:lnTo>
                  <a:lnTo>
                    <a:pt x="321221" y="64770"/>
                  </a:lnTo>
                  <a:lnTo>
                    <a:pt x="310489" y="61468"/>
                  </a:lnTo>
                  <a:lnTo>
                    <a:pt x="297942" y="60363"/>
                  </a:lnTo>
                  <a:lnTo>
                    <a:pt x="290944" y="60845"/>
                  </a:lnTo>
                  <a:lnTo>
                    <a:pt x="255130" y="83121"/>
                  </a:lnTo>
                  <a:lnTo>
                    <a:pt x="243217" y="124218"/>
                  </a:lnTo>
                  <a:lnTo>
                    <a:pt x="243217" y="128790"/>
                  </a:lnTo>
                  <a:lnTo>
                    <a:pt x="258889" y="171970"/>
                  </a:lnTo>
                  <a:lnTo>
                    <a:pt x="300545" y="188950"/>
                  </a:lnTo>
                  <a:lnTo>
                    <a:pt x="309295" y="188480"/>
                  </a:lnTo>
                  <a:lnTo>
                    <a:pt x="345071" y="167843"/>
                  </a:lnTo>
                  <a:lnTo>
                    <a:pt x="349173" y="162242"/>
                  </a:lnTo>
                  <a:lnTo>
                    <a:pt x="332041" y="148640"/>
                  </a:lnTo>
                  <a:lnTo>
                    <a:pt x="327253" y="154914"/>
                  </a:lnTo>
                  <a:lnTo>
                    <a:pt x="322618" y="159372"/>
                  </a:lnTo>
                  <a:lnTo>
                    <a:pt x="313664" y="164668"/>
                  </a:lnTo>
                  <a:lnTo>
                    <a:pt x="308165" y="165989"/>
                  </a:lnTo>
                  <a:lnTo>
                    <a:pt x="291960" y="165989"/>
                  </a:lnTo>
                  <a:lnTo>
                    <a:pt x="284327" y="162547"/>
                  </a:lnTo>
                  <a:lnTo>
                    <a:pt x="273151" y="148767"/>
                  </a:lnTo>
                  <a:lnTo>
                    <a:pt x="270268" y="141401"/>
                  </a:lnTo>
                  <a:lnTo>
                    <a:pt x="270090" y="133578"/>
                  </a:lnTo>
                  <a:lnTo>
                    <a:pt x="349605" y="133578"/>
                  </a:lnTo>
                  <a:lnTo>
                    <a:pt x="349605" y="121285"/>
                  </a:lnTo>
                  <a:close/>
                </a:path>
                <a:path w="424179" h="239395">
                  <a:moveTo>
                    <a:pt x="423837" y="120192"/>
                  </a:moveTo>
                  <a:lnTo>
                    <a:pt x="418642" y="75387"/>
                  </a:lnTo>
                  <a:lnTo>
                    <a:pt x="398703" y="31546"/>
                  </a:lnTo>
                  <a:lnTo>
                    <a:pt x="365594" y="0"/>
                  </a:lnTo>
                  <a:lnTo>
                    <a:pt x="359333" y="18161"/>
                  </a:lnTo>
                  <a:lnTo>
                    <a:pt x="363829" y="22212"/>
                  </a:lnTo>
                  <a:lnTo>
                    <a:pt x="368249" y="26987"/>
                  </a:lnTo>
                  <a:lnTo>
                    <a:pt x="388086" y="62191"/>
                  </a:lnTo>
                  <a:lnTo>
                    <a:pt x="396811" y="105816"/>
                  </a:lnTo>
                  <a:lnTo>
                    <a:pt x="397192" y="118884"/>
                  </a:lnTo>
                  <a:lnTo>
                    <a:pt x="396443" y="138899"/>
                  </a:lnTo>
                  <a:lnTo>
                    <a:pt x="385229" y="185902"/>
                  </a:lnTo>
                  <a:lnTo>
                    <a:pt x="359283" y="221310"/>
                  </a:lnTo>
                  <a:lnTo>
                    <a:pt x="365594" y="239369"/>
                  </a:lnTo>
                  <a:lnTo>
                    <a:pt x="398703" y="207975"/>
                  </a:lnTo>
                  <a:lnTo>
                    <a:pt x="418642" y="164122"/>
                  </a:lnTo>
                  <a:lnTo>
                    <a:pt x="423265" y="135864"/>
                  </a:lnTo>
                  <a:lnTo>
                    <a:pt x="423837" y="120192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/>
          <p:nvPr/>
        </p:nvSpPr>
        <p:spPr>
          <a:xfrm>
            <a:off x="1095756" y="4013415"/>
            <a:ext cx="1070610" cy="175895"/>
          </a:xfrm>
          <a:custGeom>
            <a:avLst/>
            <a:gdLst/>
            <a:ahLst/>
            <a:cxnLst/>
            <a:rect l="l" t="t" r="r" b="b"/>
            <a:pathLst>
              <a:path w="1070610" h="175895">
                <a:moveTo>
                  <a:pt x="128739" y="116713"/>
                </a:moveTo>
                <a:lnTo>
                  <a:pt x="101434" y="116713"/>
                </a:lnTo>
                <a:lnTo>
                  <a:pt x="99656" y="125361"/>
                </a:lnTo>
                <a:lnTo>
                  <a:pt x="97332" y="132740"/>
                </a:lnTo>
                <a:lnTo>
                  <a:pt x="65049" y="152171"/>
                </a:lnTo>
                <a:lnTo>
                  <a:pt x="56045" y="151218"/>
                </a:lnTo>
                <a:lnTo>
                  <a:pt x="29705" y="119773"/>
                </a:lnTo>
                <a:lnTo>
                  <a:pt x="27406" y="99098"/>
                </a:lnTo>
                <a:lnTo>
                  <a:pt x="27406" y="83096"/>
                </a:lnTo>
                <a:lnTo>
                  <a:pt x="37477" y="44589"/>
                </a:lnTo>
                <a:lnTo>
                  <a:pt x="66890" y="30238"/>
                </a:lnTo>
                <a:lnTo>
                  <a:pt x="74739" y="30784"/>
                </a:lnTo>
                <a:lnTo>
                  <a:pt x="101384" y="66027"/>
                </a:lnTo>
                <a:lnTo>
                  <a:pt x="128689" y="66027"/>
                </a:lnTo>
                <a:lnTo>
                  <a:pt x="110464" y="22237"/>
                </a:lnTo>
                <a:lnTo>
                  <a:pt x="66890" y="6515"/>
                </a:lnTo>
                <a:lnTo>
                  <a:pt x="52260" y="7848"/>
                </a:lnTo>
                <a:lnTo>
                  <a:pt x="17995" y="27673"/>
                </a:lnTo>
                <a:lnTo>
                  <a:pt x="1117" y="66916"/>
                </a:lnTo>
                <a:lnTo>
                  <a:pt x="0" y="83324"/>
                </a:lnTo>
                <a:lnTo>
                  <a:pt x="0" y="100291"/>
                </a:lnTo>
                <a:lnTo>
                  <a:pt x="10312" y="143789"/>
                </a:lnTo>
                <a:lnTo>
                  <a:pt x="38735" y="170586"/>
                </a:lnTo>
                <a:lnTo>
                  <a:pt x="65049" y="175780"/>
                </a:lnTo>
                <a:lnTo>
                  <a:pt x="79082" y="174790"/>
                </a:lnTo>
                <a:lnTo>
                  <a:pt x="117297" y="151218"/>
                </a:lnTo>
                <a:lnTo>
                  <a:pt x="128739" y="116713"/>
                </a:lnTo>
                <a:close/>
              </a:path>
              <a:path w="1070610" h="175895">
                <a:moveTo>
                  <a:pt x="255435" y="109207"/>
                </a:moveTo>
                <a:lnTo>
                  <a:pt x="243573" y="70269"/>
                </a:lnTo>
                <a:lnTo>
                  <a:pt x="228676" y="55575"/>
                </a:lnTo>
                <a:lnTo>
                  <a:pt x="228676" y="113118"/>
                </a:lnTo>
                <a:lnTo>
                  <a:pt x="228155" y="121081"/>
                </a:lnTo>
                <a:lnTo>
                  <a:pt x="208445" y="152717"/>
                </a:lnTo>
                <a:lnTo>
                  <a:pt x="198653" y="152717"/>
                </a:lnTo>
                <a:lnTo>
                  <a:pt x="168884" y="120764"/>
                </a:lnTo>
                <a:lnTo>
                  <a:pt x="168427" y="113118"/>
                </a:lnTo>
                <a:lnTo>
                  <a:pt x="168478" y="109207"/>
                </a:lnTo>
                <a:lnTo>
                  <a:pt x="185394" y="73228"/>
                </a:lnTo>
                <a:lnTo>
                  <a:pt x="198437" y="70269"/>
                </a:lnTo>
                <a:lnTo>
                  <a:pt x="205447" y="71005"/>
                </a:lnTo>
                <a:lnTo>
                  <a:pt x="228193" y="102412"/>
                </a:lnTo>
                <a:lnTo>
                  <a:pt x="228676" y="113118"/>
                </a:lnTo>
                <a:lnTo>
                  <a:pt x="228676" y="55575"/>
                </a:lnTo>
                <a:lnTo>
                  <a:pt x="221907" y="51663"/>
                </a:lnTo>
                <a:lnTo>
                  <a:pt x="210858" y="48323"/>
                </a:lnTo>
                <a:lnTo>
                  <a:pt x="198437" y="47205"/>
                </a:lnTo>
                <a:lnTo>
                  <a:pt x="186016" y="48336"/>
                </a:lnTo>
                <a:lnTo>
                  <a:pt x="150329" y="74993"/>
                </a:lnTo>
                <a:lnTo>
                  <a:pt x="141782" y="113118"/>
                </a:lnTo>
                <a:lnTo>
                  <a:pt x="142709" y="125641"/>
                </a:lnTo>
                <a:lnTo>
                  <a:pt x="165379" y="165595"/>
                </a:lnTo>
                <a:lnTo>
                  <a:pt x="198653" y="175780"/>
                </a:lnTo>
                <a:lnTo>
                  <a:pt x="211074" y="174650"/>
                </a:lnTo>
                <a:lnTo>
                  <a:pt x="243598" y="152717"/>
                </a:lnTo>
                <a:lnTo>
                  <a:pt x="255409" y="113118"/>
                </a:lnTo>
                <a:lnTo>
                  <a:pt x="255435" y="109207"/>
                </a:lnTo>
                <a:close/>
              </a:path>
              <a:path w="1070610" h="175895">
                <a:moveTo>
                  <a:pt x="368719" y="92671"/>
                </a:moveTo>
                <a:lnTo>
                  <a:pt x="351421" y="53174"/>
                </a:lnTo>
                <a:lnTo>
                  <a:pt x="327710" y="47205"/>
                </a:lnTo>
                <a:lnTo>
                  <a:pt x="316941" y="47904"/>
                </a:lnTo>
                <a:lnTo>
                  <a:pt x="307975" y="50025"/>
                </a:lnTo>
                <a:lnTo>
                  <a:pt x="300812" y="53543"/>
                </a:lnTo>
                <a:lnTo>
                  <a:pt x="295452" y="58458"/>
                </a:lnTo>
                <a:lnTo>
                  <a:pt x="295021" y="49377"/>
                </a:lnTo>
                <a:lnTo>
                  <a:pt x="269621" y="49377"/>
                </a:lnTo>
                <a:lnTo>
                  <a:pt x="269621" y="173609"/>
                </a:lnTo>
                <a:lnTo>
                  <a:pt x="296265" y="173609"/>
                </a:lnTo>
                <a:lnTo>
                  <a:pt x="296265" y="87020"/>
                </a:lnTo>
                <a:lnTo>
                  <a:pt x="298627" y="82372"/>
                </a:lnTo>
                <a:lnTo>
                  <a:pt x="302018" y="78498"/>
                </a:lnTo>
                <a:lnTo>
                  <a:pt x="310857" y="72263"/>
                </a:lnTo>
                <a:lnTo>
                  <a:pt x="315963" y="70700"/>
                </a:lnTo>
                <a:lnTo>
                  <a:pt x="321716" y="70700"/>
                </a:lnTo>
                <a:lnTo>
                  <a:pt x="328472" y="70700"/>
                </a:lnTo>
                <a:lnTo>
                  <a:pt x="333527" y="72351"/>
                </a:lnTo>
                <a:lnTo>
                  <a:pt x="340271" y="78917"/>
                </a:lnTo>
                <a:lnTo>
                  <a:pt x="341960" y="84696"/>
                </a:lnTo>
                <a:lnTo>
                  <a:pt x="341960" y="173609"/>
                </a:lnTo>
                <a:lnTo>
                  <a:pt x="368719" y="173609"/>
                </a:lnTo>
                <a:lnTo>
                  <a:pt x="368719" y="92671"/>
                </a:lnTo>
                <a:close/>
              </a:path>
              <a:path w="1070610" h="175895">
                <a:moveTo>
                  <a:pt x="492823" y="96367"/>
                </a:moveTo>
                <a:lnTo>
                  <a:pt x="478129" y="60363"/>
                </a:lnTo>
                <a:lnTo>
                  <a:pt x="442506" y="47205"/>
                </a:lnTo>
                <a:lnTo>
                  <a:pt x="429323" y="48361"/>
                </a:lnTo>
                <a:lnTo>
                  <a:pt x="394639" y="75488"/>
                </a:lnTo>
                <a:lnTo>
                  <a:pt x="386918" y="109207"/>
                </a:lnTo>
                <a:lnTo>
                  <a:pt x="386918" y="113779"/>
                </a:lnTo>
                <a:lnTo>
                  <a:pt x="400634" y="157175"/>
                </a:lnTo>
                <a:lnTo>
                  <a:pt x="442506" y="175780"/>
                </a:lnTo>
                <a:lnTo>
                  <a:pt x="452132" y="174993"/>
                </a:lnTo>
                <a:lnTo>
                  <a:pt x="488403" y="148501"/>
                </a:lnTo>
                <a:lnTo>
                  <a:pt x="492823" y="129870"/>
                </a:lnTo>
                <a:lnTo>
                  <a:pt x="467207" y="129870"/>
                </a:lnTo>
                <a:lnTo>
                  <a:pt x="466623" y="137604"/>
                </a:lnTo>
                <a:lnTo>
                  <a:pt x="463956" y="143344"/>
                </a:lnTo>
                <a:lnTo>
                  <a:pt x="454494" y="150850"/>
                </a:lnTo>
                <a:lnTo>
                  <a:pt x="448932" y="152717"/>
                </a:lnTo>
                <a:lnTo>
                  <a:pt x="442506" y="152717"/>
                </a:lnTo>
                <a:lnTo>
                  <a:pt x="435000" y="152717"/>
                </a:lnTo>
                <a:lnTo>
                  <a:pt x="413575" y="120345"/>
                </a:lnTo>
                <a:lnTo>
                  <a:pt x="413575" y="102717"/>
                </a:lnTo>
                <a:lnTo>
                  <a:pt x="435076" y="70269"/>
                </a:lnTo>
                <a:lnTo>
                  <a:pt x="449656" y="70269"/>
                </a:lnTo>
                <a:lnTo>
                  <a:pt x="455396" y="72491"/>
                </a:lnTo>
                <a:lnTo>
                  <a:pt x="464134" y="81419"/>
                </a:lnTo>
                <a:lnTo>
                  <a:pt x="466623" y="87884"/>
                </a:lnTo>
                <a:lnTo>
                  <a:pt x="467207" y="96367"/>
                </a:lnTo>
                <a:lnTo>
                  <a:pt x="492823" y="96367"/>
                </a:lnTo>
                <a:close/>
              </a:path>
              <a:path w="1070610" h="175895">
                <a:moveTo>
                  <a:pt x="531926" y="0"/>
                </a:moveTo>
                <a:lnTo>
                  <a:pt x="505167" y="0"/>
                </a:lnTo>
                <a:lnTo>
                  <a:pt x="505167" y="173609"/>
                </a:lnTo>
                <a:lnTo>
                  <a:pt x="531926" y="173609"/>
                </a:lnTo>
                <a:lnTo>
                  <a:pt x="531926" y="0"/>
                </a:lnTo>
                <a:close/>
              </a:path>
              <a:path w="1070610" h="175895">
                <a:moveTo>
                  <a:pt x="657999" y="49377"/>
                </a:moveTo>
                <a:lnTo>
                  <a:pt x="631240" y="49377"/>
                </a:lnTo>
                <a:lnTo>
                  <a:pt x="631240" y="137655"/>
                </a:lnTo>
                <a:lnTo>
                  <a:pt x="626999" y="144005"/>
                </a:lnTo>
                <a:lnTo>
                  <a:pt x="621017" y="148539"/>
                </a:lnTo>
                <a:lnTo>
                  <a:pt x="613295" y="151269"/>
                </a:lnTo>
                <a:lnTo>
                  <a:pt x="603834" y="152171"/>
                </a:lnTo>
                <a:lnTo>
                  <a:pt x="599084" y="152171"/>
                </a:lnTo>
                <a:lnTo>
                  <a:pt x="594817" y="150672"/>
                </a:lnTo>
                <a:lnTo>
                  <a:pt x="587311" y="144614"/>
                </a:lnTo>
                <a:lnTo>
                  <a:pt x="585444" y="138328"/>
                </a:lnTo>
                <a:lnTo>
                  <a:pt x="585444" y="49377"/>
                </a:lnTo>
                <a:lnTo>
                  <a:pt x="558800" y="49377"/>
                </a:lnTo>
                <a:lnTo>
                  <a:pt x="558800" y="128574"/>
                </a:lnTo>
                <a:lnTo>
                  <a:pt x="559523" y="140169"/>
                </a:lnTo>
                <a:lnTo>
                  <a:pt x="583819" y="172999"/>
                </a:lnTo>
                <a:lnTo>
                  <a:pt x="600671" y="175780"/>
                </a:lnTo>
                <a:lnTo>
                  <a:pt x="611771" y="175247"/>
                </a:lnTo>
                <a:lnTo>
                  <a:pt x="620712" y="173659"/>
                </a:lnTo>
                <a:lnTo>
                  <a:pt x="627494" y="171005"/>
                </a:lnTo>
                <a:lnTo>
                  <a:pt x="632117" y="167297"/>
                </a:lnTo>
                <a:lnTo>
                  <a:pt x="632333" y="173609"/>
                </a:lnTo>
                <a:lnTo>
                  <a:pt x="657999" y="173609"/>
                </a:lnTo>
                <a:lnTo>
                  <a:pt x="657999" y="49377"/>
                </a:lnTo>
                <a:close/>
              </a:path>
              <a:path w="1070610" h="175895">
                <a:moveTo>
                  <a:pt x="776935" y="137604"/>
                </a:moveTo>
                <a:lnTo>
                  <a:pt x="751179" y="105105"/>
                </a:lnTo>
                <a:lnTo>
                  <a:pt x="721042" y="96786"/>
                </a:lnTo>
                <a:lnTo>
                  <a:pt x="714425" y="94538"/>
                </a:lnTo>
                <a:lnTo>
                  <a:pt x="708914" y="90220"/>
                </a:lnTo>
                <a:lnTo>
                  <a:pt x="707542" y="87490"/>
                </a:lnTo>
                <a:lnTo>
                  <a:pt x="707542" y="80886"/>
                </a:lnTo>
                <a:lnTo>
                  <a:pt x="709028" y="77749"/>
                </a:lnTo>
                <a:lnTo>
                  <a:pt x="715010" y="71767"/>
                </a:lnTo>
                <a:lnTo>
                  <a:pt x="720229" y="70269"/>
                </a:lnTo>
                <a:lnTo>
                  <a:pt x="734656" y="70269"/>
                </a:lnTo>
                <a:lnTo>
                  <a:pt x="739978" y="72110"/>
                </a:lnTo>
                <a:lnTo>
                  <a:pt x="747268" y="79476"/>
                </a:lnTo>
                <a:lnTo>
                  <a:pt x="749096" y="84366"/>
                </a:lnTo>
                <a:lnTo>
                  <a:pt x="749096" y="90500"/>
                </a:lnTo>
                <a:lnTo>
                  <a:pt x="775741" y="90500"/>
                </a:lnTo>
                <a:lnTo>
                  <a:pt x="755840" y="53784"/>
                </a:lnTo>
                <a:lnTo>
                  <a:pt x="727659" y="47205"/>
                </a:lnTo>
                <a:lnTo>
                  <a:pt x="717664" y="47891"/>
                </a:lnTo>
                <a:lnTo>
                  <a:pt x="684022" y="70485"/>
                </a:lnTo>
                <a:lnTo>
                  <a:pt x="680783" y="84836"/>
                </a:lnTo>
                <a:lnTo>
                  <a:pt x="681570" y="92544"/>
                </a:lnTo>
                <a:lnTo>
                  <a:pt x="716686" y="119748"/>
                </a:lnTo>
                <a:lnTo>
                  <a:pt x="737057" y="124269"/>
                </a:lnTo>
                <a:lnTo>
                  <a:pt x="743712" y="126796"/>
                </a:lnTo>
                <a:lnTo>
                  <a:pt x="748969" y="132524"/>
                </a:lnTo>
                <a:lnTo>
                  <a:pt x="750290" y="135674"/>
                </a:lnTo>
                <a:lnTo>
                  <a:pt x="750290" y="139128"/>
                </a:lnTo>
                <a:lnTo>
                  <a:pt x="750290" y="142887"/>
                </a:lnTo>
                <a:lnTo>
                  <a:pt x="748474" y="146100"/>
                </a:lnTo>
                <a:lnTo>
                  <a:pt x="741222" y="151396"/>
                </a:lnTo>
                <a:lnTo>
                  <a:pt x="735672" y="152717"/>
                </a:lnTo>
                <a:lnTo>
                  <a:pt x="722515" y="152717"/>
                </a:lnTo>
                <a:lnTo>
                  <a:pt x="717054" y="151358"/>
                </a:lnTo>
                <a:lnTo>
                  <a:pt x="706653" y="145884"/>
                </a:lnTo>
                <a:lnTo>
                  <a:pt x="703821" y="139915"/>
                </a:lnTo>
                <a:lnTo>
                  <a:pt x="703351" y="130746"/>
                </a:lnTo>
                <a:lnTo>
                  <a:pt x="676757" y="130746"/>
                </a:lnTo>
                <a:lnTo>
                  <a:pt x="697534" y="168529"/>
                </a:lnTo>
                <a:lnTo>
                  <a:pt x="728205" y="175780"/>
                </a:lnTo>
                <a:lnTo>
                  <a:pt x="738543" y="175120"/>
                </a:lnTo>
                <a:lnTo>
                  <a:pt x="773557" y="153085"/>
                </a:lnTo>
                <a:lnTo>
                  <a:pt x="776097" y="145757"/>
                </a:lnTo>
                <a:lnTo>
                  <a:pt x="776935" y="137604"/>
                </a:lnTo>
                <a:close/>
              </a:path>
              <a:path w="1070610" h="175895">
                <a:moveTo>
                  <a:pt x="821537" y="49377"/>
                </a:moveTo>
                <a:lnTo>
                  <a:pt x="794778" y="49377"/>
                </a:lnTo>
                <a:lnTo>
                  <a:pt x="794778" y="173609"/>
                </a:lnTo>
                <a:lnTo>
                  <a:pt x="821537" y="173609"/>
                </a:lnTo>
                <a:lnTo>
                  <a:pt x="821537" y="49377"/>
                </a:lnTo>
                <a:close/>
              </a:path>
              <a:path w="1070610" h="175895">
                <a:moveTo>
                  <a:pt x="823607" y="17322"/>
                </a:moveTo>
                <a:lnTo>
                  <a:pt x="822261" y="13830"/>
                </a:lnTo>
                <a:lnTo>
                  <a:pt x="816902" y="7988"/>
                </a:lnTo>
                <a:lnTo>
                  <a:pt x="813168" y="6515"/>
                </a:lnTo>
                <a:lnTo>
                  <a:pt x="803478" y="6515"/>
                </a:lnTo>
                <a:lnTo>
                  <a:pt x="799731" y="7988"/>
                </a:lnTo>
                <a:lnTo>
                  <a:pt x="794550" y="13830"/>
                </a:lnTo>
                <a:lnTo>
                  <a:pt x="793254" y="17322"/>
                </a:lnTo>
                <a:lnTo>
                  <a:pt x="793267" y="25412"/>
                </a:lnTo>
                <a:lnTo>
                  <a:pt x="794550" y="28803"/>
                </a:lnTo>
                <a:lnTo>
                  <a:pt x="797115" y="31699"/>
                </a:lnTo>
                <a:lnTo>
                  <a:pt x="799731" y="34569"/>
                </a:lnTo>
                <a:lnTo>
                  <a:pt x="803478" y="36004"/>
                </a:lnTo>
                <a:lnTo>
                  <a:pt x="813168" y="36004"/>
                </a:lnTo>
                <a:lnTo>
                  <a:pt x="816902" y="34569"/>
                </a:lnTo>
                <a:lnTo>
                  <a:pt x="822261" y="28841"/>
                </a:lnTo>
                <a:lnTo>
                  <a:pt x="823607" y="25412"/>
                </a:lnTo>
                <a:lnTo>
                  <a:pt x="823607" y="17322"/>
                </a:lnTo>
                <a:close/>
              </a:path>
              <a:path w="1070610" h="175895">
                <a:moveTo>
                  <a:pt x="957186" y="109207"/>
                </a:moveTo>
                <a:lnTo>
                  <a:pt x="945324" y="70269"/>
                </a:lnTo>
                <a:lnTo>
                  <a:pt x="930427" y="55575"/>
                </a:lnTo>
                <a:lnTo>
                  <a:pt x="930427" y="113118"/>
                </a:lnTo>
                <a:lnTo>
                  <a:pt x="929906" y="121081"/>
                </a:lnTo>
                <a:lnTo>
                  <a:pt x="910196" y="152717"/>
                </a:lnTo>
                <a:lnTo>
                  <a:pt x="900404" y="152717"/>
                </a:lnTo>
                <a:lnTo>
                  <a:pt x="870635" y="120764"/>
                </a:lnTo>
                <a:lnTo>
                  <a:pt x="870178" y="113118"/>
                </a:lnTo>
                <a:lnTo>
                  <a:pt x="870229" y="109207"/>
                </a:lnTo>
                <a:lnTo>
                  <a:pt x="887145" y="73228"/>
                </a:lnTo>
                <a:lnTo>
                  <a:pt x="900188" y="70269"/>
                </a:lnTo>
                <a:lnTo>
                  <a:pt x="907211" y="71005"/>
                </a:lnTo>
                <a:lnTo>
                  <a:pt x="929944" y="102412"/>
                </a:lnTo>
                <a:lnTo>
                  <a:pt x="930427" y="113118"/>
                </a:lnTo>
                <a:lnTo>
                  <a:pt x="930427" y="55575"/>
                </a:lnTo>
                <a:lnTo>
                  <a:pt x="923658" y="51663"/>
                </a:lnTo>
                <a:lnTo>
                  <a:pt x="912609" y="48323"/>
                </a:lnTo>
                <a:lnTo>
                  <a:pt x="900188" y="47205"/>
                </a:lnTo>
                <a:lnTo>
                  <a:pt x="887768" y="48336"/>
                </a:lnTo>
                <a:lnTo>
                  <a:pt x="852081" y="74993"/>
                </a:lnTo>
                <a:lnTo>
                  <a:pt x="843534" y="113118"/>
                </a:lnTo>
                <a:lnTo>
                  <a:pt x="844473" y="125641"/>
                </a:lnTo>
                <a:lnTo>
                  <a:pt x="867130" y="165595"/>
                </a:lnTo>
                <a:lnTo>
                  <a:pt x="900404" y="175780"/>
                </a:lnTo>
                <a:lnTo>
                  <a:pt x="912825" y="174650"/>
                </a:lnTo>
                <a:lnTo>
                  <a:pt x="923886" y="171246"/>
                </a:lnTo>
                <a:lnTo>
                  <a:pt x="933577" y="165595"/>
                </a:lnTo>
                <a:lnTo>
                  <a:pt x="941908" y="157670"/>
                </a:lnTo>
                <a:lnTo>
                  <a:pt x="945349" y="152717"/>
                </a:lnTo>
                <a:lnTo>
                  <a:pt x="948588" y="148069"/>
                </a:lnTo>
                <a:lnTo>
                  <a:pt x="953363" y="137401"/>
                </a:lnTo>
                <a:lnTo>
                  <a:pt x="956233" y="125641"/>
                </a:lnTo>
                <a:lnTo>
                  <a:pt x="957160" y="113118"/>
                </a:lnTo>
                <a:lnTo>
                  <a:pt x="957186" y="109207"/>
                </a:lnTo>
                <a:close/>
              </a:path>
              <a:path w="1070610" h="175895">
                <a:moveTo>
                  <a:pt x="1070470" y="92671"/>
                </a:moveTo>
                <a:lnTo>
                  <a:pt x="1053172" y="53174"/>
                </a:lnTo>
                <a:lnTo>
                  <a:pt x="1029462" y="47205"/>
                </a:lnTo>
                <a:lnTo>
                  <a:pt x="1018692" y="47904"/>
                </a:lnTo>
                <a:lnTo>
                  <a:pt x="1009726" y="50025"/>
                </a:lnTo>
                <a:lnTo>
                  <a:pt x="1002563" y="53543"/>
                </a:lnTo>
                <a:lnTo>
                  <a:pt x="997204" y="58458"/>
                </a:lnTo>
                <a:lnTo>
                  <a:pt x="996772" y="49377"/>
                </a:lnTo>
                <a:lnTo>
                  <a:pt x="971372" y="49377"/>
                </a:lnTo>
                <a:lnTo>
                  <a:pt x="971372" y="173609"/>
                </a:lnTo>
                <a:lnTo>
                  <a:pt x="998016" y="173609"/>
                </a:lnTo>
                <a:lnTo>
                  <a:pt x="998016" y="87020"/>
                </a:lnTo>
                <a:lnTo>
                  <a:pt x="1000379" y="82372"/>
                </a:lnTo>
                <a:lnTo>
                  <a:pt x="1003769" y="78498"/>
                </a:lnTo>
                <a:lnTo>
                  <a:pt x="1012621" y="72263"/>
                </a:lnTo>
                <a:lnTo>
                  <a:pt x="1017714" y="70700"/>
                </a:lnTo>
                <a:lnTo>
                  <a:pt x="1023480" y="70700"/>
                </a:lnTo>
                <a:lnTo>
                  <a:pt x="1030224" y="70700"/>
                </a:lnTo>
                <a:lnTo>
                  <a:pt x="1035278" y="72351"/>
                </a:lnTo>
                <a:lnTo>
                  <a:pt x="1042022" y="78917"/>
                </a:lnTo>
                <a:lnTo>
                  <a:pt x="1043711" y="84696"/>
                </a:lnTo>
                <a:lnTo>
                  <a:pt x="1043711" y="173609"/>
                </a:lnTo>
                <a:lnTo>
                  <a:pt x="1070470" y="173609"/>
                </a:lnTo>
                <a:lnTo>
                  <a:pt x="1070470" y="9267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15371" y="394864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9" name="object 49"/>
          <p:cNvGrpSpPr/>
          <p:nvPr/>
        </p:nvGrpSpPr>
        <p:grpSpPr>
          <a:xfrm>
            <a:off x="1101090" y="4436670"/>
            <a:ext cx="617220" cy="167005"/>
            <a:chOff x="1101090" y="4436670"/>
            <a:chExt cx="617220" cy="167005"/>
          </a:xfrm>
        </p:grpSpPr>
        <p:sp>
          <p:nvSpPr>
            <p:cNvPr id="50" name="object 50"/>
            <p:cNvSpPr/>
            <p:nvPr/>
          </p:nvSpPr>
          <p:spPr>
            <a:xfrm>
              <a:off x="1101090" y="4436681"/>
              <a:ext cx="296545" cy="167005"/>
            </a:xfrm>
            <a:custGeom>
              <a:avLst/>
              <a:gdLst/>
              <a:ahLst/>
              <a:cxnLst/>
              <a:rect l="l" t="t" r="r" b="b"/>
              <a:pathLst>
                <a:path w="296544" h="167004">
                  <a:moveTo>
                    <a:pt x="104635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0" y="71120"/>
                  </a:lnTo>
                  <a:lnTo>
                    <a:pt x="0" y="95250"/>
                  </a:lnTo>
                  <a:lnTo>
                    <a:pt x="0" y="165100"/>
                  </a:lnTo>
                  <a:lnTo>
                    <a:pt x="27520" y="165100"/>
                  </a:lnTo>
                  <a:lnTo>
                    <a:pt x="27520" y="95250"/>
                  </a:lnTo>
                  <a:lnTo>
                    <a:pt x="93865" y="95250"/>
                  </a:lnTo>
                  <a:lnTo>
                    <a:pt x="93865" y="71120"/>
                  </a:lnTo>
                  <a:lnTo>
                    <a:pt x="27520" y="71120"/>
                  </a:lnTo>
                  <a:lnTo>
                    <a:pt x="27520" y="24130"/>
                  </a:lnTo>
                  <a:lnTo>
                    <a:pt x="104635" y="24130"/>
                  </a:lnTo>
                  <a:lnTo>
                    <a:pt x="104635" y="0"/>
                  </a:lnTo>
                  <a:close/>
                </a:path>
                <a:path w="296544" h="167004">
                  <a:moveTo>
                    <a:pt x="215849" y="40487"/>
                  </a:moveTo>
                  <a:lnTo>
                    <a:pt x="189090" y="40487"/>
                  </a:lnTo>
                  <a:lnTo>
                    <a:pt x="189090" y="128752"/>
                  </a:lnTo>
                  <a:lnTo>
                    <a:pt x="184848" y="135115"/>
                  </a:lnTo>
                  <a:lnTo>
                    <a:pt x="178866" y="139649"/>
                  </a:lnTo>
                  <a:lnTo>
                    <a:pt x="171145" y="142367"/>
                  </a:lnTo>
                  <a:lnTo>
                    <a:pt x="161683" y="143281"/>
                  </a:lnTo>
                  <a:lnTo>
                    <a:pt x="156933" y="143281"/>
                  </a:lnTo>
                  <a:lnTo>
                    <a:pt x="152666" y="141770"/>
                  </a:lnTo>
                  <a:lnTo>
                    <a:pt x="145161" y="135724"/>
                  </a:lnTo>
                  <a:lnTo>
                    <a:pt x="143294" y="129425"/>
                  </a:lnTo>
                  <a:lnTo>
                    <a:pt x="143294" y="40487"/>
                  </a:lnTo>
                  <a:lnTo>
                    <a:pt x="116649" y="40487"/>
                  </a:lnTo>
                  <a:lnTo>
                    <a:pt x="116649" y="119672"/>
                  </a:lnTo>
                  <a:lnTo>
                    <a:pt x="117373" y="131267"/>
                  </a:lnTo>
                  <a:lnTo>
                    <a:pt x="141668" y="164096"/>
                  </a:lnTo>
                  <a:lnTo>
                    <a:pt x="158534" y="166890"/>
                  </a:lnTo>
                  <a:lnTo>
                    <a:pt x="169633" y="166357"/>
                  </a:lnTo>
                  <a:lnTo>
                    <a:pt x="178574" y="164757"/>
                  </a:lnTo>
                  <a:lnTo>
                    <a:pt x="185343" y="162115"/>
                  </a:lnTo>
                  <a:lnTo>
                    <a:pt x="189966" y="158394"/>
                  </a:lnTo>
                  <a:lnTo>
                    <a:pt x="190182" y="164706"/>
                  </a:lnTo>
                  <a:lnTo>
                    <a:pt x="215849" y="164706"/>
                  </a:lnTo>
                  <a:lnTo>
                    <a:pt x="215849" y="40487"/>
                  </a:lnTo>
                  <a:close/>
                </a:path>
                <a:path w="296544" h="167004">
                  <a:moveTo>
                    <a:pt x="295960" y="163842"/>
                  </a:moveTo>
                  <a:lnTo>
                    <a:pt x="295846" y="140944"/>
                  </a:lnTo>
                  <a:lnTo>
                    <a:pt x="289648" y="142354"/>
                  </a:lnTo>
                  <a:lnTo>
                    <a:pt x="285407" y="143065"/>
                  </a:lnTo>
                  <a:lnTo>
                    <a:pt x="280365" y="143065"/>
                  </a:lnTo>
                  <a:lnTo>
                    <a:pt x="278066" y="142481"/>
                  </a:lnTo>
                  <a:lnTo>
                    <a:pt x="274370" y="140119"/>
                  </a:lnTo>
                  <a:lnTo>
                    <a:pt x="273443" y="137109"/>
                  </a:lnTo>
                  <a:lnTo>
                    <a:pt x="273443" y="62458"/>
                  </a:lnTo>
                  <a:lnTo>
                    <a:pt x="295414" y="62458"/>
                  </a:lnTo>
                  <a:lnTo>
                    <a:pt x="295414" y="40487"/>
                  </a:lnTo>
                  <a:lnTo>
                    <a:pt x="273443" y="40487"/>
                  </a:lnTo>
                  <a:lnTo>
                    <a:pt x="273443" y="11874"/>
                  </a:lnTo>
                  <a:lnTo>
                    <a:pt x="246786" y="11874"/>
                  </a:lnTo>
                  <a:lnTo>
                    <a:pt x="246786" y="40487"/>
                  </a:lnTo>
                  <a:lnTo>
                    <a:pt x="225247" y="40487"/>
                  </a:lnTo>
                  <a:lnTo>
                    <a:pt x="225247" y="62458"/>
                  </a:lnTo>
                  <a:lnTo>
                    <a:pt x="246786" y="62458"/>
                  </a:lnTo>
                  <a:lnTo>
                    <a:pt x="246786" y="132181"/>
                  </a:lnTo>
                  <a:lnTo>
                    <a:pt x="247357" y="141071"/>
                  </a:lnTo>
                  <a:lnTo>
                    <a:pt x="268871" y="166890"/>
                  </a:lnTo>
                  <a:lnTo>
                    <a:pt x="283273" y="166890"/>
                  </a:lnTo>
                  <a:lnTo>
                    <a:pt x="289547" y="165874"/>
                  </a:lnTo>
                  <a:lnTo>
                    <a:pt x="295960" y="163842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8246" y="4477158"/>
              <a:ext cx="99206" cy="126401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541208" y="4474984"/>
              <a:ext cx="177165" cy="128905"/>
            </a:xfrm>
            <a:custGeom>
              <a:avLst/>
              <a:gdLst/>
              <a:ahLst/>
              <a:cxnLst/>
              <a:rect l="l" t="t" r="r" b="b"/>
              <a:pathLst>
                <a:path w="177164" h="128904">
                  <a:moveTo>
                    <a:pt x="63411" y="2730"/>
                  </a:moveTo>
                  <a:lnTo>
                    <a:pt x="59537" y="914"/>
                  </a:lnTo>
                  <a:lnTo>
                    <a:pt x="55473" y="0"/>
                  </a:lnTo>
                  <a:lnTo>
                    <a:pt x="51231" y="0"/>
                  </a:lnTo>
                  <a:lnTo>
                    <a:pt x="42138" y="508"/>
                  </a:lnTo>
                  <a:lnTo>
                    <a:pt x="34937" y="2006"/>
                  </a:lnTo>
                  <a:lnTo>
                    <a:pt x="29629" y="4495"/>
                  </a:lnTo>
                  <a:lnTo>
                    <a:pt x="26212" y="8001"/>
                  </a:lnTo>
                  <a:lnTo>
                    <a:pt x="25996" y="2184"/>
                  </a:lnTo>
                  <a:lnTo>
                    <a:pt x="0" y="2184"/>
                  </a:lnTo>
                  <a:lnTo>
                    <a:pt x="0" y="126403"/>
                  </a:lnTo>
                  <a:lnTo>
                    <a:pt x="26644" y="126403"/>
                  </a:lnTo>
                  <a:lnTo>
                    <a:pt x="26644" y="40259"/>
                  </a:lnTo>
                  <a:lnTo>
                    <a:pt x="30403" y="33972"/>
                  </a:lnTo>
                  <a:lnTo>
                    <a:pt x="35598" y="29489"/>
                  </a:lnTo>
                  <a:lnTo>
                    <a:pt x="42202" y="26797"/>
                  </a:lnTo>
                  <a:lnTo>
                    <a:pt x="50253" y="25895"/>
                  </a:lnTo>
                  <a:lnTo>
                    <a:pt x="53581" y="25895"/>
                  </a:lnTo>
                  <a:lnTo>
                    <a:pt x="57937" y="26416"/>
                  </a:lnTo>
                  <a:lnTo>
                    <a:pt x="63309" y="27470"/>
                  </a:lnTo>
                  <a:lnTo>
                    <a:pt x="63411" y="2730"/>
                  </a:lnTo>
                  <a:close/>
                </a:path>
                <a:path w="177164" h="128904">
                  <a:moveTo>
                    <a:pt x="177038" y="60921"/>
                  </a:moveTo>
                  <a:lnTo>
                    <a:pt x="167817" y="23063"/>
                  </a:lnTo>
                  <a:lnTo>
                    <a:pt x="150380" y="5486"/>
                  </a:lnTo>
                  <a:lnTo>
                    <a:pt x="150380" y="51943"/>
                  </a:lnTo>
                  <a:lnTo>
                    <a:pt x="98501" y="50266"/>
                  </a:lnTo>
                  <a:lnTo>
                    <a:pt x="99479" y="42532"/>
                  </a:lnTo>
                  <a:lnTo>
                    <a:pt x="102438" y="36080"/>
                  </a:lnTo>
                  <a:lnTo>
                    <a:pt x="112344" y="25679"/>
                  </a:lnTo>
                  <a:lnTo>
                    <a:pt x="118338" y="23063"/>
                  </a:lnTo>
                  <a:lnTo>
                    <a:pt x="134442" y="23063"/>
                  </a:lnTo>
                  <a:lnTo>
                    <a:pt x="140741" y="26098"/>
                  </a:lnTo>
                  <a:lnTo>
                    <a:pt x="144297" y="32143"/>
                  </a:lnTo>
                  <a:lnTo>
                    <a:pt x="147891" y="38201"/>
                  </a:lnTo>
                  <a:lnTo>
                    <a:pt x="149923" y="44856"/>
                  </a:lnTo>
                  <a:lnTo>
                    <a:pt x="150380" y="51943"/>
                  </a:lnTo>
                  <a:lnTo>
                    <a:pt x="150380" y="5486"/>
                  </a:lnTo>
                  <a:lnTo>
                    <a:pt x="148653" y="4406"/>
                  </a:lnTo>
                  <a:lnTo>
                    <a:pt x="137922" y="1104"/>
                  </a:lnTo>
                  <a:lnTo>
                    <a:pt x="125374" y="0"/>
                  </a:lnTo>
                  <a:lnTo>
                    <a:pt x="118376" y="482"/>
                  </a:lnTo>
                  <a:lnTo>
                    <a:pt x="82562" y="22758"/>
                  </a:lnTo>
                  <a:lnTo>
                    <a:pt x="70662" y="63855"/>
                  </a:lnTo>
                  <a:lnTo>
                    <a:pt x="70662" y="68427"/>
                  </a:lnTo>
                  <a:lnTo>
                    <a:pt x="86321" y="111607"/>
                  </a:lnTo>
                  <a:lnTo>
                    <a:pt x="127977" y="128587"/>
                  </a:lnTo>
                  <a:lnTo>
                    <a:pt x="136728" y="128117"/>
                  </a:lnTo>
                  <a:lnTo>
                    <a:pt x="172504" y="107480"/>
                  </a:lnTo>
                  <a:lnTo>
                    <a:pt x="176606" y="101879"/>
                  </a:lnTo>
                  <a:lnTo>
                    <a:pt x="159473" y="88277"/>
                  </a:lnTo>
                  <a:lnTo>
                    <a:pt x="154686" y="94551"/>
                  </a:lnTo>
                  <a:lnTo>
                    <a:pt x="150050" y="99009"/>
                  </a:lnTo>
                  <a:lnTo>
                    <a:pt x="141097" y="104305"/>
                  </a:lnTo>
                  <a:lnTo>
                    <a:pt x="135597" y="105625"/>
                  </a:lnTo>
                  <a:lnTo>
                    <a:pt x="119392" y="105625"/>
                  </a:lnTo>
                  <a:lnTo>
                    <a:pt x="111760" y="102184"/>
                  </a:lnTo>
                  <a:lnTo>
                    <a:pt x="100584" y="88404"/>
                  </a:lnTo>
                  <a:lnTo>
                    <a:pt x="97701" y="81038"/>
                  </a:lnTo>
                  <a:lnTo>
                    <a:pt x="97523" y="73215"/>
                  </a:lnTo>
                  <a:lnTo>
                    <a:pt x="177038" y="73215"/>
                  </a:lnTo>
                  <a:lnTo>
                    <a:pt x="177038" y="60921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/>
          <p:nvPr/>
        </p:nvSpPr>
        <p:spPr>
          <a:xfrm>
            <a:off x="1788782" y="4434306"/>
            <a:ext cx="598170" cy="212725"/>
          </a:xfrm>
          <a:custGeom>
            <a:avLst/>
            <a:gdLst/>
            <a:ahLst/>
            <a:cxnLst/>
            <a:rect l="l" t="t" r="r" b="b"/>
            <a:pathLst>
              <a:path w="598169" h="212725">
                <a:moveTo>
                  <a:pt x="121615" y="123571"/>
                </a:moveTo>
                <a:lnTo>
                  <a:pt x="100533" y="85737"/>
                </a:lnTo>
                <a:lnTo>
                  <a:pt x="57823" y="68795"/>
                </a:lnTo>
                <a:lnTo>
                  <a:pt x="50558" y="66040"/>
                </a:lnTo>
                <a:lnTo>
                  <a:pt x="44665" y="63220"/>
                </a:lnTo>
                <a:lnTo>
                  <a:pt x="40144" y="60312"/>
                </a:lnTo>
                <a:lnTo>
                  <a:pt x="35064" y="56362"/>
                </a:lnTo>
                <a:lnTo>
                  <a:pt x="32524" y="51638"/>
                </a:lnTo>
                <a:lnTo>
                  <a:pt x="32524" y="39738"/>
                </a:lnTo>
                <a:lnTo>
                  <a:pt x="34861" y="34404"/>
                </a:lnTo>
                <a:lnTo>
                  <a:pt x="44259" y="25857"/>
                </a:lnTo>
                <a:lnTo>
                  <a:pt x="51777" y="23710"/>
                </a:lnTo>
                <a:lnTo>
                  <a:pt x="73025" y="23710"/>
                </a:lnTo>
                <a:lnTo>
                  <a:pt x="81026" y="26301"/>
                </a:lnTo>
                <a:lnTo>
                  <a:pt x="91211" y="36639"/>
                </a:lnTo>
                <a:lnTo>
                  <a:pt x="93764" y="44272"/>
                </a:lnTo>
                <a:lnTo>
                  <a:pt x="93764" y="54394"/>
                </a:lnTo>
                <a:lnTo>
                  <a:pt x="121183" y="54394"/>
                </a:lnTo>
                <a:lnTo>
                  <a:pt x="105676" y="15659"/>
                </a:lnTo>
                <a:lnTo>
                  <a:pt x="62115" y="0"/>
                </a:lnTo>
                <a:lnTo>
                  <a:pt x="49949" y="825"/>
                </a:lnTo>
                <a:lnTo>
                  <a:pt x="13881" y="20167"/>
                </a:lnTo>
                <a:lnTo>
                  <a:pt x="5003" y="46342"/>
                </a:lnTo>
                <a:lnTo>
                  <a:pt x="5918" y="55740"/>
                </a:lnTo>
                <a:lnTo>
                  <a:pt x="36283" y="87871"/>
                </a:lnTo>
                <a:lnTo>
                  <a:pt x="68160" y="99275"/>
                </a:lnTo>
                <a:lnTo>
                  <a:pt x="76708" y="102527"/>
                </a:lnTo>
                <a:lnTo>
                  <a:pt x="83134" y="105638"/>
                </a:lnTo>
                <a:lnTo>
                  <a:pt x="87464" y="108610"/>
                </a:lnTo>
                <a:lnTo>
                  <a:pt x="91808" y="112458"/>
                </a:lnTo>
                <a:lnTo>
                  <a:pt x="93992" y="117513"/>
                </a:lnTo>
                <a:lnTo>
                  <a:pt x="93992" y="123786"/>
                </a:lnTo>
                <a:lnTo>
                  <a:pt x="93992" y="130390"/>
                </a:lnTo>
                <a:lnTo>
                  <a:pt x="91389" y="135686"/>
                </a:lnTo>
                <a:lnTo>
                  <a:pt x="81026" y="143662"/>
                </a:lnTo>
                <a:lnTo>
                  <a:pt x="73317" y="145656"/>
                </a:lnTo>
                <a:lnTo>
                  <a:pt x="63093" y="145656"/>
                </a:lnTo>
                <a:lnTo>
                  <a:pt x="28079" y="122809"/>
                </a:lnTo>
                <a:lnTo>
                  <a:pt x="27419" y="114655"/>
                </a:lnTo>
                <a:lnTo>
                  <a:pt x="0" y="114655"/>
                </a:lnTo>
                <a:lnTo>
                  <a:pt x="14579" y="151739"/>
                </a:lnTo>
                <a:lnTo>
                  <a:pt x="55549" y="168897"/>
                </a:lnTo>
                <a:lnTo>
                  <a:pt x="63093" y="169265"/>
                </a:lnTo>
                <a:lnTo>
                  <a:pt x="75526" y="168490"/>
                </a:lnTo>
                <a:lnTo>
                  <a:pt x="112496" y="150202"/>
                </a:lnTo>
                <a:lnTo>
                  <a:pt x="120599" y="133527"/>
                </a:lnTo>
                <a:lnTo>
                  <a:pt x="121615" y="123571"/>
                </a:lnTo>
                <a:close/>
              </a:path>
              <a:path w="598169" h="212725">
                <a:moveTo>
                  <a:pt x="240868" y="89852"/>
                </a:moveTo>
                <a:lnTo>
                  <a:pt x="226187" y="53848"/>
                </a:lnTo>
                <a:lnTo>
                  <a:pt x="190563" y="40678"/>
                </a:lnTo>
                <a:lnTo>
                  <a:pt x="177380" y="41846"/>
                </a:lnTo>
                <a:lnTo>
                  <a:pt x="142684" y="68973"/>
                </a:lnTo>
                <a:lnTo>
                  <a:pt x="134975" y="102692"/>
                </a:lnTo>
                <a:lnTo>
                  <a:pt x="134975" y="107251"/>
                </a:lnTo>
                <a:lnTo>
                  <a:pt x="148678" y="150660"/>
                </a:lnTo>
                <a:lnTo>
                  <a:pt x="190563" y="169265"/>
                </a:lnTo>
                <a:lnTo>
                  <a:pt x="200190" y="168465"/>
                </a:lnTo>
                <a:lnTo>
                  <a:pt x="236448" y="141986"/>
                </a:lnTo>
                <a:lnTo>
                  <a:pt x="240868" y="123355"/>
                </a:lnTo>
                <a:lnTo>
                  <a:pt x="215252" y="123355"/>
                </a:lnTo>
                <a:lnTo>
                  <a:pt x="214668" y="131076"/>
                </a:lnTo>
                <a:lnTo>
                  <a:pt x="212013" y="136829"/>
                </a:lnTo>
                <a:lnTo>
                  <a:pt x="202539" y="144335"/>
                </a:lnTo>
                <a:lnTo>
                  <a:pt x="196977" y="146202"/>
                </a:lnTo>
                <a:lnTo>
                  <a:pt x="190563" y="146202"/>
                </a:lnTo>
                <a:lnTo>
                  <a:pt x="183057" y="146202"/>
                </a:lnTo>
                <a:lnTo>
                  <a:pt x="161620" y="113817"/>
                </a:lnTo>
                <a:lnTo>
                  <a:pt x="161620" y="96202"/>
                </a:lnTo>
                <a:lnTo>
                  <a:pt x="183121" y="63741"/>
                </a:lnTo>
                <a:lnTo>
                  <a:pt x="197700" y="63741"/>
                </a:lnTo>
                <a:lnTo>
                  <a:pt x="203454" y="65976"/>
                </a:lnTo>
                <a:lnTo>
                  <a:pt x="212191" y="74891"/>
                </a:lnTo>
                <a:lnTo>
                  <a:pt x="214668" y="81368"/>
                </a:lnTo>
                <a:lnTo>
                  <a:pt x="215252" y="89852"/>
                </a:lnTo>
                <a:lnTo>
                  <a:pt x="240868" y="89852"/>
                </a:lnTo>
                <a:close/>
              </a:path>
              <a:path w="598169" h="212725">
                <a:moveTo>
                  <a:pt x="359930" y="102692"/>
                </a:moveTo>
                <a:lnTo>
                  <a:pt x="348068" y="63741"/>
                </a:lnTo>
                <a:lnTo>
                  <a:pt x="333171" y="49060"/>
                </a:lnTo>
                <a:lnTo>
                  <a:pt x="333171" y="106603"/>
                </a:lnTo>
                <a:lnTo>
                  <a:pt x="332651" y="114554"/>
                </a:lnTo>
                <a:lnTo>
                  <a:pt x="312940" y="146202"/>
                </a:lnTo>
                <a:lnTo>
                  <a:pt x="303149" y="146202"/>
                </a:lnTo>
                <a:lnTo>
                  <a:pt x="273380" y="114236"/>
                </a:lnTo>
                <a:lnTo>
                  <a:pt x="272923" y="106603"/>
                </a:lnTo>
                <a:lnTo>
                  <a:pt x="272973" y="102692"/>
                </a:lnTo>
                <a:lnTo>
                  <a:pt x="289890" y="66713"/>
                </a:lnTo>
                <a:lnTo>
                  <a:pt x="302933" y="63741"/>
                </a:lnTo>
                <a:lnTo>
                  <a:pt x="309943" y="64490"/>
                </a:lnTo>
                <a:lnTo>
                  <a:pt x="332689" y="95897"/>
                </a:lnTo>
                <a:lnTo>
                  <a:pt x="333171" y="106603"/>
                </a:lnTo>
                <a:lnTo>
                  <a:pt x="333171" y="49060"/>
                </a:lnTo>
                <a:lnTo>
                  <a:pt x="326402" y="45148"/>
                </a:lnTo>
                <a:lnTo>
                  <a:pt x="315353" y="41795"/>
                </a:lnTo>
                <a:lnTo>
                  <a:pt x="302933" y="40678"/>
                </a:lnTo>
                <a:lnTo>
                  <a:pt x="290512" y="41821"/>
                </a:lnTo>
                <a:lnTo>
                  <a:pt x="254825" y="68465"/>
                </a:lnTo>
                <a:lnTo>
                  <a:pt x="246278" y="106603"/>
                </a:lnTo>
                <a:lnTo>
                  <a:pt x="247205" y="119113"/>
                </a:lnTo>
                <a:lnTo>
                  <a:pt x="269875" y="159067"/>
                </a:lnTo>
                <a:lnTo>
                  <a:pt x="303149" y="169265"/>
                </a:lnTo>
                <a:lnTo>
                  <a:pt x="315569" y="168122"/>
                </a:lnTo>
                <a:lnTo>
                  <a:pt x="348094" y="146202"/>
                </a:lnTo>
                <a:lnTo>
                  <a:pt x="359905" y="106603"/>
                </a:lnTo>
                <a:lnTo>
                  <a:pt x="359930" y="102692"/>
                </a:lnTo>
                <a:close/>
              </a:path>
              <a:path w="598169" h="212725">
                <a:moveTo>
                  <a:pt x="480060" y="103987"/>
                </a:moveTo>
                <a:lnTo>
                  <a:pt x="479272" y="90639"/>
                </a:lnTo>
                <a:lnTo>
                  <a:pt x="476897" y="78574"/>
                </a:lnTo>
                <a:lnTo>
                  <a:pt x="472935" y="67818"/>
                </a:lnTo>
                <a:lnTo>
                  <a:pt x="470801" y="64173"/>
                </a:lnTo>
                <a:lnTo>
                  <a:pt x="467398" y="58356"/>
                </a:lnTo>
                <a:lnTo>
                  <a:pt x="460425" y="50685"/>
                </a:lnTo>
                <a:lnTo>
                  <a:pt x="453301" y="45999"/>
                </a:lnTo>
                <a:lnTo>
                  <a:pt x="453301" y="103987"/>
                </a:lnTo>
                <a:lnTo>
                  <a:pt x="453301" y="106273"/>
                </a:lnTo>
                <a:lnTo>
                  <a:pt x="452882" y="114287"/>
                </a:lnTo>
                <a:lnTo>
                  <a:pt x="434771" y="146202"/>
                </a:lnTo>
                <a:lnTo>
                  <a:pt x="425132" y="146202"/>
                </a:lnTo>
                <a:lnTo>
                  <a:pt x="417423" y="145351"/>
                </a:lnTo>
                <a:lnTo>
                  <a:pt x="410794" y="142798"/>
                </a:lnTo>
                <a:lnTo>
                  <a:pt x="405244" y="138544"/>
                </a:lnTo>
                <a:lnTo>
                  <a:pt x="400761" y="132600"/>
                </a:lnTo>
                <a:lnTo>
                  <a:pt x="400761" y="77990"/>
                </a:lnTo>
                <a:lnTo>
                  <a:pt x="405193" y="71945"/>
                </a:lnTo>
                <a:lnTo>
                  <a:pt x="410692" y="67627"/>
                </a:lnTo>
                <a:lnTo>
                  <a:pt x="417271" y="65036"/>
                </a:lnTo>
                <a:lnTo>
                  <a:pt x="424916" y="64173"/>
                </a:lnTo>
                <a:lnTo>
                  <a:pt x="434708" y="64173"/>
                </a:lnTo>
                <a:lnTo>
                  <a:pt x="453301" y="103987"/>
                </a:lnTo>
                <a:lnTo>
                  <a:pt x="453301" y="45999"/>
                </a:lnTo>
                <a:lnTo>
                  <a:pt x="451929" y="45097"/>
                </a:lnTo>
                <a:lnTo>
                  <a:pt x="442074" y="41783"/>
                </a:lnTo>
                <a:lnTo>
                  <a:pt x="430784" y="40678"/>
                </a:lnTo>
                <a:lnTo>
                  <a:pt x="420141" y="41313"/>
                </a:lnTo>
                <a:lnTo>
                  <a:pt x="411353" y="43180"/>
                </a:lnTo>
                <a:lnTo>
                  <a:pt x="404444" y="46316"/>
                </a:lnTo>
                <a:lnTo>
                  <a:pt x="399402" y="50685"/>
                </a:lnTo>
                <a:lnTo>
                  <a:pt x="398805" y="42862"/>
                </a:lnTo>
                <a:lnTo>
                  <a:pt x="374002" y="42862"/>
                </a:lnTo>
                <a:lnTo>
                  <a:pt x="374002" y="212331"/>
                </a:lnTo>
                <a:lnTo>
                  <a:pt x="400761" y="212331"/>
                </a:lnTo>
                <a:lnTo>
                  <a:pt x="400761" y="160832"/>
                </a:lnTo>
                <a:lnTo>
                  <a:pt x="405561" y="164515"/>
                </a:lnTo>
                <a:lnTo>
                  <a:pt x="412216" y="167157"/>
                </a:lnTo>
                <a:lnTo>
                  <a:pt x="420738" y="168732"/>
                </a:lnTo>
                <a:lnTo>
                  <a:pt x="431114" y="169265"/>
                </a:lnTo>
                <a:lnTo>
                  <a:pt x="442214" y="168135"/>
                </a:lnTo>
                <a:lnTo>
                  <a:pt x="472909" y="141605"/>
                </a:lnTo>
                <a:lnTo>
                  <a:pt x="480060" y="106273"/>
                </a:lnTo>
                <a:lnTo>
                  <a:pt x="480060" y="103987"/>
                </a:lnTo>
                <a:close/>
              </a:path>
              <a:path w="598169" h="212725">
                <a:moveTo>
                  <a:pt x="597801" y="101600"/>
                </a:moveTo>
                <a:lnTo>
                  <a:pt x="588581" y="63741"/>
                </a:lnTo>
                <a:lnTo>
                  <a:pt x="571144" y="46164"/>
                </a:lnTo>
                <a:lnTo>
                  <a:pt x="571144" y="92621"/>
                </a:lnTo>
                <a:lnTo>
                  <a:pt x="519264" y="90944"/>
                </a:lnTo>
                <a:lnTo>
                  <a:pt x="520242" y="83210"/>
                </a:lnTo>
                <a:lnTo>
                  <a:pt x="523201" y="76758"/>
                </a:lnTo>
                <a:lnTo>
                  <a:pt x="533107" y="66357"/>
                </a:lnTo>
                <a:lnTo>
                  <a:pt x="539102" y="63741"/>
                </a:lnTo>
                <a:lnTo>
                  <a:pt x="555205" y="63741"/>
                </a:lnTo>
                <a:lnTo>
                  <a:pt x="561505" y="66776"/>
                </a:lnTo>
                <a:lnTo>
                  <a:pt x="565061" y="72821"/>
                </a:lnTo>
                <a:lnTo>
                  <a:pt x="568655" y="78879"/>
                </a:lnTo>
                <a:lnTo>
                  <a:pt x="570687" y="85534"/>
                </a:lnTo>
                <a:lnTo>
                  <a:pt x="571144" y="92621"/>
                </a:lnTo>
                <a:lnTo>
                  <a:pt x="571144" y="46164"/>
                </a:lnTo>
                <a:lnTo>
                  <a:pt x="569417" y="45085"/>
                </a:lnTo>
                <a:lnTo>
                  <a:pt x="558685" y="41783"/>
                </a:lnTo>
                <a:lnTo>
                  <a:pt x="546138" y="40678"/>
                </a:lnTo>
                <a:lnTo>
                  <a:pt x="539140" y="41160"/>
                </a:lnTo>
                <a:lnTo>
                  <a:pt x="503326" y="63436"/>
                </a:lnTo>
                <a:lnTo>
                  <a:pt x="491426" y="104533"/>
                </a:lnTo>
                <a:lnTo>
                  <a:pt x="491426" y="109105"/>
                </a:lnTo>
                <a:lnTo>
                  <a:pt x="507085" y="152285"/>
                </a:lnTo>
                <a:lnTo>
                  <a:pt x="548741" y="169265"/>
                </a:lnTo>
                <a:lnTo>
                  <a:pt x="557491" y="168795"/>
                </a:lnTo>
                <a:lnTo>
                  <a:pt x="593267" y="148158"/>
                </a:lnTo>
                <a:lnTo>
                  <a:pt x="597369" y="142557"/>
                </a:lnTo>
                <a:lnTo>
                  <a:pt x="580237" y="128955"/>
                </a:lnTo>
                <a:lnTo>
                  <a:pt x="575449" y="135229"/>
                </a:lnTo>
                <a:lnTo>
                  <a:pt x="570814" y="139687"/>
                </a:lnTo>
                <a:lnTo>
                  <a:pt x="561860" y="144983"/>
                </a:lnTo>
                <a:lnTo>
                  <a:pt x="556361" y="146304"/>
                </a:lnTo>
                <a:lnTo>
                  <a:pt x="540156" y="146304"/>
                </a:lnTo>
                <a:lnTo>
                  <a:pt x="532523" y="142862"/>
                </a:lnTo>
                <a:lnTo>
                  <a:pt x="521347" y="129082"/>
                </a:lnTo>
                <a:lnTo>
                  <a:pt x="518464" y="121716"/>
                </a:lnTo>
                <a:lnTo>
                  <a:pt x="518287" y="113893"/>
                </a:lnTo>
                <a:lnTo>
                  <a:pt x="597801" y="113893"/>
                </a:lnTo>
                <a:lnTo>
                  <a:pt x="597801" y="101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4" name="object 5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01090" y="4839858"/>
            <a:ext cx="1101081" cy="178071"/>
          </a:xfrm>
          <a:prstGeom prst="rect">
            <a:avLst/>
          </a:prstGeom>
        </p:spPr>
      </p:pic>
      <p:sp>
        <p:nvSpPr>
          <p:cNvPr id="55" name="object 55"/>
          <p:cNvSpPr txBox="1"/>
          <p:nvPr/>
        </p:nvSpPr>
        <p:spPr>
          <a:xfrm>
            <a:off x="802671" y="1732654"/>
            <a:ext cx="5311775" cy="334073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  <a:tabLst>
                <a:tab pos="279400" algn="l"/>
              </a:tabLst>
            </a:pPr>
            <a:r>
              <a:rPr sz="2400" spc="472" baseline="200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sz="2400" spc="472" baseline="2000" dirty="0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sz="1750" spc="-5" dirty="0">
                <a:latin typeface="Roboto"/>
                <a:cs typeface="Roboto"/>
              </a:rPr>
              <a:t>Problem</a:t>
            </a:r>
            <a:r>
              <a:rPr sz="1750" spc="35" dirty="0">
                <a:latin typeface="Roboto"/>
                <a:cs typeface="Roboto"/>
              </a:rPr>
              <a:t> </a:t>
            </a:r>
            <a:r>
              <a:rPr sz="1750" spc="10" dirty="0">
                <a:latin typeface="Roboto"/>
                <a:cs typeface="Roboto"/>
              </a:rPr>
              <a:t>Statement</a:t>
            </a:r>
            <a:r>
              <a:rPr sz="1750" spc="35" dirty="0"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(Should</a:t>
            </a:r>
            <a:r>
              <a:rPr sz="175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30" dirty="0">
                <a:solidFill>
                  <a:srgbClr val="FFFF00"/>
                </a:solidFill>
                <a:latin typeface="Roboto"/>
                <a:cs typeface="Roboto"/>
              </a:rPr>
              <a:t>not</a:t>
            </a:r>
            <a:r>
              <a:rPr sz="1750" spc="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include</a:t>
            </a:r>
            <a:r>
              <a:rPr sz="17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solution)</a:t>
            </a:r>
            <a:endParaRPr sz="1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  <a:tabLst>
                <a:tab pos="279400" algn="l"/>
              </a:tabLst>
            </a:pPr>
            <a:r>
              <a:rPr sz="2400" spc="472" baseline="200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sz="2400" spc="472" baseline="2000" dirty="0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sz="1750" spc="-15" dirty="0">
                <a:latin typeface="Roboto"/>
                <a:cs typeface="Roboto"/>
              </a:rPr>
              <a:t>Proposed</a:t>
            </a:r>
            <a:r>
              <a:rPr sz="1750" spc="-50" dirty="0">
                <a:latin typeface="Roboto"/>
                <a:cs typeface="Roboto"/>
              </a:rPr>
              <a:t> </a:t>
            </a:r>
            <a:r>
              <a:rPr sz="1750" spc="-15" dirty="0">
                <a:latin typeface="Roboto"/>
                <a:cs typeface="Roboto"/>
              </a:rPr>
              <a:t>System/Solution</a:t>
            </a:r>
            <a:endParaRPr sz="1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  <a:tabLst>
                <a:tab pos="279400" algn="l"/>
              </a:tabLst>
            </a:pPr>
            <a:r>
              <a:rPr sz="2400" spc="472" baseline="200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sz="2400" spc="472" baseline="2000" dirty="0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sz="1750" spc="-15" dirty="0">
                <a:latin typeface="Roboto"/>
                <a:cs typeface="Roboto"/>
              </a:rPr>
              <a:t>System</a:t>
            </a:r>
            <a:r>
              <a:rPr sz="1750" spc="30" dirty="0">
                <a:latin typeface="Roboto"/>
                <a:cs typeface="Roboto"/>
              </a:rPr>
              <a:t> </a:t>
            </a:r>
            <a:r>
              <a:rPr sz="1750" spc="-5" dirty="0">
                <a:latin typeface="Roboto"/>
                <a:cs typeface="Roboto"/>
              </a:rPr>
              <a:t>Development</a:t>
            </a:r>
            <a:r>
              <a:rPr sz="1750" spc="30" dirty="0">
                <a:latin typeface="Roboto"/>
                <a:cs typeface="Roboto"/>
              </a:rPr>
              <a:t> </a:t>
            </a:r>
            <a:r>
              <a:rPr sz="1750" spc="-20" dirty="0">
                <a:latin typeface="Roboto"/>
                <a:cs typeface="Roboto"/>
              </a:rPr>
              <a:t>Approach</a:t>
            </a:r>
            <a:r>
              <a:rPr sz="1750" spc="-10" dirty="0">
                <a:latin typeface="Roboto"/>
                <a:cs typeface="Roboto"/>
              </a:rPr>
              <a:t> </a:t>
            </a:r>
            <a:r>
              <a:rPr sz="1750" spc="-25" dirty="0">
                <a:solidFill>
                  <a:srgbClr val="FFFF00"/>
                </a:solidFill>
                <a:latin typeface="Roboto"/>
                <a:cs typeface="Roboto"/>
              </a:rPr>
              <a:t>(Technology</a:t>
            </a:r>
            <a:r>
              <a:rPr sz="1750" spc="-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FFFF00"/>
                </a:solidFill>
                <a:latin typeface="Roboto"/>
                <a:cs typeface="Roboto"/>
              </a:rPr>
              <a:t>Used)</a:t>
            </a:r>
            <a:endParaRPr sz="1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  <a:tabLst>
                <a:tab pos="279400" algn="l"/>
              </a:tabLst>
            </a:pPr>
            <a:r>
              <a:rPr sz="2400" spc="472" baseline="200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sz="2400" spc="472" baseline="2000" dirty="0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sz="1750" spc="-10" dirty="0">
                <a:latin typeface="Roboto"/>
                <a:cs typeface="Roboto"/>
              </a:rPr>
              <a:t>Algorithm</a:t>
            </a:r>
            <a:r>
              <a:rPr sz="1750" spc="25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&amp;</a:t>
            </a:r>
            <a:r>
              <a:rPr sz="1750" spc="-55" dirty="0">
                <a:latin typeface="Roboto"/>
                <a:cs typeface="Roboto"/>
              </a:rPr>
              <a:t> </a:t>
            </a:r>
            <a:r>
              <a:rPr sz="1750" spc="-15" dirty="0">
                <a:latin typeface="Roboto"/>
                <a:cs typeface="Roboto"/>
              </a:rPr>
              <a:t>Deployment</a:t>
            </a:r>
            <a:endParaRPr sz="1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  <a:tabLst>
                <a:tab pos="279400" algn="l"/>
              </a:tabLst>
            </a:pPr>
            <a:r>
              <a:rPr sz="2400" spc="472" baseline="200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sz="2400" spc="472" baseline="2000" dirty="0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sz="1750" spc="-20" dirty="0">
                <a:latin typeface="Roboto"/>
                <a:cs typeface="Roboto"/>
              </a:rPr>
              <a:t>Result</a:t>
            </a:r>
            <a:r>
              <a:rPr sz="1750" spc="20" dirty="0">
                <a:latin typeface="Roboto"/>
                <a:cs typeface="Roboto"/>
              </a:rPr>
              <a:t> </a:t>
            </a:r>
            <a:r>
              <a:rPr sz="1750" spc="-5" dirty="0">
                <a:latin typeface="Roboto"/>
                <a:cs typeface="Roboto"/>
              </a:rPr>
              <a:t>(Output</a:t>
            </a:r>
            <a:r>
              <a:rPr sz="1750" spc="20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Image)</a:t>
            </a:r>
            <a:endParaRPr sz="1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  <a:tabLst>
                <a:tab pos="279400" algn="l"/>
              </a:tabLst>
            </a:pPr>
            <a:r>
              <a:rPr sz="2400" spc="472" baseline="200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sz="2400" spc="472" baseline="2000" dirty="0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sz="1750" spc="-25" dirty="0">
                <a:latin typeface="Roboto"/>
                <a:cs typeface="Roboto"/>
              </a:rPr>
              <a:t>Conclusion</a:t>
            </a:r>
            <a:endParaRPr sz="1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  <a:tabLst>
                <a:tab pos="279400" algn="l"/>
              </a:tabLst>
            </a:pPr>
            <a:r>
              <a:rPr sz="2400" spc="472" baseline="200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sz="2400" spc="472" baseline="2000" dirty="0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sz="1750" spc="-15" dirty="0">
                <a:latin typeface="Roboto"/>
                <a:cs typeface="Roboto"/>
              </a:rPr>
              <a:t>Future</a:t>
            </a:r>
            <a:r>
              <a:rPr sz="1750" dirty="0">
                <a:latin typeface="Roboto"/>
                <a:cs typeface="Roboto"/>
              </a:rPr>
              <a:t> </a:t>
            </a:r>
            <a:r>
              <a:rPr sz="1750" spc="-25" dirty="0">
                <a:latin typeface="Roboto"/>
                <a:cs typeface="Roboto"/>
              </a:rPr>
              <a:t>Scope</a:t>
            </a:r>
            <a:endParaRPr sz="1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  <a:tabLst>
                <a:tab pos="279400" algn="l"/>
              </a:tabLst>
            </a:pPr>
            <a:r>
              <a:rPr sz="2400" spc="472" baseline="200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sz="2400" spc="472" baseline="2000" dirty="0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sz="1750" dirty="0">
                <a:latin typeface="Roboto"/>
                <a:cs typeface="Roboto"/>
              </a:rPr>
              <a:t>References</a:t>
            </a:r>
            <a:endParaRPr sz="1750">
              <a:latin typeface="Roboto"/>
              <a:cs typeface="Roboto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815371" y="4777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6719" y="608825"/>
            <a:ext cx="814069" cy="339090"/>
          </a:xfrm>
          <a:custGeom>
            <a:avLst/>
            <a:gdLst/>
            <a:ahLst/>
            <a:cxnLst/>
            <a:rect l="l" t="t" r="r" b="b"/>
            <a:pathLst>
              <a:path w="814069" h="339090">
                <a:moveTo>
                  <a:pt x="241046" y="107480"/>
                </a:moveTo>
                <a:lnTo>
                  <a:pt x="239141" y="85966"/>
                </a:lnTo>
                <a:lnTo>
                  <a:pt x="233413" y="66446"/>
                </a:lnTo>
                <a:lnTo>
                  <a:pt x="225412" y="51790"/>
                </a:lnTo>
                <a:lnTo>
                  <a:pt x="223850" y="48920"/>
                </a:lnTo>
                <a:lnTo>
                  <a:pt x="210477" y="33401"/>
                </a:lnTo>
                <a:lnTo>
                  <a:pt x="193573" y="20688"/>
                </a:lnTo>
                <a:lnTo>
                  <a:pt x="186004" y="17284"/>
                </a:lnTo>
                <a:lnTo>
                  <a:pt x="186004" y="107911"/>
                </a:lnTo>
                <a:lnTo>
                  <a:pt x="185115" y="119532"/>
                </a:lnTo>
                <a:lnTo>
                  <a:pt x="163385" y="154178"/>
                </a:lnTo>
                <a:lnTo>
                  <a:pt x="123355" y="162737"/>
                </a:lnTo>
                <a:lnTo>
                  <a:pt x="55041" y="162737"/>
                </a:lnTo>
                <a:lnTo>
                  <a:pt x="55041" y="51790"/>
                </a:lnTo>
                <a:lnTo>
                  <a:pt x="123355" y="51790"/>
                </a:lnTo>
                <a:lnTo>
                  <a:pt x="163245" y="61391"/>
                </a:lnTo>
                <a:lnTo>
                  <a:pt x="185115" y="97231"/>
                </a:lnTo>
                <a:lnTo>
                  <a:pt x="186004" y="107911"/>
                </a:lnTo>
                <a:lnTo>
                  <a:pt x="186004" y="17284"/>
                </a:lnTo>
                <a:lnTo>
                  <a:pt x="173418" y="11620"/>
                </a:lnTo>
                <a:lnTo>
                  <a:pt x="150012" y="6172"/>
                </a:lnTo>
                <a:lnTo>
                  <a:pt x="123355" y="4356"/>
                </a:lnTo>
                <a:lnTo>
                  <a:pt x="0" y="4356"/>
                </a:lnTo>
                <a:lnTo>
                  <a:pt x="0" y="334175"/>
                </a:lnTo>
                <a:lnTo>
                  <a:pt x="55041" y="334175"/>
                </a:lnTo>
                <a:lnTo>
                  <a:pt x="55041" y="209943"/>
                </a:lnTo>
                <a:lnTo>
                  <a:pt x="123355" y="209943"/>
                </a:lnTo>
                <a:lnTo>
                  <a:pt x="173329" y="203263"/>
                </a:lnTo>
                <a:lnTo>
                  <a:pt x="210375" y="183184"/>
                </a:lnTo>
                <a:lnTo>
                  <a:pt x="226872" y="162737"/>
                </a:lnTo>
                <a:lnTo>
                  <a:pt x="233375" y="150825"/>
                </a:lnTo>
                <a:lnTo>
                  <a:pt x="239128" y="130530"/>
                </a:lnTo>
                <a:lnTo>
                  <a:pt x="241046" y="107480"/>
                </a:lnTo>
                <a:close/>
              </a:path>
              <a:path w="814069" h="339090">
                <a:moveTo>
                  <a:pt x="521487" y="323405"/>
                </a:moveTo>
                <a:lnTo>
                  <a:pt x="456463" y="205816"/>
                </a:lnTo>
                <a:lnTo>
                  <a:pt x="449910" y="193954"/>
                </a:lnTo>
                <a:lnTo>
                  <a:pt x="461073" y="188620"/>
                </a:lnTo>
                <a:lnTo>
                  <a:pt x="471500" y="181419"/>
                </a:lnTo>
                <a:lnTo>
                  <a:pt x="497674" y="149034"/>
                </a:lnTo>
                <a:lnTo>
                  <a:pt x="507339" y="105956"/>
                </a:lnTo>
                <a:lnTo>
                  <a:pt x="505409" y="82715"/>
                </a:lnTo>
                <a:lnTo>
                  <a:pt x="499618" y="62395"/>
                </a:lnTo>
                <a:lnTo>
                  <a:pt x="493737" y="51790"/>
                </a:lnTo>
                <a:lnTo>
                  <a:pt x="489966" y="44970"/>
                </a:lnTo>
                <a:lnTo>
                  <a:pt x="476453" y="30467"/>
                </a:lnTo>
                <a:lnTo>
                  <a:pt x="459447" y="19037"/>
                </a:lnTo>
                <a:lnTo>
                  <a:pt x="452513" y="16230"/>
                </a:lnTo>
                <a:lnTo>
                  <a:pt x="452513" y="105956"/>
                </a:lnTo>
                <a:lnTo>
                  <a:pt x="451561" y="116484"/>
                </a:lnTo>
                <a:lnTo>
                  <a:pt x="428739" y="149974"/>
                </a:lnTo>
                <a:lnTo>
                  <a:pt x="391160" y="158610"/>
                </a:lnTo>
                <a:lnTo>
                  <a:pt x="333514" y="158610"/>
                </a:lnTo>
                <a:lnTo>
                  <a:pt x="333514" y="51790"/>
                </a:lnTo>
                <a:lnTo>
                  <a:pt x="389864" y="51790"/>
                </a:lnTo>
                <a:lnTo>
                  <a:pt x="429514" y="60109"/>
                </a:lnTo>
                <a:lnTo>
                  <a:pt x="451599" y="94234"/>
                </a:lnTo>
                <a:lnTo>
                  <a:pt x="452513" y="105956"/>
                </a:lnTo>
                <a:lnTo>
                  <a:pt x="452513" y="16230"/>
                </a:lnTo>
                <a:lnTo>
                  <a:pt x="439356" y="10883"/>
                </a:lnTo>
                <a:lnTo>
                  <a:pt x="416153" y="5994"/>
                </a:lnTo>
                <a:lnTo>
                  <a:pt x="389864" y="4356"/>
                </a:lnTo>
                <a:lnTo>
                  <a:pt x="278472" y="4356"/>
                </a:lnTo>
                <a:lnTo>
                  <a:pt x="278472" y="334175"/>
                </a:lnTo>
                <a:lnTo>
                  <a:pt x="333514" y="334175"/>
                </a:lnTo>
                <a:lnTo>
                  <a:pt x="333514" y="205816"/>
                </a:lnTo>
                <a:lnTo>
                  <a:pt x="397471" y="205816"/>
                </a:lnTo>
                <a:lnTo>
                  <a:pt x="466217" y="334175"/>
                </a:lnTo>
                <a:lnTo>
                  <a:pt x="521487" y="334175"/>
                </a:lnTo>
                <a:lnTo>
                  <a:pt x="521487" y="323405"/>
                </a:lnTo>
                <a:close/>
              </a:path>
              <a:path w="814069" h="339090">
                <a:moveTo>
                  <a:pt x="813879" y="156641"/>
                </a:moveTo>
                <a:lnTo>
                  <a:pt x="811314" y="122364"/>
                </a:lnTo>
                <a:lnTo>
                  <a:pt x="804252" y="91871"/>
                </a:lnTo>
                <a:lnTo>
                  <a:pt x="792708" y="65151"/>
                </a:lnTo>
                <a:lnTo>
                  <a:pt x="781240" y="48742"/>
                </a:lnTo>
                <a:lnTo>
                  <a:pt x="776681" y="42214"/>
                </a:lnTo>
                <a:lnTo>
                  <a:pt x="759269" y="25920"/>
                </a:lnTo>
                <a:lnTo>
                  <a:pt x="759269" y="179273"/>
                </a:lnTo>
                <a:lnTo>
                  <a:pt x="757986" y="204965"/>
                </a:lnTo>
                <a:lnTo>
                  <a:pt x="747661" y="246354"/>
                </a:lnTo>
                <a:lnTo>
                  <a:pt x="713689" y="283019"/>
                </a:lnTo>
                <a:lnTo>
                  <a:pt x="680300" y="290004"/>
                </a:lnTo>
                <a:lnTo>
                  <a:pt x="663270" y="288264"/>
                </a:lnTo>
                <a:lnTo>
                  <a:pt x="622541" y="262051"/>
                </a:lnTo>
                <a:lnTo>
                  <a:pt x="606158" y="227380"/>
                </a:lnTo>
                <a:lnTo>
                  <a:pt x="600671" y="179273"/>
                </a:lnTo>
                <a:lnTo>
                  <a:pt x="600786" y="156641"/>
                </a:lnTo>
                <a:lnTo>
                  <a:pt x="606082" y="111150"/>
                </a:lnTo>
                <a:lnTo>
                  <a:pt x="634072" y="64465"/>
                </a:lnTo>
                <a:lnTo>
                  <a:pt x="679869" y="48742"/>
                </a:lnTo>
                <a:lnTo>
                  <a:pt x="697547" y="50482"/>
                </a:lnTo>
                <a:lnTo>
                  <a:pt x="738276" y="76581"/>
                </a:lnTo>
                <a:lnTo>
                  <a:pt x="757961" y="133286"/>
                </a:lnTo>
                <a:lnTo>
                  <a:pt x="759269" y="179273"/>
                </a:lnTo>
                <a:lnTo>
                  <a:pt x="759269" y="25920"/>
                </a:lnTo>
                <a:lnTo>
                  <a:pt x="756958" y="23749"/>
                </a:lnTo>
                <a:lnTo>
                  <a:pt x="734250" y="10553"/>
                </a:lnTo>
                <a:lnTo>
                  <a:pt x="708558" y="2641"/>
                </a:lnTo>
                <a:lnTo>
                  <a:pt x="679869" y="0"/>
                </a:lnTo>
                <a:lnTo>
                  <a:pt x="651598" y="2679"/>
                </a:lnTo>
                <a:lnTo>
                  <a:pt x="603300" y="24117"/>
                </a:lnTo>
                <a:lnTo>
                  <a:pt x="566991" y="66205"/>
                </a:lnTo>
                <a:lnTo>
                  <a:pt x="548386" y="124409"/>
                </a:lnTo>
                <a:lnTo>
                  <a:pt x="546061" y="179273"/>
                </a:lnTo>
                <a:lnTo>
                  <a:pt x="548398" y="214210"/>
                </a:lnTo>
                <a:lnTo>
                  <a:pt x="567118" y="272567"/>
                </a:lnTo>
                <a:lnTo>
                  <a:pt x="603605" y="314540"/>
                </a:lnTo>
                <a:lnTo>
                  <a:pt x="651992" y="335851"/>
                </a:lnTo>
                <a:lnTo>
                  <a:pt x="680300" y="338531"/>
                </a:lnTo>
                <a:lnTo>
                  <a:pt x="709218" y="335851"/>
                </a:lnTo>
                <a:lnTo>
                  <a:pt x="757847" y="314477"/>
                </a:lnTo>
                <a:lnTo>
                  <a:pt x="793445" y="272465"/>
                </a:lnTo>
                <a:lnTo>
                  <a:pt x="811593" y="214261"/>
                </a:lnTo>
                <a:lnTo>
                  <a:pt x="813879" y="179273"/>
                </a:lnTo>
                <a:lnTo>
                  <a:pt x="813879" y="156641"/>
                </a:lnTo>
                <a:close/>
              </a:path>
            </a:pathLst>
          </a:custGeom>
          <a:solidFill>
            <a:srgbClr val="FF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95560" y="613175"/>
            <a:ext cx="229235" cy="330200"/>
          </a:xfrm>
          <a:custGeom>
            <a:avLst/>
            <a:gdLst/>
            <a:ahLst/>
            <a:cxnLst/>
            <a:rect l="l" t="t" r="r" b="b"/>
            <a:pathLst>
              <a:path w="229235" h="330200">
                <a:moveTo>
                  <a:pt x="117481" y="329817"/>
                </a:moveTo>
                <a:lnTo>
                  <a:pt x="0" y="329817"/>
                </a:lnTo>
                <a:lnTo>
                  <a:pt x="0" y="0"/>
                </a:lnTo>
                <a:lnTo>
                  <a:pt x="110301" y="0"/>
                </a:lnTo>
                <a:lnTo>
                  <a:pt x="134416" y="1359"/>
                </a:lnTo>
                <a:lnTo>
                  <a:pt x="174610" y="12237"/>
                </a:lnTo>
                <a:lnTo>
                  <a:pt x="211329" y="47427"/>
                </a:lnTo>
                <a:lnTo>
                  <a:pt x="55042" y="47427"/>
                </a:lnTo>
                <a:lnTo>
                  <a:pt x="55042" y="134885"/>
                </a:lnTo>
                <a:lnTo>
                  <a:pt x="205631" y="134885"/>
                </a:lnTo>
                <a:lnTo>
                  <a:pt x="200119" y="142106"/>
                </a:lnTo>
                <a:lnTo>
                  <a:pt x="194687" y="148428"/>
                </a:lnTo>
                <a:lnTo>
                  <a:pt x="190165" y="152766"/>
                </a:lnTo>
                <a:lnTo>
                  <a:pt x="186555" y="155118"/>
                </a:lnTo>
                <a:lnTo>
                  <a:pt x="192375" y="157858"/>
                </a:lnTo>
                <a:lnTo>
                  <a:pt x="198739" y="163032"/>
                </a:lnTo>
                <a:lnTo>
                  <a:pt x="205646" y="170640"/>
                </a:lnTo>
                <a:lnTo>
                  <a:pt x="213097" y="180681"/>
                </a:lnTo>
                <a:lnTo>
                  <a:pt x="213671" y="181660"/>
                </a:lnTo>
                <a:lnTo>
                  <a:pt x="55042" y="181660"/>
                </a:lnTo>
                <a:lnTo>
                  <a:pt x="55042" y="282607"/>
                </a:lnTo>
                <a:lnTo>
                  <a:pt x="215905" y="282607"/>
                </a:lnTo>
                <a:lnTo>
                  <a:pt x="211336" y="290575"/>
                </a:lnTo>
                <a:lnTo>
                  <a:pt x="197868" y="304580"/>
                </a:lnTo>
                <a:lnTo>
                  <a:pt x="181341" y="315621"/>
                </a:lnTo>
                <a:lnTo>
                  <a:pt x="162434" y="323508"/>
                </a:lnTo>
                <a:lnTo>
                  <a:pt x="141147" y="328240"/>
                </a:lnTo>
                <a:lnTo>
                  <a:pt x="117481" y="329817"/>
                </a:lnTo>
                <a:close/>
              </a:path>
              <a:path w="229235" h="330200">
                <a:moveTo>
                  <a:pt x="205631" y="134885"/>
                </a:moveTo>
                <a:lnTo>
                  <a:pt x="111607" y="134885"/>
                </a:lnTo>
                <a:lnTo>
                  <a:pt x="123307" y="134151"/>
                </a:lnTo>
                <a:lnTo>
                  <a:pt x="133716" y="131948"/>
                </a:lnTo>
                <a:lnTo>
                  <a:pt x="164222" y="100375"/>
                </a:lnTo>
                <a:lnTo>
                  <a:pt x="165126" y="90504"/>
                </a:lnTo>
                <a:lnTo>
                  <a:pt x="161856" y="72025"/>
                </a:lnTo>
                <a:lnTo>
                  <a:pt x="152045" y="58686"/>
                </a:lnTo>
                <a:lnTo>
                  <a:pt x="135694" y="50487"/>
                </a:lnTo>
                <a:lnTo>
                  <a:pt x="112803" y="47427"/>
                </a:lnTo>
                <a:lnTo>
                  <a:pt x="211329" y="47427"/>
                </a:lnTo>
                <a:lnTo>
                  <a:pt x="212798" y="49929"/>
                </a:lnTo>
                <a:lnTo>
                  <a:pt x="218326" y="68829"/>
                </a:lnTo>
                <a:lnTo>
                  <a:pt x="220168" y="90939"/>
                </a:lnTo>
                <a:lnTo>
                  <a:pt x="219311" y="102673"/>
                </a:lnTo>
                <a:lnTo>
                  <a:pt x="216741" y="113728"/>
                </a:lnTo>
                <a:lnTo>
                  <a:pt x="212458" y="124103"/>
                </a:lnTo>
                <a:lnTo>
                  <a:pt x="206462" y="133798"/>
                </a:lnTo>
                <a:lnTo>
                  <a:pt x="205631" y="134885"/>
                </a:lnTo>
                <a:close/>
              </a:path>
              <a:path w="229235" h="330200">
                <a:moveTo>
                  <a:pt x="215905" y="282607"/>
                </a:moveTo>
                <a:lnTo>
                  <a:pt x="117481" y="282607"/>
                </a:lnTo>
                <a:lnTo>
                  <a:pt x="130289" y="281764"/>
                </a:lnTo>
                <a:lnTo>
                  <a:pt x="141521" y="279235"/>
                </a:lnTo>
                <a:lnTo>
                  <a:pt x="170184" y="253182"/>
                </a:lnTo>
                <a:lnTo>
                  <a:pt x="173828" y="232351"/>
                </a:lnTo>
                <a:lnTo>
                  <a:pt x="173040" y="221045"/>
                </a:lnTo>
                <a:lnTo>
                  <a:pt x="144458" y="185005"/>
                </a:lnTo>
                <a:lnTo>
                  <a:pt x="119439" y="181660"/>
                </a:lnTo>
                <a:lnTo>
                  <a:pt x="213671" y="181660"/>
                </a:lnTo>
                <a:lnTo>
                  <a:pt x="219903" y="192287"/>
                </a:lnTo>
                <a:lnTo>
                  <a:pt x="224764" y="204694"/>
                </a:lnTo>
                <a:lnTo>
                  <a:pt x="227681" y="217904"/>
                </a:lnTo>
                <a:lnTo>
                  <a:pt x="228653" y="231916"/>
                </a:lnTo>
                <a:lnTo>
                  <a:pt x="226729" y="254243"/>
                </a:lnTo>
                <a:lnTo>
                  <a:pt x="220957" y="273796"/>
                </a:lnTo>
                <a:lnTo>
                  <a:pt x="215905" y="282607"/>
                </a:lnTo>
                <a:close/>
              </a:path>
            </a:pathLst>
          </a:custGeom>
          <a:solidFill>
            <a:srgbClr val="FF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74025" y="613181"/>
            <a:ext cx="829944" cy="330200"/>
          </a:xfrm>
          <a:custGeom>
            <a:avLst/>
            <a:gdLst/>
            <a:ahLst/>
            <a:cxnLst/>
            <a:rect l="l" t="t" r="r" b="b"/>
            <a:pathLst>
              <a:path w="829944" h="330200">
                <a:moveTo>
                  <a:pt x="205155" y="282460"/>
                </a:moveTo>
                <a:lnTo>
                  <a:pt x="55041" y="282460"/>
                </a:lnTo>
                <a:lnTo>
                  <a:pt x="55041" y="520"/>
                </a:lnTo>
                <a:lnTo>
                  <a:pt x="0" y="520"/>
                </a:lnTo>
                <a:lnTo>
                  <a:pt x="0" y="282460"/>
                </a:lnTo>
                <a:lnTo>
                  <a:pt x="0" y="329450"/>
                </a:lnTo>
                <a:lnTo>
                  <a:pt x="205155" y="329450"/>
                </a:lnTo>
                <a:lnTo>
                  <a:pt x="205155" y="282460"/>
                </a:lnTo>
                <a:close/>
              </a:path>
              <a:path w="829944" h="330200">
                <a:moveTo>
                  <a:pt x="459359" y="282460"/>
                </a:moveTo>
                <a:lnTo>
                  <a:pt x="300101" y="282460"/>
                </a:lnTo>
                <a:lnTo>
                  <a:pt x="300101" y="183400"/>
                </a:lnTo>
                <a:lnTo>
                  <a:pt x="437159" y="183400"/>
                </a:lnTo>
                <a:lnTo>
                  <a:pt x="437159" y="136410"/>
                </a:lnTo>
                <a:lnTo>
                  <a:pt x="300101" y="136410"/>
                </a:lnTo>
                <a:lnTo>
                  <a:pt x="300101" y="47510"/>
                </a:lnTo>
                <a:lnTo>
                  <a:pt x="457174" y="47510"/>
                </a:lnTo>
                <a:lnTo>
                  <a:pt x="457174" y="520"/>
                </a:lnTo>
                <a:lnTo>
                  <a:pt x="245059" y="520"/>
                </a:lnTo>
                <a:lnTo>
                  <a:pt x="245059" y="47510"/>
                </a:lnTo>
                <a:lnTo>
                  <a:pt x="245059" y="136410"/>
                </a:lnTo>
                <a:lnTo>
                  <a:pt x="245059" y="183400"/>
                </a:lnTo>
                <a:lnTo>
                  <a:pt x="245059" y="282460"/>
                </a:lnTo>
                <a:lnTo>
                  <a:pt x="245059" y="329450"/>
                </a:lnTo>
                <a:lnTo>
                  <a:pt x="459359" y="329450"/>
                </a:lnTo>
                <a:lnTo>
                  <a:pt x="459359" y="282460"/>
                </a:lnTo>
                <a:close/>
              </a:path>
              <a:path w="829944" h="330200">
                <a:moveTo>
                  <a:pt x="829551" y="0"/>
                </a:moveTo>
                <a:lnTo>
                  <a:pt x="764616" y="0"/>
                </a:lnTo>
                <a:lnTo>
                  <a:pt x="665518" y="247256"/>
                </a:lnTo>
                <a:lnTo>
                  <a:pt x="566191" y="0"/>
                </a:lnTo>
                <a:lnTo>
                  <a:pt x="501256" y="0"/>
                </a:lnTo>
                <a:lnTo>
                  <a:pt x="501256" y="329819"/>
                </a:lnTo>
                <a:lnTo>
                  <a:pt x="556082" y="329819"/>
                </a:lnTo>
                <a:lnTo>
                  <a:pt x="556082" y="199605"/>
                </a:lnTo>
                <a:lnTo>
                  <a:pt x="545414" y="66789"/>
                </a:lnTo>
                <a:lnTo>
                  <a:pt x="645058" y="329819"/>
                </a:lnTo>
                <a:lnTo>
                  <a:pt x="685533" y="329819"/>
                </a:lnTo>
                <a:lnTo>
                  <a:pt x="785380" y="67221"/>
                </a:lnTo>
                <a:lnTo>
                  <a:pt x="774725" y="199605"/>
                </a:lnTo>
                <a:lnTo>
                  <a:pt x="774725" y="329819"/>
                </a:lnTo>
                <a:lnTo>
                  <a:pt x="829551" y="329819"/>
                </a:lnTo>
                <a:lnTo>
                  <a:pt x="829551" y="0"/>
                </a:lnTo>
                <a:close/>
              </a:path>
            </a:pathLst>
          </a:custGeom>
          <a:solidFill>
            <a:srgbClr val="FF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57385" y="608825"/>
            <a:ext cx="1650364" cy="339090"/>
          </a:xfrm>
          <a:custGeom>
            <a:avLst/>
            <a:gdLst/>
            <a:ahLst/>
            <a:cxnLst/>
            <a:rect l="l" t="t" r="r" b="b"/>
            <a:pathLst>
              <a:path w="1650364" h="339090">
                <a:moveTo>
                  <a:pt x="243230" y="247154"/>
                </a:moveTo>
                <a:lnTo>
                  <a:pt x="228117" y="196138"/>
                </a:lnTo>
                <a:lnTo>
                  <a:pt x="182067" y="160921"/>
                </a:lnTo>
                <a:lnTo>
                  <a:pt x="115646" y="137591"/>
                </a:lnTo>
                <a:lnTo>
                  <a:pt x="101117" y="132092"/>
                </a:lnTo>
                <a:lnTo>
                  <a:pt x="68859" y="107619"/>
                </a:lnTo>
                <a:lnTo>
                  <a:pt x="65049" y="92252"/>
                </a:lnTo>
                <a:lnTo>
                  <a:pt x="65925" y="83070"/>
                </a:lnTo>
                <a:lnTo>
                  <a:pt x="97447" y="50647"/>
                </a:lnTo>
                <a:lnTo>
                  <a:pt x="124231" y="47434"/>
                </a:lnTo>
                <a:lnTo>
                  <a:pt x="139509" y="48399"/>
                </a:lnTo>
                <a:lnTo>
                  <a:pt x="178904" y="71640"/>
                </a:lnTo>
                <a:lnTo>
                  <a:pt x="187540" y="108788"/>
                </a:lnTo>
                <a:lnTo>
                  <a:pt x="242366" y="108788"/>
                </a:lnTo>
                <a:lnTo>
                  <a:pt x="234607" y="66306"/>
                </a:lnTo>
                <a:lnTo>
                  <a:pt x="211366" y="31330"/>
                </a:lnTo>
                <a:lnTo>
                  <a:pt x="174129" y="7835"/>
                </a:lnTo>
                <a:lnTo>
                  <a:pt x="124231" y="0"/>
                </a:lnTo>
                <a:lnTo>
                  <a:pt x="99885" y="1651"/>
                </a:lnTo>
                <a:lnTo>
                  <a:pt x="58559" y="14808"/>
                </a:lnTo>
                <a:lnTo>
                  <a:pt x="27749" y="40347"/>
                </a:lnTo>
                <a:lnTo>
                  <a:pt x="10007" y="92684"/>
                </a:lnTo>
                <a:lnTo>
                  <a:pt x="11823" y="111480"/>
                </a:lnTo>
                <a:lnTo>
                  <a:pt x="39052" y="155232"/>
                </a:lnTo>
                <a:lnTo>
                  <a:pt x="72555" y="175742"/>
                </a:lnTo>
                <a:lnTo>
                  <a:pt x="114985" y="191782"/>
                </a:lnTo>
                <a:lnTo>
                  <a:pt x="136309" y="198551"/>
                </a:lnTo>
                <a:lnTo>
                  <a:pt x="153403" y="205054"/>
                </a:lnTo>
                <a:lnTo>
                  <a:pt x="184708" y="230593"/>
                </a:lnTo>
                <a:lnTo>
                  <a:pt x="187972" y="247586"/>
                </a:lnTo>
                <a:lnTo>
                  <a:pt x="186994" y="256997"/>
                </a:lnTo>
                <a:lnTo>
                  <a:pt x="153085" y="288328"/>
                </a:lnTo>
                <a:lnTo>
                  <a:pt x="126187" y="291312"/>
                </a:lnTo>
                <a:lnTo>
                  <a:pt x="112331" y="290487"/>
                </a:lnTo>
                <a:lnTo>
                  <a:pt x="76149" y="278041"/>
                </a:lnTo>
                <a:lnTo>
                  <a:pt x="54825" y="229311"/>
                </a:lnTo>
                <a:lnTo>
                  <a:pt x="0" y="229311"/>
                </a:lnTo>
                <a:lnTo>
                  <a:pt x="10706" y="280162"/>
                </a:lnTo>
                <a:lnTo>
                  <a:pt x="40525" y="312801"/>
                </a:lnTo>
                <a:lnTo>
                  <a:pt x="81457" y="332105"/>
                </a:lnTo>
                <a:lnTo>
                  <a:pt x="126187" y="338531"/>
                </a:lnTo>
                <a:lnTo>
                  <a:pt x="151053" y="336981"/>
                </a:lnTo>
                <a:lnTo>
                  <a:pt x="193370" y="324637"/>
                </a:lnTo>
                <a:lnTo>
                  <a:pt x="224993" y="300405"/>
                </a:lnTo>
                <a:lnTo>
                  <a:pt x="241211" y="267068"/>
                </a:lnTo>
                <a:lnTo>
                  <a:pt x="243230" y="247154"/>
                </a:lnTo>
                <a:close/>
              </a:path>
              <a:path w="1650364" h="339090">
                <a:moveTo>
                  <a:pt x="518401" y="4876"/>
                </a:moveTo>
                <a:lnTo>
                  <a:pt x="260591" y="4876"/>
                </a:lnTo>
                <a:lnTo>
                  <a:pt x="260591" y="51866"/>
                </a:lnTo>
                <a:lnTo>
                  <a:pt x="362191" y="51866"/>
                </a:lnTo>
                <a:lnTo>
                  <a:pt x="362191" y="333806"/>
                </a:lnTo>
                <a:lnTo>
                  <a:pt x="416585" y="333806"/>
                </a:lnTo>
                <a:lnTo>
                  <a:pt x="416585" y="51866"/>
                </a:lnTo>
                <a:lnTo>
                  <a:pt x="518401" y="51866"/>
                </a:lnTo>
                <a:lnTo>
                  <a:pt x="518401" y="4876"/>
                </a:lnTo>
                <a:close/>
              </a:path>
              <a:path w="1650364" h="339090">
                <a:moveTo>
                  <a:pt x="800849" y="334175"/>
                </a:moveTo>
                <a:lnTo>
                  <a:pt x="769137" y="251282"/>
                </a:lnTo>
                <a:lnTo>
                  <a:pt x="751001" y="203860"/>
                </a:lnTo>
                <a:lnTo>
                  <a:pt x="704303" y="81813"/>
                </a:lnTo>
                <a:lnTo>
                  <a:pt x="696315" y="60934"/>
                </a:lnTo>
                <a:lnTo>
                  <a:pt x="696315" y="203860"/>
                </a:lnTo>
                <a:lnTo>
                  <a:pt x="607555" y="203860"/>
                </a:lnTo>
                <a:lnTo>
                  <a:pt x="651941" y="81813"/>
                </a:lnTo>
                <a:lnTo>
                  <a:pt x="696315" y="203860"/>
                </a:lnTo>
                <a:lnTo>
                  <a:pt x="696315" y="60934"/>
                </a:lnTo>
                <a:lnTo>
                  <a:pt x="674674" y="4356"/>
                </a:lnTo>
                <a:lnTo>
                  <a:pt x="628980" y="4356"/>
                </a:lnTo>
                <a:lnTo>
                  <a:pt x="503237" y="334175"/>
                </a:lnTo>
                <a:lnTo>
                  <a:pt x="560133" y="334175"/>
                </a:lnTo>
                <a:lnTo>
                  <a:pt x="590156" y="251282"/>
                </a:lnTo>
                <a:lnTo>
                  <a:pt x="713511" y="251282"/>
                </a:lnTo>
                <a:lnTo>
                  <a:pt x="743750" y="334175"/>
                </a:lnTo>
                <a:lnTo>
                  <a:pt x="800849" y="334175"/>
                </a:lnTo>
                <a:close/>
              </a:path>
              <a:path w="1650364" h="339090">
                <a:moveTo>
                  <a:pt x="1030097" y="4876"/>
                </a:moveTo>
                <a:lnTo>
                  <a:pt x="772287" y="4876"/>
                </a:lnTo>
                <a:lnTo>
                  <a:pt x="772287" y="51866"/>
                </a:lnTo>
                <a:lnTo>
                  <a:pt x="873887" y="51866"/>
                </a:lnTo>
                <a:lnTo>
                  <a:pt x="873887" y="333806"/>
                </a:lnTo>
                <a:lnTo>
                  <a:pt x="928281" y="333806"/>
                </a:lnTo>
                <a:lnTo>
                  <a:pt x="928281" y="51866"/>
                </a:lnTo>
                <a:lnTo>
                  <a:pt x="1030097" y="51866"/>
                </a:lnTo>
                <a:lnTo>
                  <a:pt x="1030097" y="4876"/>
                </a:lnTo>
                <a:close/>
              </a:path>
              <a:path w="1650364" h="339090">
                <a:moveTo>
                  <a:pt x="1279804" y="286816"/>
                </a:moveTo>
                <a:lnTo>
                  <a:pt x="1120559" y="286816"/>
                </a:lnTo>
                <a:lnTo>
                  <a:pt x="1120559" y="187756"/>
                </a:lnTo>
                <a:lnTo>
                  <a:pt x="1257617" y="187756"/>
                </a:lnTo>
                <a:lnTo>
                  <a:pt x="1257617" y="140766"/>
                </a:lnTo>
                <a:lnTo>
                  <a:pt x="1120559" y="140766"/>
                </a:lnTo>
                <a:lnTo>
                  <a:pt x="1120559" y="51866"/>
                </a:lnTo>
                <a:lnTo>
                  <a:pt x="1277632" y="51866"/>
                </a:lnTo>
                <a:lnTo>
                  <a:pt x="1277632" y="4876"/>
                </a:lnTo>
                <a:lnTo>
                  <a:pt x="1065517" y="4876"/>
                </a:lnTo>
                <a:lnTo>
                  <a:pt x="1065517" y="51866"/>
                </a:lnTo>
                <a:lnTo>
                  <a:pt x="1065517" y="140766"/>
                </a:lnTo>
                <a:lnTo>
                  <a:pt x="1065517" y="187756"/>
                </a:lnTo>
                <a:lnTo>
                  <a:pt x="1065517" y="286816"/>
                </a:lnTo>
                <a:lnTo>
                  <a:pt x="1065517" y="333806"/>
                </a:lnTo>
                <a:lnTo>
                  <a:pt x="1279804" y="333806"/>
                </a:lnTo>
                <a:lnTo>
                  <a:pt x="1279804" y="286816"/>
                </a:lnTo>
                <a:close/>
              </a:path>
              <a:path w="1650364" h="339090">
                <a:moveTo>
                  <a:pt x="1650009" y="4356"/>
                </a:moveTo>
                <a:lnTo>
                  <a:pt x="1585061" y="4356"/>
                </a:lnTo>
                <a:lnTo>
                  <a:pt x="1485963" y="251612"/>
                </a:lnTo>
                <a:lnTo>
                  <a:pt x="1386649" y="4356"/>
                </a:lnTo>
                <a:lnTo>
                  <a:pt x="1321714" y="4356"/>
                </a:lnTo>
                <a:lnTo>
                  <a:pt x="1321714" y="334175"/>
                </a:lnTo>
                <a:lnTo>
                  <a:pt x="1376540" y="334175"/>
                </a:lnTo>
                <a:lnTo>
                  <a:pt x="1376540" y="203962"/>
                </a:lnTo>
                <a:lnTo>
                  <a:pt x="1365872" y="71145"/>
                </a:lnTo>
                <a:lnTo>
                  <a:pt x="1465516" y="334175"/>
                </a:lnTo>
                <a:lnTo>
                  <a:pt x="1505978" y="334175"/>
                </a:lnTo>
                <a:lnTo>
                  <a:pt x="1605838" y="71577"/>
                </a:lnTo>
                <a:lnTo>
                  <a:pt x="1595183" y="203962"/>
                </a:lnTo>
                <a:lnTo>
                  <a:pt x="1595183" y="334175"/>
                </a:lnTo>
                <a:lnTo>
                  <a:pt x="1650009" y="334175"/>
                </a:lnTo>
                <a:lnTo>
                  <a:pt x="1650009" y="4356"/>
                </a:lnTo>
                <a:close/>
              </a:path>
            </a:pathLst>
          </a:custGeom>
          <a:solidFill>
            <a:srgbClr val="FF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68965" y="613181"/>
            <a:ext cx="805180" cy="330200"/>
          </a:xfrm>
          <a:custGeom>
            <a:avLst/>
            <a:gdLst/>
            <a:ahLst/>
            <a:cxnLst/>
            <a:rect l="l" t="t" r="r" b="b"/>
            <a:pathLst>
              <a:path w="805179" h="330200">
                <a:moveTo>
                  <a:pt x="214287" y="282460"/>
                </a:moveTo>
                <a:lnTo>
                  <a:pt x="55041" y="282460"/>
                </a:lnTo>
                <a:lnTo>
                  <a:pt x="55041" y="183400"/>
                </a:lnTo>
                <a:lnTo>
                  <a:pt x="192100" y="183400"/>
                </a:lnTo>
                <a:lnTo>
                  <a:pt x="192100" y="136410"/>
                </a:lnTo>
                <a:lnTo>
                  <a:pt x="55041" y="136410"/>
                </a:lnTo>
                <a:lnTo>
                  <a:pt x="55041" y="47510"/>
                </a:lnTo>
                <a:lnTo>
                  <a:pt x="212115" y="47510"/>
                </a:lnTo>
                <a:lnTo>
                  <a:pt x="212115" y="520"/>
                </a:lnTo>
                <a:lnTo>
                  <a:pt x="0" y="520"/>
                </a:lnTo>
                <a:lnTo>
                  <a:pt x="0" y="47510"/>
                </a:lnTo>
                <a:lnTo>
                  <a:pt x="0" y="136410"/>
                </a:lnTo>
                <a:lnTo>
                  <a:pt x="0" y="183400"/>
                </a:lnTo>
                <a:lnTo>
                  <a:pt x="0" y="282460"/>
                </a:lnTo>
                <a:lnTo>
                  <a:pt x="0" y="329450"/>
                </a:lnTo>
                <a:lnTo>
                  <a:pt x="214287" y="329450"/>
                </a:lnTo>
                <a:lnTo>
                  <a:pt x="214287" y="282460"/>
                </a:lnTo>
                <a:close/>
              </a:path>
              <a:path w="805179" h="330200">
                <a:moveTo>
                  <a:pt x="512914" y="0"/>
                </a:moveTo>
                <a:lnTo>
                  <a:pt x="458304" y="0"/>
                </a:lnTo>
                <a:lnTo>
                  <a:pt x="458304" y="229628"/>
                </a:lnTo>
                <a:lnTo>
                  <a:pt x="308190" y="0"/>
                </a:lnTo>
                <a:lnTo>
                  <a:pt x="256197" y="0"/>
                </a:lnTo>
                <a:lnTo>
                  <a:pt x="256197" y="329819"/>
                </a:lnTo>
                <a:lnTo>
                  <a:pt x="311238" y="329819"/>
                </a:lnTo>
                <a:lnTo>
                  <a:pt x="311238" y="100952"/>
                </a:lnTo>
                <a:lnTo>
                  <a:pt x="460692" y="329819"/>
                </a:lnTo>
                <a:lnTo>
                  <a:pt x="512914" y="329819"/>
                </a:lnTo>
                <a:lnTo>
                  <a:pt x="512914" y="0"/>
                </a:lnTo>
                <a:close/>
              </a:path>
              <a:path w="805179" h="330200">
                <a:moveTo>
                  <a:pt x="804824" y="520"/>
                </a:moveTo>
                <a:lnTo>
                  <a:pt x="547027" y="520"/>
                </a:lnTo>
                <a:lnTo>
                  <a:pt x="547027" y="47510"/>
                </a:lnTo>
                <a:lnTo>
                  <a:pt x="648627" y="47510"/>
                </a:lnTo>
                <a:lnTo>
                  <a:pt x="648627" y="329450"/>
                </a:lnTo>
                <a:lnTo>
                  <a:pt x="703008" y="329450"/>
                </a:lnTo>
                <a:lnTo>
                  <a:pt x="703008" y="47510"/>
                </a:lnTo>
                <a:lnTo>
                  <a:pt x="804824" y="47510"/>
                </a:lnTo>
                <a:lnTo>
                  <a:pt x="804824" y="520"/>
                </a:lnTo>
                <a:close/>
              </a:path>
            </a:pathLst>
          </a:custGeom>
          <a:solidFill>
            <a:srgbClr val="FF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77254" y="484735"/>
            <a:ext cx="470662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10" dirty="0">
                <a:solidFill>
                  <a:srgbClr val="000000"/>
                </a:solidFill>
                <a:latin typeface="Roboto"/>
                <a:cs typeface="Roboto"/>
              </a:rPr>
              <a:t>PROBLEM</a:t>
            </a:r>
            <a:r>
              <a:rPr sz="3500" spc="-70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3500" spc="-10" dirty="0">
                <a:solidFill>
                  <a:srgbClr val="000000"/>
                </a:solidFill>
                <a:latin typeface="Roboto"/>
                <a:cs typeface="Roboto"/>
              </a:rPr>
              <a:t>STATEMENT</a:t>
            </a:r>
            <a:endParaRPr sz="35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295" y="1192109"/>
            <a:ext cx="120014" cy="70421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650" spc="33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16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650" spc="33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4295" y="2111112"/>
            <a:ext cx="120014" cy="138239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650" spc="33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16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650" spc="33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16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650" spc="33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16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650" spc="33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295" y="3708517"/>
            <a:ext cx="120014" cy="104330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650" spc="33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16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650" spc="33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16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650" spc="33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2711" y="1349285"/>
            <a:ext cx="355600" cy="212725"/>
          </a:xfrm>
          <a:custGeom>
            <a:avLst/>
            <a:gdLst/>
            <a:ahLst/>
            <a:cxnLst/>
            <a:rect l="l" t="t" r="r" b="b"/>
            <a:pathLst>
              <a:path w="355600" h="212725">
                <a:moveTo>
                  <a:pt x="131241" y="164909"/>
                </a:moveTo>
                <a:lnTo>
                  <a:pt x="61887" y="73367"/>
                </a:lnTo>
                <a:lnTo>
                  <a:pt x="127165" y="0"/>
                </a:lnTo>
                <a:lnTo>
                  <a:pt x="93167" y="0"/>
                </a:lnTo>
                <a:lnTo>
                  <a:pt x="27520" y="72872"/>
                </a:lnTo>
                <a:lnTo>
                  <a:pt x="27520" y="0"/>
                </a:lnTo>
                <a:lnTo>
                  <a:pt x="0" y="0"/>
                </a:lnTo>
                <a:lnTo>
                  <a:pt x="0" y="164909"/>
                </a:lnTo>
                <a:lnTo>
                  <a:pt x="27520" y="164909"/>
                </a:lnTo>
                <a:lnTo>
                  <a:pt x="27520" y="109321"/>
                </a:lnTo>
                <a:lnTo>
                  <a:pt x="43345" y="92887"/>
                </a:lnTo>
                <a:lnTo>
                  <a:pt x="98005" y="164909"/>
                </a:lnTo>
                <a:lnTo>
                  <a:pt x="131241" y="164909"/>
                </a:lnTo>
                <a:close/>
              </a:path>
              <a:path w="355600" h="212725">
                <a:moveTo>
                  <a:pt x="240093" y="99415"/>
                </a:moveTo>
                <a:lnTo>
                  <a:pt x="239534" y="90614"/>
                </a:lnTo>
                <a:lnTo>
                  <a:pt x="239318" y="87071"/>
                </a:lnTo>
                <a:lnTo>
                  <a:pt x="236994" y="75730"/>
                </a:lnTo>
                <a:lnTo>
                  <a:pt x="233121" y="65417"/>
                </a:lnTo>
                <a:lnTo>
                  <a:pt x="230873" y="61569"/>
                </a:lnTo>
                <a:lnTo>
                  <a:pt x="227698" y="56121"/>
                </a:lnTo>
                <a:lnTo>
                  <a:pt x="220611" y="48412"/>
                </a:lnTo>
                <a:lnTo>
                  <a:pt x="213436" y="43992"/>
                </a:lnTo>
                <a:lnTo>
                  <a:pt x="213436" y="90449"/>
                </a:lnTo>
                <a:lnTo>
                  <a:pt x="161556" y="88760"/>
                </a:lnTo>
                <a:lnTo>
                  <a:pt x="162534" y="81038"/>
                </a:lnTo>
                <a:lnTo>
                  <a:pt x="165493" y="74587"/>
                </a:lnTo>
                <a:lnTo>
                  <a:pt x="175387" y="64173"/>
                </a:lnTo>
                <a:lnTo>
                  <a:pt x="181394" y="61569"/>
                </a:lnTo>
                <a:lnTo>
                  <a:pt x="197485" y="61569"/>
                </a:lnTo>
                <a:lnTo>
                  <a:pt x="203796" y="64592"/>
                </a:lnTo>
                <a:lnTo>
                  <a:pt x="207352" y="70650"/>
                </a:lnTo>
                <a:lnTo>
                  <a:pt x="210947" y="76708"/>
                </a:lnTo>
                <a:lnTo>
                  <a:pt x="212966" y="83362"/>
                </a:lnTo>
                <a:lnTo>
                  <a:pt x="213436" y="90449"/>
                </a:lnTo>
                <a:lnTo>
                  <a:pt x="213436" y="43992"/>
                </a:lnTo>
                <a:lnTo>
                  <a:pt x="211696" y="42913"/>
                </a:lnTo>
                <a:lnTo>
                  <a:pt x="200977" y="39611"/>
                </a:lnTo>
                <a:lnTo>
                  <a:pt x="188417" y="38506"/>
                </a:lnTo>
                <a:lnTo>
                  <a:pt x="181432" y="38976"/>
                </a:lnTo>
                <a:lnTo>
                  <a:pt x="145618" y="61252"/>
                </a:lnTo>
                <a:lnTo>
                  <a:pt x="133705" y="102362"/>
                </a:lnTo>
                <a:lnTo>
                  <a:pt x="133705" y="106921"/>
                </a:lnTo>
                <a:lnTo>
                  <a:pt x="149377" y="150114"/>
                </a:lnTo>
                <a:lnTo>
                  <a:pt x="191033" y="167081"/>
                </a:lnTo>
                <a:lnTo>
                  <a:pt x="199771" y="166611"/>
                </a:lnTo>
                <a:lnTo>
                  <a:pt x="235546" y="145986"/>
                </a:lnTo>
                <a:lnTo>
                  <a:pt x="236905" y="144132"/>
                </a:lnTo>
                <a:lnTo>
                  <a:pt x="239661" y="140373"/>
                </a:lnTo>
                <a:lnTo>
                  <a:pt x="222529" y="126784"/>
                </a:lnTo>
                <a:lnTo>
                  <a:pt x="217741" y="133045"/>
                </a:lnTo>
                <a:lnTo>
                  <a:pt x="213093" y="137515"/>
                </a:lnTo>
                <a:lnTo>
                  <a:pt x="204139" y="142811"/>
                </a:lnTo>
                <a:lnTo>
                  <a:pt x="198653" y="144132"/>
                </a:lnTo>
                <a:lnTo>
                  <a:pt x="182435" y="144132"/>
                </a:lnTo>
                <a:lnTo>
                  <a:pt x="174802" y="140677"/>
                </a:lnTo>
                <a:lnTo>
                  <a:pt x="163639" y="126911"/>
                </a:lnTo>
                <a:lnTo>
                  <a:pt x="160756" y="119545"/>
                </a:lnTo>
                <a:lnTo>
                  <a:pt x="160578" y="111709"/>
                </a:lnTo>
                <a:lnTo>
                  <a:pt x="240093" y="111709"/>
                </a:lnTo>
                <a:lnTo>
                  <a:pt x="240093" y="99415"/>
                </a:lnTo>
                <a:close/>
              </a:path>
              <a:path w="355600" h="212725">
                <a:moveTo>
                  <a:pt x="355206" y="40678"/>
                </a:moveTo>
                <a:lnTo>
                  <a:pt x="326707" y="40678"/>
                </a:lnTo>
                <a:lnTo>
                  <a:pt x="301688" y="121399"/>
                </a:lnTo>
                <a:lnTo>
                  <a:pt x="274650" y="40678"/>
                </a:lnTo>
                <a:lnTo>
                  <a:pt x="245719" y="40678"/>
                </a:lnTo>
                <a:lnTo>
                  <a:pt x="288848" y="160337"/>
                </a:lnTo>
                <a:lnTo>
                  <a:pt x="282625" y="177850"/>
                </a:lnTo>
                <a:lnTo>
                  <a:pt x="279869" y="182346"/>
                </a:lnTo>
                <a:lnTo>
                  <a:pt x="273342" y="187096"/>
                </a:lnTo>
                <a:lnTo>
                  <a:pt x="268693" y="188290"/>
                </a:lnTo>
                <a:lnTo>
                  <a:pt x="262636" y="188290"/>
                </a:lnTo>
                <a:lnTo>
                  <a:pt x="253822" y="187591"/>
                </a:lnTo>
                <a:lnTo>
                  <a:pt x="253936" y="209727"/>
                </a:lnTo>
                <a:lnTo>
                  <a:pt x="259003" y="211531"/>
                </a:lnTo>
                <a:lnTo>
                  <a:pt x="263880" y="212445"/>
                </a:lnTo>
                <a:lnTo>
                  <a:pt x="272046" y="212331"/>
                </a:lnTo>
                <a:lnTo>
                  <a:pt x="282917" y="209689"/>
                </a:lnTo>
                <a:lnTo>
                  <a:pt x="292290" y="203581"/>
                </a:lnTo>
                <a:lnTo>
                  <a:pt x="300139" y="193979"/>
                </a:lnTo>
                <a:lnTo>
                  <a:pt x="306476" y="180898"/>
                </a:lnTo>
                <a:lnTo>
                  <a:pt x="355206" y="4067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81730" y="1349889"/>
            <a:ext cx="27940" cy="140970"/>
          </a:xfrm>
          <a:custGeom>
            <a:avLst/>
            <a:gdLst/>
            <a:ahLst/>
            <a:cxnLst/>
            <a:rect l="l" t="t" r="r" b="b"/>
            <a:pathLst>
              <a:path w="27940" h="140969">
                <a:moveTo>
                  <a:pt x="0" y="0"/>
                </a:moveTo>
                <a:lnTo>
                  <a:pt x="27521" y="0"/>
                </a:lnTo>
                <a:lnTo>
                  <a:pt x="27521" y="140970"/>
                </a:lnTo>
                <a:lnTo>
                  <a:pt x="0" y="14097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95895" y="1387792"/>
            <a:ext cx="559435" cy="173355"/>
          </a:xfrm>
          <a:custGeom>
            <a:avLst/>
            <a:gdLst/>
            <a:ahLst/>
            <a:cxnLst/>
            <a:rect l="l" t="t" r="r" b="b"/>
            <a:pathLst>
              <a:path w="559435" h="173355">
                <a:moveTo>
                  <a:pt x="113652" y="62001"/>
                </a:moveTo>
                <a:lnTo>
                  <a:pt x="112560" y="49364"/>
                </a:lnTo>
                <a:lnTo>
                  <a:pt x="109601" y="37795"/>
                </a:lnTo>
                <a:lnTo>
                  <a:pt x="104787" y="27292"/>
                </a:lnTo>
                <a:lnTo>
                  <a:pt x="101790" y="23063"/>
                </a:lnTo>
                <a:lnTo>
                  <a:pt x="98094" y="17843"/>
                </a:lnTo>
                <a:lnTo>
                  <a:pt x="89801" y="10033"/>
                </a:lnTo>
                <a:lnTo>
                  <a:pt x="86893" y="8369"/>
                </a:lnTo>
                <a:lnTo>
                  <a:pt x="86893" y="65913"/>
                </a:lnTo>
                <a:lnTo>
                  <a:pt x="86372" y="73875"/>
                </a:lnTo>
                <a:lnTo>
                  <a:pt x="66662" y="105511"/>
                </a:lnTo>
                <a:lnTo>
                  <a:pt x="56870" y="105511"/>
                </a:lnTo>
                <a:lnTo>
                  <a:pt x="27101" y="73558"/>
                </a:lnTo>
                <a:lnTo>
                  <a:pt x="26657" y="65913"/>
                </a:lnTo>
                <a:lnTo>
                  <a:pt x="26695" y="62001"/>
                </a:lnTo>
                <a:lnTo>
                  <a:pt x="43611" y="26022"/>
                </a:lnTo>
                <a:lnTo>
                  <a:pt x="56654" y="23063"/>
                </a:lnTo>
                <a:lnTo>
                  <a:pt x="63677" y="23799"/>
                </a:lnTo>
                <a:lnTo>
                  <a:pt x="86410" y="55206"/>
                </a:lnTo>
                <a:lnTo>
                  <a:pt x="86893" y="65913"/>
                </a:lnTo>
                <a:lnTo>
                  <a:pt x="86893" y="8369"/>
                </a:lnTo>
                <a:lnTo>
                  <a:pt x="80124" y="4457"/>
                </a:lnTo>
                <a:lnTo>
                  <a:pt x="69075" y="1117"/>
                </a:lnTo>
                <a:lnTo>
                  <a:pt x="56654" y="0"/>
                </a:lnTo>
                <a:lnTo>
                  <a:pt x="44234" y="1130"/>
                </a:lnTo>
                <a:lnTo>
                  <a:pt x="8547" y="27787"/>
                </a:lnTo>
                <a:lnTo>
                  <a:pt x="0" y="65913"/>
                </a:lnTo>
                <a:lnTo>
                  <a:pt x="939" y="78435"/>
                </a:lnTo>
                <a:lnTo>
                  <a:pt x="23596" y="118389"/>
                </a:lnTo>
                <a:lnTo>
                  <a:pt x="56870" y="128574"/>
                </a:lnTo>
                <a:lnTo>
                  <a:pt x="69291" y="127444"/>
                </a:lnTo>
                <a:lnTo>
                  <a:pt x="80352" y="124040"/>
                </a:lnTo>
                <a:lnTo>
                  <a:pt x="90043" y="118389"/>
                </a:lnTo>
                <a:lnTo>
                  <a:pt x="98374" y="110464"/>
                </a:lnTo>
                <a:lnTo>
                  <a:pt x="101815" y="105511"/>
                </a:lnTo>
                <a:lnTo>
                  <a:pt x="105054" y="100863"/>
                </a:lnTo>
                <a:lnTo>
                  <a:pt x="109829" y="90195"/>
                </a:lnTo>
                <a:lnTo>
                  <a:pt x="112699" y="78435"/>
                </a:lnTo>
                <a:lnTo>
                  <a:pt x="113626" y="65913"/>
                </a:lnTo>
                <a:lnTo>
                  <a:pt x="113652" y="62001"/>
                </a:lnTo>
                <a:close/>
              </a:path>
              <a:path w="559435" h="173355">
                <a:moveTo>
                  <a:pt x="228892" y="2171"/>
                </a:moveTo>
                <a:lnTo>
                  <a:pt x="204317" y="2171"/>
                </a:lnTo>
                <a:lnTo>
                  <a:pt x="203771" y="9842"/>
                </a:lnTo>
                <a:lnTo>
                  <a:pt x="202158" y="8420"/>
                </a:lnTo>
                <a:lnTo>
                  <a:pt x="202158" y="37858"/>
                </a:lnTo>
                <a:lnTo>
                  <a:pt x="202120" y="90258"/>
                </a:lnTo>
                <a:lnTo>
                  <a:pt x="197815" y="96583"/>
                </a:lnTo>
                <a:lnTo>
                  <a:pt x="192214" y="101244"/>
                </a:lnTo>
                <a:lnTo>
                  <a:pt x="185420" y="104038"/>
                </a:lnTo>
                <a:lnTo>
                  <a:pt x="177444" y="104965"/>
                </a:lnTo>
                <a:lnTo>
                  <a:pt x="167792" y="104965"/>
                </a:lnTo>
                <a:lnTo>
                  <a:pt x="149707" y="65595"/>
                </a:lnTo>
                <a:lnTo>
                  <a:pt x="149707" y="63309"/>
                </a:lnTo>
                <a:lnTo>
                  <a:pt x="167982" y="23495"/>
                </a:lnTo>
                <a:lnTo>
                  <a:pt x="202158" y="37858"/>
                </a:lnTo>
                <a:lnTo>
                  <a:pt x="202158" y="8420"/>
                </a:lnTo>
                <a:lnTo>
                  <a:pt x="198907" y="5537"/>
                </a:lnTo>
                <a:lnTo>
                  <a:pt x="192125" y="2463"/>
                </a:lnTo>
                <a:lnTo>
                  <a:pt x="183413" y="609"/>
                </a:lnTo>
                <a:lnTo>
                  <a:pt x="172770" y="0"/>
                </a:lnTo>
                <a:lnTo>
                  <a:pt x="161798" y="1104"/>
                </a:lnTo>
                <a:lnTo>
                  <a:pt x="130517" y="27089"/>
                </a:lnTo>
                <a:lnTo>
                  <a:pt x="123050" y="63309"/>
                </a:lnTo>
                <a:lnTo>
                  <a:pt x="123050" y="65595"/>
                </a:lnTo>
                <a:lnTo>
                  <a:pt x="136385" y="110515"/>
                </a:lnTo>
                <a:lnTo>
                  <a:pt x="172542" y="128574"/>
                </a:lnTo>
                <a:lnTo>
                  <a:pt x="182854" y="128054"/>
                </a:lnTo>
                <a:lnTo>
                  <a:pt x="191236" y="126466"/>
                </a:lnTo>
                <a:lnTo>
                  <a:pt x="197700" y="123837"/>
                </a:lnTo>
                <a:lnTo>
                  <a:pt x="202247" y="120142"/>
                </a:lnTo>
                <a:lnTo>
                  <a:pt x="202247" y="130962"/>
                </a:lnTo>
                <a:lnTo>
                  <a:pt x="199745" y="137998"/>
                </a:lnTo>
                <a:lnTo>
                  <a:pt x="189738" y="147434"/>
                </a:lnTo>
                <a:lnTo>
                  <a:pt x="182918" y="149783"/>
                </a:lnTo>
                <a:lnTo>
                  <a:pt x="174294" y="149783"/>
                </a:lnTo>
                <a:lnTo>
                  <a:pt x="165963" y="148678"/>
                </a:lnTo>
                <a:lnTo>
                  <a:pt x="157949" y="145364"/>
                </a:lnTo>
                <a:lnTo>
                  <a:pt x="150241" y="139839"/>
                </a:lnTo>
                <a:lnTo>
                  <a:pt x="142849" y="132105"/>
                </a:lnTo>
                <a:lnTo>
                  <a:pt x="128054" y="148856"/>
                </a:lnTo>
                <a:lnTo>
                  <a:pt x="161455" y="171272"/>
                </a:lnTo>
                <a:lnTo>
                  <a:pt x="169354" y="172847"/>
                </a:lnTo>
                <a:lnTo>
                  <a:pt x="175806" y="172847"/>
                </a:lnTo>
                <a:lnTo>
                  <a:pt x="213944" y="159143"/>
                </a:lnTo>
                <a:lnTo>
                  <a:pt x="221424" y="149783"/>
                </a:lnTo>
                <a:lnTo>
                  <a:pt x="225158" y="142659"/>
                </a:lnTo>
                <a:lnTo>
                  <a:pt x="227965" y="132346"/>
                </a:lnTo>
                <a:lnTo>
                  <a:pt x="228892" y="120637"/>
                </a:lnTo>
                <a:lnTo>
                  <a:pt x="228892" y="120142"/>
                </a:lnTo>
                <a:lnTo>
                  <a:pt x="228892" y="104965"/>
                </a:lnTo>
                <a:lnTo>
                  <a:pt x="228892" y="23495"/>
                </a:lnTo>
                <a:lnTo>
                  <a:pt x="228892" y="9842"/>
                </a:lnTo>
                <a:lnTo>
                  <a:pt x="228892" y="2171"/>
                </a:lnTo>
                <a:close/>
              </a:path>
              <a:path w="559435" h="173355">
                <a:moveTo>
                  <a:pt x="351421" y="2171"/>
                </a:moveTo>
                <a:lnTo>
                  <a:pt x="326834" y="2171"/>
                </a:lnTo>
                <a:lnTo>
                  <a:pt x="326301" y="9842"/>
                </a:lnTo>
                <a:lnTo>
                  <a:pt x="324688" y="8420"/>
                </a:lnTo>
                <a:lnTo>
                  <a:pt x="324688" y="37858"/>
                </a:lnTo>
                <a:lnTo>
                  <a:pt x="324650" y="90258"/>
                </a:lnTo>
                <a:lnTo>
                  <a:pt x="320344" y="96583"/>
                </a:lnTo>
                <a:lnTo>
                  <a:pt x="314744" y="101244"/>
                </a:lnTo>
                <a:lnTo>
                  <a:pt x="307949" y="104038"/>
                </a:lnTo>
                <a:lnTo>
                  <a:pt x="299974" y="104965"/>
                </a:lnTo>
                <a:lnTo>
                  <a:pt x="290322" y="104965"/>
                </a:lnTo>
                <a:lnTo>
                  <a:pt x="272237" y="65595"/>
                </a:lnTo>
                <a:lnTo>
                  <a:pt x="272237" y="63309"/>
                </a:lnTo>
                <a:lnTo>
                  <a:pt x="290512" y="23495"/>
                </a:lnTo>
                <a:lnTo>
                  <a:pt x="324688" y="37858"/>
                </a:lnTo>
                <a:lnTo>
                  <a:pt x="324688" y="8420"/>
                </a:lnTo>
                <a:lnTo>
                  <a:pt x="321437" y="5537"/>
                </a:lnTo>
                <a:lnTo>
                  <a:pt x="314655" y="2463"/>
                </a:lnTo>
                <a:lnTo>
                  <a:pt x="305943" y="609"/>
                </a:lnTo>
                <a:lnTo>
                  <a:pt x="295300" y="0"/>
                </a:lnTo>
                <a:lnTo>
                  <a:pt x="284327" y="1104"/>
                </a:lnTo>
                <a:lnTo>
                  <a:pt x="253047" y="27089"/>
                </a:lnTo>
                <a:lnTo>
                  <a:pt x="245579" y="63309"/>
                </a:lnTo>
                <a:lnTo>
                  <a:pt x="245579" y="65595"/>
                </a:lnTo>
                <a:lnTo>
                  <a:pt x="258902" y="110515"/>
                </a:lnTo>
                <a:lnTo>
                  <a:pt x="295071" y="128574"/>
                </a:lnTo>
                <a:lnTo>
                  <a:pt x="305371" y="128054"/>
                </a:lnTo>
                <a:lnTo>
                  <a:pt x="313753" y="126466"/>
                </a:lnTo>
                <a:lnTo>
                  <a:pt x="320230" y="123837"/>
                </a:lnTo>
                <a:lnTo>
                  <a:pt x="324777" y="120142"/>
                </a:lnTo>
                <a:lnTo>
                  <a:pt x="324777" y="130962"/>
                </a:lnTo>
                <a:lnTo>
                  <a:pt x="322275" y="137998"/>
                </a:lnTo>
                <a:lnTo>
                  <a:pt x="312267" y="147434"/>
                </a:lnTo>
                <a:lnTo>
                  <a:pt x="305447" y="149783"/>
                </a:lnTo>
                <a:lnTo>
                  <a:pt x="296811" y="149783"/>
                </a:lnTo>
                <a:lnTo>
                  <a:pt x="288493" y="148678"/>
                </a:lnTo>
                <a:lnTo>
                  <a:pt x="280479" y="145364"/>
                </a:lnTo>
                <a:lnTo>
                  <a:pt x="272770" y="139839"/>
                </a:lnTo>
                <a:lnTo>
                  <a:pt x="265379" y="132105"/>
                </a:lnTo>
                <a:lnTo>
                  <a:pt x="250583" y="148856"/>
                </a:lnTo>
                <a:lnTo>
                  <a:pt x="283984" y="171272"/>
                </a:lnTo>
                <a:lnTo>
                  <a:pt x="291884" y="172847"/>
                </a:lnTo>
                <a:lnTo>
                  <a:pt x="298335" y="172847"/>
                </a:lnTo>
                <a:lnTo>
                  <a:pt x="336461" y="159143"/>
                </a:lnTo>
                <a:lnTo>
                  <a:pt x="343954" y="149783"/>
                </a:lnTo>
                <a:lnTo>
                  <a:pt x="347687" y="142659"/>
                </a:lnTo>
                <a:lnTo>
                  <a:pt x="350494" y="132346"/>
                </a:lnTo>
                <a:lnTo>
                  <a:pt x="351421" y="120637"/>
                </a:lnTo>
                <a:lnTo>
                  <a:pt x="351421" y="120142"/>
                </a:lnTo>
                <a:lnTo>
                  <a:pt x="351421" y="104965"/>
                </a:lnTo>
                <a:lnTo>
                  <a:pt x="351421" y="23495"/>
                </a:lnTo>
                <a:lnTo>
                  <a:pt x="351421" y="9842"/>
                </a:lnTo>
                <a:lnTo>
                  <a:pt x="351421" y="2171"/>
                </a:lnTo>
                <a:close/>
              </a:path>
              <a:path w="559435" h="173355">
                <a:moveTo>
                  <a:pt x="474065" y="60909"/>
                </a:moveTo>
                <a:lnTo>
                  <a:pt x="473506" y="52108"/>
                </a:lnTo>
                <a:lnTo>
                  <a:pt x="473290" y="48564"/>
                </a:lnTo>
                <a:lnTo>
                  <a:pt x="470966" y="37223"/>
                </a:lnTo>
                <a:lnTo>
                  <a:pt x="467080" y="26911"/>
                </a:lnTo>
                <a:lnTo>
                  <a:pt x="464832" y="23063"/>
                </a:lnTo>
                <a:lnTo>
                  <a:pt x="461657" y="17614"/>
                </a:lnTo>
                <a:lnTo>
                  <a:pt x="454571" y="9906"/>
                </a:lnTo>
                <a:lnTo>
                  <a:pt x="447395" y="5486"/>
                </a:lnTo>
                <a:lnTo>
                  <a:pt x="447395" y="51943"/>
                </a:lnTo>
                <a:lnTo>
                  <a:pt x="395528" y="50253"/>
                </a:lnTo>
                <a:lnTo>
                  <a:pt x="396506" y="42532"/>
                </a:lnTo>
                <a:lnTo>
                  <a:pt x="399453" y="36080"/>
                </a:lnTo>
                <a:lnTo>
                  <a:pt x="409359" y="25666"/>
                </a:lnTo>
                <a:lnTo>
                  <a:pt x="415353" y="23063"/>
                </a:lnTo>
                <a:lnTo>
                  <a:pt x="431457" y="23063"/>
                </a:lnTo>
                <a:lnTo>
                  <a:pt x="437769" y="26085"/>
                </a:lnTo>
                <a:lnTo>
                  <a:pt x="441325" y="32143"/>
                </a:lnTo>
                <a:lnTo>
                  <a:pt x="444906" y="38201"/>
                </a:lnTo>
                <a:lnTo>
                  <a:pt x="446938" y="44856"/>
                </a:lnTo>
                <a:lnTo>
                  <a:pt x="447395" y="51943"/>
                </a:lnTo>
                <a:lnTo>
                  <a:pt x="447395" y="5486"/>
                </a:lnTo>
                <a:lnTo>
                  <a:pt x="445668" y="4406"/>
                </a:lnTo>
                <a:lnTo>
                  <a:pt x="434936" y="1104"/>
                </a:lnTo>
                <a:lnTo>
                  <a:pt x="422389" y="0"/>
                </a:lnTo>
                <a:lnTo>
                  <a:pt x="415404" y="469"/>
                </a:lnTo>
                <a:lnTo>
                  <a:pt x="379577" y="22745"/>
                </a:lnTo>
                <a:lnTo>
                  <a:pt x="367677" y="63855"/>
                </a:lnTo>
                <a:lnTo>
                  <a:pt x="367677" y="68414"/>
                </a:lnTo>
                <a:lnTo>
                  <a:pt x="383336" y="111607"/>
                </a:lnTo>
                <a:lnTo>
                  <a:pt x="425005" y="128574"/>
                </a:lnTo>
                <a:lnTo>
                  <a:pt x="433743" y="128104"/>
                </a:lnTo>
                <a:lnTo>
                  <a:pt x="469519" y="107480"/>
                </a:lnTo>
                <a:lnTo>
                  <a:pt x="473621" y="101866"/>
                </a:lnTo>
                <a:lnTo>
                  <a:pt x="456488" y="88277"/>
                </a:lnTo>
                <a:lnTo>
                  <a:pt x="451713" y="94538"/>
                </a:lnTo>
                <a:lnTo>
                  <a:pt x="447065" y="99009"/>
                </a:lnTo>
                <a:lnTo>
                  <a:pt x="438111" y="104305"/>
                </a:lnTo>
                <a:lnTo>
                  <a:pt x="432612" y="105625"/>
                </a:lnTo>
                <a:lnTo>
                  <a:pt x="416407" y="105625"/>
                </a:lnTo>
                <a:lnTo>
                  <a:pt x="408774" y="102171"/>
                </a:lnTo>
                <a:lnTo>
                  <a:pt x="397611" y="88404"/>
                </a:lnTo>
                <a:lnTo>
                  <a:pt x="394728" y="81038"/>
                </a:lnTo>
                <a:lnTo>
                  <a:pt x="394538" y="73202"/>
                </a:lnTo>
                <a:lnTo>
                  <a:pt x="474065" y="73202"/>
                </a:lnTo>
                <a:lnTo>
                  <a:pt x="474065" y="60909"/>
                </a:lnTo>
                <a:close/>
              </a:path>
              <a:path w="559435" h="173355">
                <a:moveTo>
                  <a:pt x="558838" y="2717"/>
                </a:moveTo>
                <a:lnTo>
                  <a:pt x="554964" y="901"/>
                </a:lnTo>
                <a:lnTo>
                  <a:pt x="550900" y="0"/>
                </a:lnTo>
                <a:lnTo>
                  <a:pt x="546658" y="0"/>
                </a:lnTo>
                <a:lnTo>
                  <a:pt x="537565" y="495"/>
                </a:lnTo>
                <a:lnTo>
                  <a:pt x="530377" y="1993"/>
                </a:lnTo>
                <a:lnTo>
                  <a:pt x="525056" y="4495"/>
                </a:lnTo>
                <a:lnTo>
                  <a:pt x="521639" y="7988"/>
                </a:lnTo>
                <a:lnTo>
                  <a:pt x="521423" y="2171"/>
                </a:lnTo>
                <a:lnTo>
                  <a:pt x="495427" y="2171"/>
                </a:lnTo>
                <a:lnTo>
                  <a:pt x="495427" y="126403"/>
                </a:lnTo>
                <a:lnTo>
                  <a:pt x="522071" y="126403"/>
                </a:lnTo>
                <a:lnTo>
                  <a:pt x="522071" y="40246"/>
                </a:lnTo>
                <a:lnTo>
                  <a:pt x="525830" y="33959"/>
                </a:lnTo>
                <a:lnTo>
                  <a:pt x="531025" y="29476"/>
                </a:lnTo>
                <a:lnTo>
                  <a:pt x="537641" y="26784"/>
                </a:lnTo>
                <a:lnTo>
                  <a:pt x="545680" y="25882"/>
                </a:lnTo>
                <a:lnTo>
                  <a:pt x="549021" y="25882"/>
                </a:lnTo>
                <a:lnTo>
                  <a:pt x="553364" y="26416"/>
                </a:lnTo>
                <a:lnTo>
                  <a:pt x="558736" y="27470"/>
                </a:lnTo>
                <a:lnTo>
                  <a:pt x="558838" y="271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1928040" y="1340574"/>
            <a:ext cx="812800" cy="175895"/>
            <a:chOff x="1928040" y="1340574"/>
            <a:chExt cx="812800" cy="175895"/>
          </a:xfrm>
        </p:grpSpPr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928040" y="1349276"/>
              <a:ext cx="120527" cy="16490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069795" y="1340586"/>
              <a:ext cx="349250" cy="175895"/>
            </a:xfrm>
            <a:custGeom>
              <a:avLst/>
              <a:gdLst/>
              <a:ahLst/>
              <a:cxnLst/>
              <a:rect l="l" t="t" r="r" b="b"/>
              <a:pathLst>
                <a:path w="349250" h="175894">
                  <a:moveTo>
                    <a:pt x="63423" y="49923"/>
                  </a:moveTo>
                  <a:lnTo>
                    <a:pt x="59537" y="48107"/>
                  </a:lnTo>
                  <a:lnTo>
                    <a:pt x="55473" y="47205"/>
                  </a:lnTo>
                  <a:lnTo>
                    <a:pt x="51231" y="47205"/>
                  </a:lnTo>
                  <a:lnTo>
                    <a:pt x="42151" y="47701"/>
                  </a:lnTo>
                  <a:lnTo>
                    <a:pt x="34950" y="49199"/>
                  </a:lnTo>
                  <a:lnTo>
                    <a:pt x="29629" y="51701"/>
                  </a:lnTo>
                  <a:lnTo>
                    <a:pt x="26212" y="55194"/>
                  </a:lnTo>
                  <a:lnTo>
                    <a:pt x="25996" y="49377"/>
                  </a:lnTo>
                  <a:lnTo>
                    <a:pt x="0" y="49377"/>
                  </a:lnTo>
                  <a:lnTo>
                    <a:pt x="0" y="173609"/>
                  </a:lnTo>
                  <a:lnTo>
                    <a:pt x="26644" y="173609"/>
                  </a:lnTo>
                  <a:lnTo>
                    <a:pt x="26644" y="87452"/>
                  </a:lnTo>
                  <a:lnTo>
                    <a:pt x="30416" y="81165"/>
                  </a:lnTo>
                  <a:lnTo>
                    <a:pt x="35598" y="76682"/>
                  </a:lnTo>
                  <a:lnTo>
                    <a:pt x="42214" y="73990"/>
                  </a:lnTo>
                  <a:lnTo>
                    <a:pt x="50253" y="73088"/>
                  </a:lnTo>
                  <a:lnTo>
                    <a:pt x="53594" y="73088"/>
                  </a:lnTo>
                  <a:lnTo>
                    <a:pt x="57937" y="73621"/>
                  </a:lnTo>
                  <a:lnTo>
                    <a:pt x="63309" y="74676"/>
                  </a:lnTo>
                  <a:lnTo>
                    <a:pt x="63423" y="49923"/>
                  </a:lnTo>
                  <a:close/>
                </a:path>
                <a:path w="349250" h="175894">
                  <a:moveTo>
                    <a:pt x="184137" y="109207"/>
                  </a:moveTo>
                  <a:lnTo>
                    <a:pt x="183045" y="96570"/>
                  </a:lnTo>
                  <a:lnTo>
                    <a:pt x="180086" y="85001"/>
                  </a:lnTo>
                  <a:lnTo>
                    <a:pt x="175272" y="74498"/>
                  </a:lnTo>
                  <a:lnTo>
                    <a:pt x="172275" y="70269"/>
                  </a:lnTo>
                  <a:lnTo>
                    <a:pt x="168579" y="65049"/>
                  </a:lnTo>
                  <a:lnTo>
                    <a:pt x="160286" y="57238"/>
                  </a:lnTo>
                  <a:lnTo>
                    <a:pt x="157378" y="55575"/>
                  </a:lnTo>
                  <a:lnTo>
                    <a:pt x="157378" y="113118"/>
                  </a:lnTo>
                  <a:lnTo>
                    <a:pt x="156857" y="121081"/>
                  </a:lnTo>
                  <a:lnTo>
                    <a:pt x="137147" y="152717"/>
                  </a:lnTo>
                  <a:lnTo>
                    <a:pt x="127355" y="152717"/>
                  </a:lnTo>
                  <a:lnTo>
                    <a:pt x="97586" y="120764"/>
                  </a:lnTo>
                  <a:lnTo>
                    <a:pt x="97142" y="113118"/>
                  </a:lnTo>
                  <a:lnTo>
                    <a:pt x="97180" y="109207"/>
                  </a:lnTo>
                  <a:lnTo>
                    <a:pt x="114096" y="73228"/>
                  </a:lnTo>
                  <a:lnTo>
                    <a:pt x="127139" y="70269"/>
                  </a:lnTo>
                  <a:lnTo>
                    <a:pt x="134162" y="71005"/>
                  </a:lnTo>
                  <a:lnTo>
                    <a:pt x="156895" y="102412"/>
                  </a:lnTo>
                  <a:lnTo>
                    <a:pt x="157378" y="113118"/>
                  </a:lnTo>
                  <a:lnTo>
                    <a:pt x="157378" y="55575"/>
                  </a:lnTo>
                  <a:lnTo>
                    <a:pt x="150609" y="51663"/>
                  </a:lnTo>
                  <a:lnTo>
                    <a:pt x="139560" y="48323"/>
                  </a:lnTo>
                  <a:lnTo>
                    <a:pt x="127139" y="47205"/>
                  </a:lnTo>
                  <a:lnTo>
                    <a:pt x="114719" y="48336"/>
                  </a:lnTo>
                  <a:lnTo>
                    <a:pt x="79032" y="74993"/>
                  </a:lnTo>
                  <a:lnTo>
                    <a:pt x="70485" y="113118"/>
                  </a:lnTo>
                  <a:lnTo>
                    <a:pt x="71424" y="125641"/>
                  </a:lnTo>
                  <a:lnTo>
                    <a:pt x="94081" y="165595"/>
                  </a:lnTo>
                  <a:lnTo>
                    <a:pt x="127355" y="175780"/>
                  </a:lnTo>
                  <a:lnTo>
                    <a:pt x="139788" y="174650"/>
                  </a:lnTo>
                  <a:lnTo>
                    <a:pt x="150837" y="171246"/>
                  </a:lnTo>
                  <a:lnTo>
                    <a:pt x="160528" y="165595"/>
                  </a:lnTo>
                  <a:lnTo>
                    <a:pt x="168859" y="157670"/>
                  </a:lnTo>
                  <a:lnTo>
                    <a:pt x="172300" y="152717"/>
                  </a:lnTo>
                  <a:lnTo>
                    <a:pt x="175539" y="148069"/>
                  </a:lnTo>
                  <a:lnTo>
                    <a:pt x="180314" y="137401"/>
                  </a:lnTo>
                  <a:lnTo>
                    <a:pt x="183184" y="125641"/>
                  </a:lnTo>
                  <a:lnTo>
                    <a:pt x="184111" y="113118"/>
                  </a:lnTo>
                  <a:lnTo>
                    <a:pt x="184137" y="109207"/>
                  </a:lnTo>
                  <a:close/>
                </a:path>
                <a:path w="349250" h="175894">
                  <a:moveTo>
                    <a:pt x="304495" y="110515"/>
                  </a:moveTo>
                  <a:lnTo>
                    <a:pt x="303695" y="97155"/>
                  </a:lnTo>
                  <a:lnTo>
                    <a:pt x="301307" y="85102"/>
                  </a:lnTo>
                  <a:lnTo>
                    <a:pt x="297332" y="74345"/>
                  </a:lnTo>
                  <a:lnTo>
                    <a:pt x="295186" y="70700"/>
                  </a:lnTo>
                  <a:lnTo>
                    <a:pt x="291769" y="64884"/>
                  </a:lnTo>
                  <a:lnTo>
                    <a:pt x="284734" y="57150"/>
                  </a:lnTo>
                  <a:lnTo>
                    <a:pt x="283083" y="56070"/>
                  </a:lnTo>
                  <a:lnTo>
                    <a:pt x="277736" y="52578"/>
                  </a:lnTo>
                  <a:lnTo>
                    <a:pt x="277736" y="110515"/>
                  </a:lnTo>
                  <a:lnTo>
                    <a:pt x="277736" y="112801"/>
                  </a:lnTo>
                  <a:lnTo>
                    <a:pt x="260045" y="152171"/>
                  </a:lnTo>
                  <a:lnTo>
                    <a:pt x="243903" y="152171"/>
                  </a:lnTo>
                  <a:lnTo>
                    <a:pt x="224980" y="136182"/>
                  </a:lnTo>
                  <a:lnTo>
                    <a:pt x="224980" y="86474"/>
                  </a:lnTo>
                  <a:lnTo>
                    <a:pt x="227076" y="82232"/>
                  </a:lnTo>
                  <a:lnTo>
                    <a:pt x="230162" y="78549"/>
                  </a:lnTo>
                  <a:lnTo>
                    <a:pt x="238277" y="72275"/>
                  </a:lnTo>
                  <a:lnTo>
                    <a:pt x="243611" y="70700"/>
                  </a:lnTo>
                  <a:lnTo>
                    <a:pt x="260362" y="70700"/>
                  </a:lnTo>
                  <a:lnTo>
                    <a:pt x="277736" y="110515"/>
                  </a:lnTo>
                  <a:lnTo>
                    <a:pt x="277736" y="52578"/>
                  </a:lnTo>
                  <a:lnTo>
                    <a:pt x="276288" y="51625"/>
                  </a:lnTo>
                  <a:lnTo>
                    <a:pt x="266458" y="48310"/>
                  </a:lnTo>
                  <a:lnTo>
                    <a:pt x="255219" y="47205"/>
                  </a:lnTo>
                  <a:lnTo>
                    <a:pt x="244652" y="47752"/>
                  </a:lnTo>
                  <a:lnTo>
                    <a:pt x="236093" y="49415"/>
                  </a:lnTo>
                  <a:lnTo>
                    <a:pt x="229539" y="52197"/>
                  </a:lnTo>
                  <a:lnTo>
                    <a:pt x="224980" y="56070"/>
                  </a:lnTo>
                  <a:lnTo>
                    <a:pt x="224980" y="0"/>
                  </a:lnTo>
                  <a:lnTo>
                    <a:pt x="198221" y="0"/>
                  </a:lnTo>
                  <a:lnTo>
                    <a:pt x="198221" y="173609"/>
                  </a:lnTo>
                  <a:lnTo>
                    <a:pt x="222961" y="173609"/>
                  </a:lnTo>
                  <a:lnTo>
                    <a:pt x="223621" y="165506"/>
                  </a:lnTo>
                  <a:lnTo>
                    <a:pt x="228561" y="170002"/>
                  </a:lnTo>
                  <a:lnTo>
                    <a:pt x="235508" y="173215"/>
                  </a:lnTo>
                  <a:lnTo>
                    <a:pt x="244475" y="175133"/>
                  </a:lnTo>
                  <a:lnTo>
                    <a:pt x="255435" y="175780"/>
                  </a:lnTo>
                  <a:lnTo>
                    <a:pt x="266534" y="174650"/>
                  </a:lnTo>
                  <a:lnTo>
                    <a:pt x="297307" y="148120"/>
                  </a:lnTo>
                  <a:lnTo>
                    <a:pt x="304495" y="112801"/>
                  </a:lnTo>
                  <a:lnTo>
                    <a:pt x="304495" y="110515"/>
                  </a:lnTo>
                  <a:close/>
                </a:path>
                <a:path w="349250" h="175894">
                  <a:moveTo>
                    <a:pt x="349250" y="0"/>
                  </a:moveTo>
                  <a:lnTo>
                    <a:pt x="322491" y="0"/>
                  </a:lnTo>
                  <a:lnTo>
                    <a:pt x="322491" y="173609"/>
                  </a:lnTo>
                  <a:lnTo>
                    <a:pt x="349250" y="173609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41129" y="1387784"/>
              <a:ext cx="106385" cy="12857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68661" y="1387784"/>
              <a:ext cx="171653" cy="126401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8548" y="1347101"/>
            <a:ext cx="1095512" cy="16925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731630" y="1206840"/>
            <a:ext cx="9235440" cy="355981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750" spc="-5" dirty="0">
                <a:latin typeface="Roboto"/>
                <a:cs typeface="Roboto"/>
              </a:rPr>
              <a:t>Key</a:t>
            </a:r>
            <a:r>
              <a:rPr sz="1750" spc="-45" dirty="0">
                <a:latin typeface="Roboto"/>
                <a:cs typeface="Roboto"/>
              </a:rPr>
              <a:t> </a:t>
            </a:r>
            <a:r>
              <a:rPr sz="1750" u="heavy" spc="-15" dirty="0">
                <a:uFill>
                  <a:solidFill>
                    <a:srgbClr val="FFFF00"/>
                  </a:solidFill>
                </a:uFill>
                <a:latin typeface="Roboto"/>
                <a:cs typeface="Roboto"/>
              </a:rPr>
              <a:t>L</a:t>
            </a:r>
            <a:r>
              <a:rPr sz="1750" spc="-15" dirty="0">
                <a:latin typeface="Roboto"/>
                <a:cs typeface="Roboto"/>
              </a:rPr>
              <a:t>ogger</a:t>
            </a:r>
            <a:r>
              <a:rPr sz="1750" spc="15" dirty="0">
                <a:latin typeface="Roboto"/>
                <a:cs typeface="Roboto"/>
              </a:rPr>
              <a:t> </a:t>
            </a:r>
            <a:r>
              <a:rPr sz="1750" spc="-5" dirty="0">
                <a:latin typeface="Roboto"/>
                <a:cs typeface="Roboto"/>
              </a:rPr>
              <a:t>Problem</a:t>
            </a:r>
            <a:r>
              <a:rPr sz="1750" spc="35" dirty="0">
                <a:latin typeface="Roboto"/>
                <a:cs typeface="Roboto"/>
              </a:rPr>
              <a:t> </a:t>
            </a:r>
            <a:r>
              <a:rPr sz="1750" spc="10" dirty="0">
                <a:latin typeface="Roboto"/>
                <a:cs typeface="Roboto"/>
              </a:rPr>
              <a:t>Statement:</a:t>
            </a:r>
            <a:endParaRPr sz="1750">
              <a:latin typeface="Roboto"/>
              <a:cs typeface="Roboto"/>
            </a:endParaRPr>
          </a:p>
          <a:p>
            <a:pPr marL="12700" marR="68580">
              <a:lnSpc>
                <a:spcPts val="1890"/>
              </a:lnSpc>
              <a:spcBef>
                <a:spcPts val="805"/>
              </a:spcBef>
            </a:pPr>
            <a:r>
              <a:rPr sz="1750" dirty="0">
                <a:solidFill>
                  <a:srgbClr val="FFFF00"/>
                </a:solidFill>
                <a:latin typeface="Roboto"/>
                <a:cs typeface="Roboto"/>
              </a:rPr>
              <a:t>Problem:</a:t>
            </a:r>
            <a:r>
              <a:rPr sz="17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5" dirty="0">
                <a:solidFill>
                  <a:srgbClr val="FFFF00"/>
                </a:solidFill>
                <a:latin typeface="Roboto"/>
                <a:cs typeface="Roboto"/>
              </a:rPr>
              <a:t>Develop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FFFF00"/>
                </a:solidFill>
                <a:latin typeface="Roboto"/>
                <a:cs typeface="Roboto"/>
              </a:rPr>
              <a:t>a</a:t>
            </a:r>
            <a:r>
              <a:rPr sz="17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key</a:t>
            </a:r>
            <a:r>
              <a:rPr sz="1750" spc="-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logger</a:t>
            </a:r>
            <a:r>
              <a:rPr sz="175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application</a:t>
            </a:r>
            <a:r>
              <a:rPr sz="17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capable</a:t>
            </a:r>
            <a:r>
              <a:rPr sz="17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5" dirty="0">
                <a:solidFill>
                  <a:srgbClr val="FFFF00"/>
                </a:solidFill>
                <a:latin typeface="Roboto"/>
                <a:cs typeface="Roboto"/>
              </a:rPr>
              <a:t>of</a:t>
            </a:r>
            <a:r>
              <a:rPr sz="1750" spc="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recording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keystrokes </a:t>
            </a:r>
            <a:r>
              <a:rPr sz="1750" spc="5" dirty="0">
                <a:solidFill>
                  <a:srgbClr val="FFFF00"/>
                </a:solidFill>
                <a:latin typeface="Roboto"/>
                <a:cs typeface="Roboto"/>
              </a:rPr>
              <a:t>made</a:t>
            </a:r>
            <a:r>
              <a:rPr sz="1750" spc="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45" dirty="0">
                <a:solidFill>
                  <a:srgbClr val="FFFF00"/>
                </a:solidFill>
                <a:latin typeface="Roboto"/>
                <a:cs typeface="Roboto"/>
              </a:rPr>
              <a:t>by</a:t>
            </a:r>
            <a:r>
              <a:rPr sz="1750" spc="-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FFFF00"/>
                </a:solidFill>
                <a:latin typeface="Roboto"/>
                <a:cs typeface="Roboto"/>
              </a:rPr>
              <a:t>users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35" dirty="0">
                <a:solidFill>
                  <a:srgbClr val="FFFF00"/>
                </a:solidFill>
                <a:latin typeface="Roboto"/>
                <a:cs typeface="Roboto"/>
              </a:rPr>
              <a:t>on </a:t>
            </a:r>
            <a:r>
              <a:rPr sz="1750" spc="-4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FFFF00"/>
                </a:solidFill>
                <a:latin typeface="Roboto"/>
                <a:cs typeface="Roboto"/>
              </a:rPr>
              <a:t>a</a:t>
            </a:r>
            <a:r>
              <a:rPr sz="17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FFFF00"/>
                </a:solidFill>
                <a:latin typeface="Roboto"/>
                <a:cs typeface="Roboto"/>
              </a:rPr>
              <a:t>computer</a:t>
            </a:r>
            <a:r>
              <a:rPr sz="1750" spc="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system</a:t>
            </a:r>
            <a:r>
              <a:rPr sz="17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without</a:t>
            </a:r>
            <a:r>
              <a:rPr sz="17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FFFF00"/>
                </a:solidFill>
                <a:latin typeface="Roboto"/>
                <a:cs typeface="Roboto"/>
              </a:rPr>
              <a:t>their</a:t>
            </a:r>
            <a:r>
              <a:rPr sz="1750" spc="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knowledge</a:t>
            </a:r>
            <a:r>
              <a:rPr sz="1750" spc="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30" dirty="0">
                <a:solidFill>
                  <a:srgbClr val="FFFF00"/>
                </a:solidFill>
                <a:latin typeface="Roboto"/>
                <a:cs typeface="Roboto"/>
              </a:rPr>
              <a:t>or</a:t>
            </a:r>
            <a:r>
              <a:rPr sz="1750" spc="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consent.</a:t>
            </a:r>
            <a:endParaRPr sz="1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750" spc="-5" dirty="0">
                <a:solidFill>
                  <a:srgbClr val="FFFF00"/>
                </a:solidFill>
                <a:latin typeface="Roboto"/>
                <a:cs typeface="Roboto"/>
              </a:rPr>
              <a:t>Requirements:</a:t>
            </a:r>
            <a:endParaRPr sz="1750">
              <a:latin typeface="Roboto"/>
              <a:cs typeface="Roboto"/>
            </a:endParaRPr>
          </a:p>
          <a:p>
            <a:pPr marL="12700" marR="1684020">
              <a:lnSpc>
                <a:spcPct val="127000"/>
              </a:lnSpc>
            </a:pPr>
            <a:r>
              <a:rPr sz="1750" spc="-5" dirty="0">
                <a:solidFill>
                  <a:srgbClr val="FFFF00"/>
                </a:solidFill>
                <a:latin typeface="Roboto"/>
                <a:cs typeface="Roboto"/>
              </a:rPr>
              <a:t>Capture</a:t>
            </a:r>
            <a:r>
              <a:rPr sz="17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FFFF00"/>
                </a:solidFill>
                <a:latin typeface="Roboto"/>
                <a:cs typeface="Roboto"/>
              </a:rPr>
              <a:t>all</a:t>
            </a:r>
            <a:r>
              <a:rPr sz="175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keystrokes </a:t>
            </a:r>
            <a:r>
              <a:rPr sz="1750" spc="-25" dirty="0">
                <a:solidFill>
                  <a:srgbClr val="FFFF00"/>
                </a:solidFill>
                <a:latin typeface="Roboto"/>
                <a:cs typeface="Roboto"/>
              </a:rPr>
              <a:t>including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10" dirty="0">
                <a:solidFill>
                  <a:srgbClr val="FFFF00"/>
                </a:solidFill>
                <a:latin typeface="Roboto"/>
                <a:cs typeface="Roboto"/>
              </a:rPr>
              <a:t>letters,</a:t>
            </a:r>
            <a:r>
              <a:rPr sz="17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FFFF00"/>
                </a:solidFill>
                <a:latin typeface="Roboto"/>
                <a:cs typeface="Roboto"/>
              </a:rPr>
              <a:t>numbers,</a:t>
            </a:r>
            <a:r>
              <a:rPr sz="17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25" dirty="0">
                <a:solidFill>
                  <a:srgbClr val="FFFF00"/>
                </a:solidFill>
                <a:latin typeface="Roboto"/>
                <a:cs typeface="Roboto"/>
              </a:rPr>
              <a:t>symbols,</a:t>
            </a:r>
            <a:r>
              <a:rPr sz="17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special</a:t>
            </a:r>
            <a:r>
              <a:rPr sz="175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30" dirty="0">
                <a:solidFill>
                  <a:srgbClr val="FFFF00"/>
                </a:solidFill>
                <a:latin typeface="Roboto"/>
                <a:cs typeface="Roboto"/>
              </a:rPr>
              <a:t>keys. </a:t>
            </a:r>
            <a:r>
              <a:rPr sz="1750" spc="-4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Store</a:t>
            </a:r>
            <a:r>
              <a:rPr sz="1750" spc="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FFFF00"/>
                </a:solidFill>
                <a:latin typeface="Roboto"/>
                <a:cs typeface="Roboto"/>
              </a:rPr>
              <a:t>the</a:t>
            </a:r>
            <a:r>
              <a:rPr sz="17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FFFF00"/>
                </a:solidFill>
                <a:latin typeface="Roboto"/>
                <a:cs typeface="Roboto"/>
              </a:rPr>
              <a:t>captured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 keystrokes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securely</a:t>
            </a:r>
            <a:r>
              <a:rPr sz="1750" spc="-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without</a:t>
            </a:r>
            <a:r>
              <a:rPr sz="1750" spc="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5" dirty="0">
                <a:solidFill>
                  <a:srgbClr val="FFFF00"/>
                </a:solidFill>
                <a:latin typeface="Roboto"/>
                <a:cs typeface="Roboto"/>
              </a:rPr>
              <a:t>detection</a:t>
            </a:r>
            <a:r>
              <a:rPr sz="17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45" dirty="0">
                <a:solidFill>
                  <a:srgbClr val="FFFF00"/>
                </a:solidFill>
                <a:latin typeface="Roboto"/>
                <a:cs typeface="Roboto"/>
              </a:rPr>
              <a:t>by</a:t>
            </a:r>
            <a:r>
              <a:rPr sz="1750" spc="-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FFFF00"/>
                </a:solidFill>
                <a:latin typeface="Roboto"/>
                <a:cs typeface="Roboto"/>
              </a:rPr>
              <a:t>the</a:t>
            </a:r>
            <a:r>
              <a:rPr sz="17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30" dirty="0">
                <a:solidFill>
                  <a:srgbClr val="FFFF00"/>
                </a:solidFill>
                <a:latin typeface="Roboto"/>
                <a:cs typeface="Roboto"/>
              </a:rPr>
              <a:t>user.</a:t>
            </a:r>
            <a:endParaRPr sz="1750">
              <a:latin typeface="Roboto"/>
              <a:cs typeface="Roboto"/>
            </a:endParaRPr>
          </a:p>
          <a:p>
            <a:pPr marL="12700" marR="5080">
              <a:lnSpc>
                <a:spcPts val="1890"/>
              </a:lnSpc>
              <a:spcBef>
                <a:spcPts val="810"/>
              </a:spcBef>
            </a:pPr>
            <a:r>
              <a:rPr sz="1750" dirty="0">
                <a:solidFill>
                  <a:srgbClr val="FFFF00"/>
                </a:solidFill>
                <a:latin typeface="Roboto"/>
                <a:cs typeface="Roboto"/>
              </a:rPr>
              <a:t>Implement</a:t>
            </a:r>
            <a:r>
              <a:rPr sz="1750" spc="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FFFF00"/>
                </a:solidFill>
                <a:latin typeface="Roboto"/>
                <a:cs typeface="Roboto"/>
              </a:rPr>
              <a:t>stealth</a:t>
            </a:r>
            <a:r>
              <a:rPr sz="17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5" dirty="0">
                <a:solidFill>
                  <a:srgbClr val="FFFF00"/>
                </a:solidFill>
                <a:latin typeface="Roboto"/>
                <a:cs typeface="Roboto"/>
              </a:rPr>
              <a:t>mode</a:t>
            </a:r>
            <a:r>
              <a:rPr sz="1750" spc="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5" dirty="0">
                <a:solidFill>
                  <a:srgbClr val="FFFF00"/>
                </a:solidFill>
                <a:latin typeface="Roboto"/>
                <a:cs typeface="Roboto"/>
              </a:rPr>
              <a:t>to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25" dirty="0">
                <a:solidFill>
                  <a:srgbClr val="FFFF00"/>
                </a:solidFill>
                <a:latin typeface="Roboto"/>
                <a:cs typeface="Roboto"/>
              </a:rPr>
              <a:t>run</a:t>
            </a:r>
            <a:r>
              <a:rPr sz="1750" spc="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FFFF00"/>
                </a:solidFill>
                <a:latin typeface="Roboto"/>
                <a:cs typeface="Roboto"/>
              </a:rPr>
              <a:t>silently</a:t>
            </a:r>
            <a:r>
              <a:rPr sz="1750" spc="-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in</a:t>
            </a:r>
            <a:r>
              <a:rPr sz="17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FFFF00"/>
                </a:solidFill>
                <a:latin typeface="Roboto"/>
                <a:cs typeface="Roboto"/>
              </a:rPr>
              <a:t>the</a:t>
            </a:r>
            <a:r>
              <a:rPr sz="1750" spc="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30" dirty="0">
                <a:solidFill>
                  <a:srgbClr val="FFFF00"/>
                </a:solidFill>
                <a:latin typeface="Roboto"/>
                <a:cs typeface="Roboto"/>
              </a:rPr>
              <a:t>background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without</a:t>
            </a:r>
            <a:r>
              <a:rPr sz="1750" spc="5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30" dirty="0">
                <a:solidFill>
                  <a:srgbClr val="FFFF00"/>
                </a:solidFill>
                <a:latin typeface="Roboto"/>
                <a:cs typeface="Roboto"/>
              </a:rPr>
              <a:t>any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visible</a:t>
            </a:r>
            <a:r>
              <a:rPr sz="1750" spc="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indication</a:t>
            </a:r>
            <a:r>
              <a:rPr sz="1750" spc="5" dirty="0">
                <a:solidFill>
                  <a:srgbClr val="FFFF00"/>
                </a:solidFill>
                <a:latin typeface="Roboto"/>
                <a:cs typeface="Roboto"/>
              </a:rPr>
              <a:t> to</a:t>
            </a:r>
            <a:r>
              <a:rPr sz="175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FFFF00"/>
                </a:solidFill>
                <a:latin typeface="Roboto"/>
                <a:cs typeface="Roboto"/>
              </a:rPr>
              <a:t>the </a:t>
            </a:r>
            <a:r>
              <a:rPr sz="1750" spc="-4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30" dirty="0">
                <a:solidFill>
                  <a:srgbClr val="FFFF00"/>
                </a:solidFill>
                <a:latin typeface="Roboto"/>
                <a:cs typeface="Roboto"/>
              </a:rPr>
              <a:t>user.</a:t>
            </a:r>
            <a:endParaRPr sz="1750">
              <a:latin typeface="Roboto"/>
              <a:cs typeface="Roboto"/>
            </a:endParaRPr>
          </a:p>
          <a:p>
            <a:pPr marL="12700" marR="576580">
              <a:lnSpc>
                <a:spcPts val="2670"/>
              </a:lnSpc>
              <a:spcBef>
                <a:spcPts val="160"/>
              </a:spcBef>
            </a:pP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Ensure</a:t>
            </a:r>
            <a:r>
              <a:rPr sz="17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FFFF00"/>
                </a:solidFill>
                <a:latin typeface="Roboto"/>
                <a:cs typeface="Roboto"/>
              </a:rPr>
              <a:t>the</a:t>
            </a:r>
            <a:r>
              <a:rPr sz="17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key</a:t>
            </a:r>
            <a:r>
              <a:rPr sz="1750" spc="-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logger</a:t>
            </a:r>
            <a:r>
              <a:rPr sz="175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FFFF00"/>
                </a:solidFill>
                <a:latin typeface="Roboto"/>
                <a:cs typeface="Roboto"/>
              </a:rPr>
              <a:t>is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 capable</a:t>
            </a:r>
            <a:r>
              <a:rPr sz="17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5" dirty="0">
                <a:solidFill>
                  <a:srgbClr val="FFFF00"/>
                </a:solidFill>
                <a:latin typeface="Roboto"/>
                <a:cs typeface="Roboto"/>
              </a:rPr>
              <a:t>of</a:t>
            </a:r>
            <a:r>
              <a:rPr sz="17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35" dirty="0">
                <a:solidFill>
                  <a:srgbClr val="FFFF00"/>
                </a:solidFill>
                <a:latin typeface="Roboto"/>
                <a:cs typeface="Roboto"/>
              </a:rPr>
              <a:t>bypassing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FFFF00"/>
                </a:solidFill>
                <a:latin typeface="Roboto"/>
                <a:cs typeface="Roboto"/>
              </a:rPr>
              <a:t>antivirus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security</a:t>
            </a:r>
            <a:r>
              <a:rPr sz="1750" spc="-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5" dirty="0">
                <a:solidFill>
                  <a:srgbClr val="FFFF00"/>
                </a:solidFill>
                <a:latin typeface="Roboto"/>
                <a:cs typeface="Roboto"/>
              </a:rPr>
              <a:t>software</a:t>
            </a:r>
            <a:r>
              <a:rPr sz="17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5" dirty="0">
                <a:solidFill>
                  <a:srgbClr val="FFFF00"/>
                </a:solidFill>
                <a:latin typeface="Roboto"/>
                <a:cs typeface="Roboto"/>
              </a:rPr>
              <a:t>detection. </a:t>
            </a:r>
            <a:r>
              <a:rPr sz="1750" spc="-4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FFFF00"/>
                </a:solidFill>
                <a:latin typeface="Roboto"/>
                <a:cs typeface="Roboto"/>
              </a:rPr>
              <a:t>Provide</a:t>
            </a:r>
            <a:r>
              <a:rPr sz="1750" spc="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an</a:t>
            </a:r>
            <a:r>
              <a:rPr sz="17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5" dirty="0">
                <a:solidFill>
                  <a:srgbClr val="FFFF00"/>
                </a:solidFill>
                <a:latin typeface="Roboto"/>
                <a:cs typeface="Roboto"/>
              </a:rPr>
              <a:t>interface</a:t>
            </a:r>
            <a:r>
              <a:rPr sz="1750" spc="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FFFF00"/>
                </a:solidFill>
                <a:latin typeface="Roboto"/>
                <a:cs typeface="Roboto"/>
              </a:rPr>
              <a:t>for</a:t>
            </a:r>
            <a:r>
              <a:rPr sz="175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FFFF00"/>
                </a:solidFill>
                <a:latin typeface="Roboto"/>
                <a:cs typeface="Roboto"/>
              </a:rPr>
              <a:t>the</a:t>
            </a:r>
            <a:r>
              <a:rPr sz="17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5" dirty="0">
                <a:solidFill>
                  <a:srgbClr val="FFFF00"/>
                </a:solidFill>
                <a:latin typeface="Roboto"/>
                <a:cs typeface="Roboto"/>
              </a:rPr>
              <a:t>attacker</a:t>
            </a:r>
            <a:r>
              <a:rPr sz="1750" spc="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5" dirty="0">
                <a:solidFill>
                  <a:srgbClr val="FFFF00"/>
                </a:solidFill>
                <a:latin typeface="Roboto"/>
                <a:cs typeface="Roboto"/>
              </a:rPr>
              <a:t>to</a:t>
            </a:r>
            <a:r>
              <a:rPr sz="1750" spc="-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5" dirty="0">
                <a:solidFill>
                  <a:srgbClr val="FFFF00"/>
                </a:solidFill>
                <a:latin typeface="Roboto"/>
                <a:cs typeface="Roboto"/>
              </a:rPr>
              <a:t>retrieve</a:t>
            </a:r>
            <a:r>
              <a:rPr sz="1750" spc="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FFFF00"/>
                </a:solidFill>
                <a:latin typeface="Roboto"/>
                <a:cs typeface="Roboto"/>
              </a:rPr>
              <a:t>the</a:t>
            </a:r>
            <a:r>
              <a:rPr sz="17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FFFF00"/>
                </a:solidFill>
                <a:latin typeface="Roboto"/>
                <a:cs typeface="Roboto"/>
              </a:rPr>
              <a:t>recorded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 keystrokes</a:t>
            </a:r>
            <a:r>
              <a:rPr sz="175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FFFF00"/>
                </a:solidFill>
                <a:latin typeface="Roboto"/>
                <a:cs typeface="Roboto"/>
              </a:rPr>
              <a:t>remotely.</a:t>
            </a:r>
            <a:endParaRPr sz="1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Ensure</a:t>
            </a:r>
            <a:r>
              <a:rPr sz="17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FFFF00"/>
                </a:solidFill>
                <a:latin typeface="Roboto"/>
                <a:cs typeface="Roboto"/>
              </a:rPr>
              <a:t>compatibility</a:t>
            </a:r>
            <a:r>
              <a:rPr sz="1750" spc="-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5" dirty="0">
                <a:solidFill>
                  <a:srgbClr val="FFFF00"/>
                </a:solidFill>
                <a:latin typeface="Roboto"/>
                <a:cs typeface="Roboto"/>
              </a:rPr>
              <a:t>with</a:t>
            </a:r>
            <a:r>
              <a:rPr sz="1750" spc="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various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FFFF00"/>
                </a:solidFill>
                <a:latin typeface="Roboto"/>
                <a:cs typeface="Roboto"/>
              </a:rPr>
              <a:t>operating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FFFF00"/>
                </a:solidFill>
                <a:latin typeface="Roboto"/>
                <a:cs typeface="Roboto"/>
              </a:rPr>
              <a:t>systems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25" dirty="0">
                <a:solidFill>
                  <a:srgbClr val="FFFF00"/>
                </a:solidFill>
                <a:latin typeface="Roboto"/>
                <a:cs typeface="Roboto"/>
              </a:rPr>
              <a:t>including</a:t>
            </a:r>
            <a:r>
              <a:rPr sz="175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Windows,</a:t>
            </a:r>
            <a:r>
              <a:rPr sz="17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FFFF00"/>
                </a:solidFill>
                <a:latin typeface="Roboto"/>
                <a:cs typeface="Roboto"/>
              </a:rPr>
              <a:t>macOS,</a:t>
            </a:r>
            <a:r>
              <a:rPr sz="17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Linux.</a:t>
            </a:r>
            <a:endParaRPr sz="17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6719" y="608825"/>
            <a:ext cx="814069" cy="339090"/>
          </a:xfrm>
          <a:custGeom>
            <a:avLst/>
            <a:gdLst/>
            <a:ahLst/>
            <a:cxnLst/>
            <a:rect l="l" t="t" r="r" b="b"/>
            <a:pathLst>
              <a:path w="814069" h="339090">
                <a:moveTo>
                  <a:pt x="241046" y="107480"/>
                </a:moveTo>
                <a:lnTo>
                  <a:pt x="239141" y="85966"/>
                </a:lnTo>
                <a:lnTo>
                  <a:pt x="233413" y="66446"/>
                </a:lnTo>
                <a:lnTo>
                  <a:pt x="225412" y="51790"/>
                </a:lnTo>
                <a:lnTo>
                  <a:pt x="223850" y="48920"/>
                </a:lnTo>
                <a:lnTo>
                  <a:pt x="210477" y="33401"/>
                </a:lnTo>
                <a:lnTo>
                  <a:pt x="193573" y="20688"/>
                </a:lnTo>
                <a:lnTo>
                  <a:pt x="186004" y="17284"/>
                </a:lnTo>
                <a:lnTo>
                  <a:pt x="186004" y="107911"/>
                </a:lnTo>
                <a:lnTo>
                  <a:pt x="185115" y="119532"/>
                </a:lnTo>
                <a:lnTo>
                  <a:pt x="163385" y="154178"/>
                </a:lnTo>
                <a:lnTo>
                  <a:pt x="123355" y="162737"/>
                </a:lnTo>
                <a:lnTo>
                  <a:pt x="55041" y="162737"/>
                </a:lnTo>
                <a:lnTo>
                  <a:pt x="55041" y="51790"/>
                </a:lnTo>
                <a:lnTo>
                  <a:pt x="123355" y="51790"/>
                </a:lnTo>
                <a:lnTo>
                  <a:pt x="163245" y="61391"/>
                </a:lnTo>
                <a:lnTo>
                  <a:pt x="185115" y="97231"/>
                </a:lnTo>
                <a:lnTo>
                  <a:pt x="186004" y="107911"/>
                </a:lnTo>
                <a:lnTo>
                  <a:pt x="186004" y="17284"/>
                </a:lnTo>
                <a:lnTo>
                  <a:pt x="173418" y="11620"/>
                </a:lnTo>
                <a:lnTo>
                  <a:pt x="150012" y="6172"/>
                </a:lnTo>
                <a:lnTo>
                  <a:pt x="123355" y="4356"/>
                </a:lnTo>
                <a:lnTo>
                  <a:pt x="0" y="4356"/>
                </a:lnTo>
                <a:lnTo>
                  <a:pt x="0" y="334175"/>
                </a:lnTo>
                <a:lnTo>
                  <a:pt x="55041" y="334175"/>
                </a:lnTo>
                <a:lnTo>
                  <a:pt x="55041" y="209943"/>
                </a:lnTo>
                <a:lnTo>
                  <a:pt x="123355" y="209943"/>
                </a:lnTo>
                <a:lnTo>
                  <a:pt x="173329" y="203263"/>
                </a:lnTo>
                <a:lnTo>
                  <a:pt x="210375" y="183184"/>
                </a:lnTo>
                <a:lnTo>
                  <a:pt x="226872" y="162737"/>
                </a:lnTo>
                <a:lnTo>
                  <a:pt x="233375" y="150825"/>
                </a:lnTo>
                <a:lnTo>
                  <a:pt x="239128" y="130530"/>
                </a:lnTo>
                <a:lnTo>
                  <a:pt x="241046" y="107480"/>
                </a:lnTo>
                <a:close/>
              </a:path>
              <a:path w="814069" h="339090">
                <a:moveTo>
                  <a:pt x="521487" y="323405"/>
                </a:moveTo>
                <a:lnTo>
                  <a:pt x="456463" y="205816"/>
                </a:lnTo>
                <a:lnTo>
                  <a:pt x="449910" y="193954"/>
                </a:lnTo>
                <a:lnTo>
                  <a:pt x="461073" y="188620"/>
                </a:lnTo>
                <a:lnTo>
                  <a:pt x="471500" y="181419"/>
                </a:lnTo>
                <a:lnTo>
                  <a:pt x="497674" y="149034"/>
                </a:lnTo>
                <a:lnTo>
                  <a:pt x="507339" y="105956"/>
                </a:lnTo>
                <a:lnTo>
                  <a:pt x="505409" y="82715"/>
                </a:lnTo>
                <a:lnTo>
                  <a:pt x="499618" y="62395"/>
                </a:lnTo>
                <a:lnTo>
                  <a:pt x="493737" y="51790"/>
                </a:lnTo>
                <a:lnTo>
                  <a:pt x="489966" y="44970"/>
                </a:lnTo>
                <a:lnTo>
                  <a:pt x="476453" y="30467"/>
                </a:lnTo>
                <a:lnTo>
                  <a:pt x="459447" y="19037"/>
                </a:lnTo>
                <a:lnTo>
                  <a:pt x="452513" y="16230"/>
                </a:lnTo>
                <a:lnTo>
                  <a:pt x="452513" y="105956"/>
                </a:lnTo>
                <a:lnTo>
                  <a:pt x="451561" y="116484"/>
                </a:lnTo>
                <a:lnTo>
                  <a:pt x="428739" y="149974"/>
                </a:lnTo>
                <a:lnTo>
                  <a:pt x="391160" y="158610"/>
                </a:lnTo>
                <a:lnTo>
                  <a:pt x="333514" y="158610"/>
                </a:lnTo>
                <a:lnTo>
                  <a:pt x="333514" y="51790"/>
                </a:lnTo>
                <a:lnTo>
                  <a:pt x="389864" y="51790"/>
                </a:lnTo>
                <a:lnTo>
                  <a:pt x="429514" y="60109"/>
                </a:lnTo>
                <a:lnTo>
                  <a:pt x="451599" y="94234"/>
                </a:lnTo>
                <a:lnTo>
                  <a:pt x="452513" y="105956"/>
                </a:lnTo>
                <a:lnTo>
                  <a:pt x="452513" y="16230"/>
                </a:lnTo>
                <a:lnTo>
                  <a:pt x="439356" y="10883"/>
                </a:lnTo>
                <a:lnTo>
                  <a:pt x="416153" y="5994"/>
                </a:lnTo>
                <a:lnTo>
                  <a:pt x="389864" y="4356"/>
                </a:lnTo>
                <a:lnTo>
                  <a:pt x="278472" y="4356"/>
                </a:lnTo>
                <a:lnTo>
                  <a:pt x="278472" y="334175"/>
                </a:lnTo>
                <a:lnTo>
                  <a:pt x="333514" y="334175"/>
                </a:lnTo>
                <a:lnTo>
                  <a:pt x="333514" y="205816"/>
                </a:lnTo>
                <a:lnTo>
                  <a:pt x="397471" y="205816"/>
                </a:lnTo>
                <a:lnTo>
                  <a:pt x="466217" y="334175"/>
                </a:lnTo>
                <a:lnTo>
                  <a:pt x="521487" y="334175"/>
                </a:lnTo>
                <a:lnTo>
                  <a:pt x="521487" y="323405"/>
                </a:lnTo>
                <a:close/>
              </a:path>
              <a:path w="814069" h="339090">
                <a:moveTo>
                  <a:pt x="813879" y="156641"/>
                </a:moveTo>
                <a:lnTo>
                  <a:pt x="811314" y="122364"/>
                </a:lnTo>
                <a:lnTo>
                  <a:pt x="804252" y="91871"/>
                </a:lnTo>
                <a:lnTo>
                  <a:pt x="792708" y="65151"/>
                </a:lnTo>
                <a:lnTo>
                  <a:pt x="781240" y="48742"/>
                </a:lnTo>
                <a:lnTo>
                  <a:pt x="776681" y="42214"/>
                </a:lnTo>
                <a:lnTo>
                  <a:pt x="759269" y="25920"/>
                </a:lnTo>
                <a:lnTo>
                  <a:pt x="759269" y="179273"/>
                </a:lnTo>
                <a:lnTo>
                  <a:pt x="757986" y="204965"/>
                </a:lnTo>
                <a:lnTo>
                  <a:pt x="747661" y="246354"/>
                </a:lnTo>
                <a:lnTo>
                  <a:pt x="713689" y="283019"/>
                </a:lnTo>
                <a:lnTo>
                  <a:pt x="680300" y="290004"/>
                </a:lnTo>
                <a:lnTo>
                  <a:pt x="663270" y="288264"/>
                </a:lnTo>
                <a:lnTo>
                  <a:pt x="622541" y="262051"/>
                </a:lnTo>
                <a:lnTo>
                  <a:pt x="606158" y="227380"/>
                </a:lnTo>
                <a:lnTo>
                  <a:pt x="600671" y="179273"/>
                </a:lnTo>
                <a:lnTo>
                  <a:pt x="600786" y="156641"/>
                </a:lnTo>
                <a:lnTo>
                  <a:pt x="606082" y="111150"/>
                </a:lnTo>
                <a:lnTo>
                  <a:pt x="634072" y="64465"/>
                </a:lnTo>
                <a:lnTo>
                  <a:pt x="679869" y="48742"/>
                </a:lnTo>
                <a:lnTo>
                  <a:pt x="697547" y="50482"/>
                </a:lnTo>
                <a:lnTo>
                  <a:pt x="738276" y="76581"/>
                </a:lnTo>
                <a:lnTo>
                  <a:pt x="757961" y="133286"/>
                </a:lnTo>
                <a:lnTo>
                  <a:pt x="759269" y="179273"/>
                </a:lnTo>
                <a:lnTo>
                  <a:pt x="759269" y="25920"/>
                </a:lnTo>
                <a:lnTo>
                  <a:pt x="756958" y="23749"/>
                </a:lnTo>
                <a:lnTo>
                  <a:pt x="734250" y="10553"/>
                </a:lnTo>
                <a:lnTo>
                  <a:pt x="708558" y="2641"/>
                </a:lnTo>
                <a:lnTo>
                  <a:pt x="679869" y="0"/>
                </a:lnTo>
                <a:lnTo>
                  <a:pt x="651598" y="2679"/>
                </a:lnTo>
                <a:lnTo>
                  <a:pt x="603300" y="24117"/>
                </a:lnTo>
                <a:lnTo>
                  <a:pt x="566991" y="66205"/>
                </a:lnTo>
                <a:lnTo>
                  <a:pt x="548386" y="124409"/>
                </a:lnTo>
                <a:lnTo>
                  <a:pt x="546061" y="179273"/>
                </a:lnTo>
                <a:lnTo>
                  <a:pt x="548398" y="214210"/>
                </a:lnTo>
                <a:lnTo>
                  <a:pt x="567118" y="272567"/>
                </a:lnTo>
                <a:lnTo>
                  <a:pt x="603605" y="314540"/>
                </a:lnTo>
                <a:lnTo>
                  <a:pt x="651992" y="335851"/>
                </a:lnTo>
                <a:lnTo>
                  <a:pt x="680300" y="338531"/>
                </a:lnTo>
                <a:lnTo>
                  <a:pt x="709218" y="335851"/>
                </a:lnTo>
                <a:lnTo>
                  <a:pt x="757847" y="314477"/>
                </a:lnTo>
                <a:lnTo>
                  <a:pt x="793445" y="272465"/>
                </a:lnTo>
                <a:lnTo>
                  <a:pt x="811593" y="214261"/>
                </a:lnTo>
                <a:lnTo>
                  <a:pt x="813879" y="179273"/>
                </a:lnTo>
                <a:lnTo>
                  <a:pt x="813879" y="156641"/>
                </a:lnTo>
                <a:close/>
              </a:path>
            </a:pathLst>
          </a:custGeom>
          <a:solidFill>
            <a:srgbClr val="FF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95552" y="608825"/>
            <a:ext cx="1356360" cy="339090"/>
          </a:xfrm>
          <a:custGeom>
            <a:avLst/>
            <a:gdLst/>
            <a:ahLst/>
            <a:cxnLst/>
            <a:rect l="l" t="t" r="r" b="b"/>
            <a:pathLst>
              <a:path w="1356360" h="339090">
                <a:moveTo>
                  <a:pt x="241058" y="107480"/>
                </a:moveTo>
                <a:lnTo>
                  <a:pt x="239141" y="85966"/>
                </a:lnTo>
                <a:lnTo>
                  <a:pt x="233413" y="66446"/>
                </a:lnTo>
                <a:lnTo>
                  <a:pt x="225425" y="51790"/>
                </a:lnTo>
                <a:lnTo>
                  <a:pt x="223862" y="48920"/>
                </a:lnTo>
                <a:lnTo>
                  <a:pt x="210489" y="33401"/>
                </a:lnTo>
                <a:lnTo>
                  <a:pt x="193586" y="20688"/>
                </a:lnTo>
                <a:lnTo>
                  <a:pt x="186016" y="17297"/>
                </a:lnTo>
                <a:lnTo>
                  <a:pt x="186016" y="107911"/>
                </a:lnTo>
                <a:lnTo>
                  <a:pt x="185127" y="119532"/>
                </a:lnTo>
                <a:lnTo>
                  <a:pt x="163398" y="154178"/>
                </a:lnTo>
                <a:lnTo>
                  <a:pt x="123355" y="162737"/>
                </a:lnTo>
                <a:lnTo>
                  <a:pt x="55041" y="162737"/>
                </a:lnTo>
                <a:lnTo>
                  <a:pt x="55041" y="51790"/>
                </a:lnTo>
                <a:lnTo>
                  <a:pt x="123355" y="51790"/>
                </a:lnTo>
                <a:lnTo>
                  <a:pt x="163245" y="61391"/>
                </a:lnTo>
                <a:lnTo>
                  <a:pt x="185115" y="97231"/>
                </a:lnTo>
                <a:lnTo>
                  <a:pt x="186016" y="107911"/>
                </a:lnTo>
                <a:lnTo>
                  <a:pt x="186016" y="17297"/>
                </a:lnTo>
                <a:lnTo>
                  <a:pt x="173418" y="11620"/>
                </a:lnTo>
                <a:lnTo>
                  <a:pt x="150012" y="6172"/>
                </a:lnTo>
                <a:lnTo>
                  <a:pt x="123355" y="4356"/>
                </a:lnTo>
                <a:lnTo>
                  <a:pt x="0" y="4356"/>
                </a:lnTo>
                <a:lnTo>
                  <a:pt x="0" y="334175"/>
                </a:lnTo>
                <a:lnTo>
                  <a:pt x="55041" y="334175"/>
                </a:lnTo>
                <a:lnTo>
                  <a:pt x="55041" y="209943"/>
                </a:lnTo>
                <a:lnTo>
                  <a:pt x="123355" y="209943"/>
                </a:lnTo>
                <a:lnTo>
                  <a:pt x="173342" y="203263"/>
                </a:lnTo>
                <a:lnTo>
                  <a:pt x="210375" y="183184"/>
                </a:lnTo>
                <a:lnTo>
                  <a:pt x="233387" y="150825"/>
                </a:lnTo>
                <a:lnTo>
                  <a:pt x="239141" y="130530"/>
                </a:lnTo>
                <a:lnTo>
                  <a:pt x="241058" y="107480"/>
                </a:lnTo>
                <a:close/>
              </a:path>
              <a:path w="1356360" h="339090">
                <a:moveTo>
                  <a:pt x="535406" y="156641"/>
                </a:moveTo>
                <a:lnTo>
                  <a:pt x="532841" y="122364"/>
                </a:lnTo>
                <a:lnTo>
                  <a:pt x="525780" y="91871"/>
                </a:lnTo>
                <a:lnTo>
                  <a:pt x="514235" y="65151"/>
                </a:lnTo>
                <a:lnTo>
                  <a:pt x="502767" y="48742"/>
                </a:lnTo>
                <a:lnTo>
                  <a:pt x="498208" y="42214"/>
                </a:lnTo>
                <a:lnTo>
                  <a:pt x="480809" y="25920"/>
                </a:lnTo>
                <a:lnTo>
                  <a:pt x="480809" y="179273"/>
                </a:lnTo>
                <a:lnTo>
                  <a:pt x="479513" y="204965"/>
                </a:lnTo>
                <a:lnTo>
                  <a:pt x="469188" y="246354"/>
                </a:lnTo>
                <a:lnTo>
                  <a:pt x="435229" y="283019"/>
                </a:lnTo>
                <a:lnTo>
                  <a:pt x="401828" y="290004"/>
                </a:lnTo>
                <a:lnTo>
                  <a:pt x="384797" y="288264"/>
                </a:lnTo>
                <a:lnTo>
                  <a:pt x="344068" y="262051"/>
                </a:lnTo>
                <a:lnTo>
                  <a:pt x="327685" y="227380"/>
                </a:lnTo>
                <a:lnTo>
                  <a:pt x="322199" y="179273"/>
                </a:lnTo>
                <a:lnTo>
                  <a:pt x="322326" y="156641"/>
                </a:lnTo>
                <a:lnTo>
                  <a:pt x="327621" y="111150"/>
                </a:lnTo>
                <a:lnTo>
                  <a:pt x="355612" y="64465"/>
                </a:lnTo>
                <a:lnTo>
                  <a:pt x="401396" y="48742"/>
                </a:lnTo>
                <a:lnTo>
                  <a:pt x="419074" y="50482"/>
                </a:lnTo>
                <a:lnTo>
                  <a:pt x="459816" y="76581"/>
                </a:lnTo>
                <a:lnTo>
                  <a:pt x="479488" y="133286"/>
                </a:lnTo>
                <a:lnTo>
                  <a:pt x="480809" y="179273"/>
                </a:lnTo>
                <a:lnTo>
                  <a:pt x="480809" y="25920"/>
                </a:lnTo>
                <a:lnTo>
                  <a:pt x="478497" y="23749"/>
                </a:lnTo>
                <a:lnTo>
                  <a:pt x="455790" y="10553"/>
                </a:lnTo>
                <a:lnTo>
                  <a:pt x="430085" y="2641"/>
                </a:lnTo>
                <a:lnTo>
                  <a:pt x="401396" y="0"/>
                </a:lnTo>
                <a:lnTo>
                  <a:pt x="373126" y="2679"/>
                </a:lnTo>
                <a:lnTo>
                  <a:pt x="324827" y="24117"/>
                </a:lnTo>
                <a:lnTo>
                  <a:pt x="288518" y="66205"/>
                </a:lnTo>
                <a:lnTo>
                  <a:pt x="269925" y="124409"/>
                </a:lnTo>
                <a:lnTo>
                  <a:pt x="267601" y="179273"/>
                </a:lnTo>
                <a:lnTo>
                  <a:pt x="269938" y="214210"/>
                </a:lnTo>
                <a:lnTo>
                  <a:pt x="288645" y="272567"/>
                </a:lnTo>
                <a:lnTo>
                  <a:pt x="325145" y="314540"/>
                </a:lnTo>
                <a:lnTo>
                  <a:pt x="373532" y="335851"/>
                </a:lnTo>
                <a:lnTo>
                  <a:pt x="401828" y="338531"/>
                </a:lnTo>
                <a:lnTo>
                  <a:pt x="430758" y="335851"/>
                </a:lnTo>
                <a:lnTo>
                  <a:pt x="456603" y="327837"/>
                </a:lnTo>
                <a:lnTo>
                  <a:pt x="479374" y="314477"/>
                </a:lnTo>
                <a:lnTo>
                  <a:pt x="499084" y="295770"/>
                </a:lnTo>
                <a:lnTo>
                  <a:pt x="503008" y="290004"/>
                </a:lnTo>
                <a:lnTo>
                  <a:pt x="514972" y="272465"/>
                </a:lnTo>
                <a:lnTo>
                  <a:pt x="526326" y="245275"/>
                </a:lnTo>
                <a:lnTo>
                  <a:pt x="533133" y="214261"/>
                </a:lnTo>
                <a:lnTo>
                  <a:pt x="535406" y="179273"/>
                </a:lnTo>
                <a:lnTo>
                  <a:pt x="535406" y="156641"/>
                </a:lnTo>
                <a:close/>
              </a:path>
              <a:path w="1356360" h="339090">
                <a:moveTo>
                  <a:pt x="814451" y="247154"/>
                </a:moveTo>
                <a:lnTo>
                  <a:pt x="799338" y="196138"/>
                </a:lnTo>
                <a:lnTo>
                  <a:pt x="753287" y="160921"/>
                </a:lnTo>
                <a:lnTo>
                  <a:pt x="686866" y="137591"/>
                </a:lnTo>
                <a:lnTo>
                  <a:pt x="672338" y="132092"/>
                </a:lnTo>
                <a:lnTo>
                  <a:pt x="640080" y="107619"/>
                </a:lnTo>
                <a:lnTo>
                  <a:pt x="636270" y="92252"/>
                </a:lnTo>
                <a:lnTo>
                  <a:pt x="637146" y="83070"/>
                </a:lnTo>
                <a:lnTo>
                  <a:pt x="668655" y="50647"/>
                </a:lnTo>
                <a:lnTo>
                  <a:pt x="695452" y="47434"/>
                </a:lnTo>
                <a:lnTo>
                  <a:pt x="710730" y="48399"/>
                </a:lnTo>
                <a:lnTo>
                  <a:pt x="750125" y="71640"/>
                </a:lnTo>
                <a:lnTo>
                  <a:pt x="758761" y="108788"/>
                </a:lnTo>
                <a:lnTo>
                  <a:pt x="813587" y="108788"/>
                </a:lnTo>
                <a:lnTo>
                  <a:pt x="805827" y="66306"/>
                </a:lnTo>
                <a:lnTo>
                  <a:pt x="782574" y="31330"/>
                </a:lnTo>
                <a:lnTo>
                  <a:pt x="745350" y="7835"/>
                </a:lnTo>
                <a:lnTo>
                  <a:pt x="695452" y="0"/>
                </a:lnTo>
                <a:lnTo>
                  <a:pt x="671106" y="1651"/>
                </a:lnTo>
                <a:lnTo>
                  <a:pt x="629767" y="14808"/>
                </a:lnTo>
                <a:lnTo>
                  <a:pt x="598970" y="40347"/>
                </a:lnTo>
                <a:lnTo>
                  <a:pt x="581228" y="92684"/>
                </a:lnTo>
                <a:lnTo>
                  <a:pt x="583044" y="111480"/>
                </a:lnTo>
                <a:lnTo>
                  <a:pt x="610273" y="155232"/>
                </a:lnTo>
                <a:lnTo>
                  <a:pt x="643775" y="175742"/>
                </a:lnTo>
                <a:lnTo>
                  <a:pt x="686206" y="191782"/>
                </a:lnTo>
                <a:lnTo>
                  <a:pt x="707529" y="198551"/>
                </a:lnTo>
                <a:lnTo>
                  <a:pt x="724623" y="205054"/>
                </a:lnTo>
                <a:lnTo>
                  <a:pt x="755929" y="230593"/>
                </a:lnTo>
                <a:lnTo>
                  <a:pt x="759193" y="247586"/>
                </a:lnTo>
                <a:lnTo>
                  <a:pt x="758215" y="256997"/>
                </a:lnTo>
                <a:lnTo>
                  <a:pt x="724306" y="288328"/>
                </a:lnTo>
                <a:lnTo>
                  <a:pt x="697407" y="291312"/>
                </a:lnTo>
                <a:lnTo>
                  <a:pt x="683552" y="290487"/>
                </a:lnTo>
                <a:lnTo>
                  <a:pt x="647369" y="278041"/>
                </a:lnTo>
                <a:lnTo>
                  <a:pt x="626046" y="229311"/>
                </a:lnTo>
                <a:lnTo>
                  <a:pt x="571220" y="229311"/>
                </a:lnTo>
                <a:lnTo>
                  <a:pt x="581926" y="280162"/>
                </a:lnTo>
                <a:lnTo>
                  <a:pt x="611746" y="312801"/>
                </a:lnTo>
                <a:lnTo>
                  <a:pt x="652678" y="332105"/>
                </a:lnTo>
                <a:lnTo>
                  <a:pt x="697407" y="338531"/>
                </a:lnTo>
                <a:lnTo>
                  <a:pt x="722274" y="336981"/>
                </a:lnTo>
                <a:lnTo>
                  <a:pt x="764590" y="324637"/>
                </a:lnTo>
                <a:lnTo>
                  <a:pt x="796213" y="300405"/>
                </a:lnTo>
                <a:lnTo>
                  <a:pt x="812419" y="267068"/>
                </a:lnTo>
                <a:lnTo>
                  <a:pt x="814451" y="247154"/>
                </a:lnTo>
                <a:close/>
              </a:path>
              <a:path w="1356360" h="339090">
                <a:moveTo>
                  <a:pt x="1071994" y="286816"/>
                </a:moveTo>
                <a:lnTo>
                  <a:pt x="912749" y="286816"/>
                </a:lnTo>
                <a:lnTo>
                  <a:pt x="912749" y="187756"/>
                </a:lnTo>
                <a:lnTo>
                  <a:pt x="1049807" y="187756"/>
                </a:lnTo>
                <a:lnTo>
                  <a:pt x="1049807" y="140766"/>
                </a:lnTo>
                <a:lnTo>
                  <a:pt x="912749" y="140766"/>
                </a:lnTo>
                <a:lnTo>
                  <a:pt x="912749" y="51866"/>
                </a:lnTo>
                <a:lnTo>
                  <a:pt x="1069822" y="51866"/>
                </a:lnTo>
                <a:lnTo>
                  <a:pt x="1069822" y="4876"/>
                </a:lnTo>
                <a:lnTo>
                  <a:pt x="857707" y="4876"/>
                </a:lnTo>
                <a:lnTo>
                  <a:pt x="857707" y="51866"/>
                </a:lnTo>
                <a:lnTo>
                  <a:pt x="857707" y="140766"/>
                </a:lnTo>
                <a:lnTo>
                  <a:pt x="857707" y="187756"/>
                </a:lnTo>
                <a:lnTo>
                  <a:pt x="857707" y="286816"/>
                </a:lnTo>
                <a:lnTo>
                  <a:pt x="857707" y="333806"/>
                </a:lnTo>
                <a:lnTo>
                  <a:pt x="1071994" y="333806"/>
                </a:lnTo>
                <a:lnTo>
                  <a:pt x="1071994" y="286816"/>
                </a:lnTo>
                <a:close/>
              </a:path>
              <a:path w="1356360" h="339090">
                <a:moveTo>
                  <a:pt x="1356258" y="178841"/>
                </a:moveTo>
                <a:lnTo>
                  <a:pt x="1353731" y="126060"/>
                </a:lnTo>
                <a:lnTo>
                  <a:pt x="1333500" y="69329"/>
                </a:lnTo>
                <a:lnTo>
                  <a:pt x="1319911" y="51790"/>
                </a:lnTo>
                <a:lnTo>
                  <a:pt x="1315796" y="46456"/>
                </a:lnTo>
                <a:lnTo>
                  <a:pt x="1301648" y="34505"/>
                </a:lnTo>
                <a:lnTo>
                  <a:pt x="1301648" y="159473"/>
                </a:lnTo>
                <a:lnTo>
                  <a:pt x="1301648" y="178841"/>
                </a:lnTo>
                <a:lnTo>
                  <a:pt x="1295666" y="223443"/>
                </a:lnTo>
                <a:lnTo>
                  <a:pt x="1277721" y="257810"/>
                </a:lnTo>
                <a:lnTo>
                  <a:pt x="1228483" y="285140"/>
                </a:lnTo>
                <a:lnTo>
                  <a:pt x="1206144" y="286969"/>
                </a:lnTo>
                <a:lnTo>
                  <a:pt x="1168946" y="286969"/>
                </a:lnTo>
                <a:lnTo>
                  <a:pt x="1168946" y="51790"/>
                </a:lnTo>
                <a:lnTo>
                  <a:pt x="1210056" y="51790"/>
                </a:lnTo>
                <a:lnTo>
                  <a:pt x="1248841" y="58724"/>
                </a:lnTo>
                <a:lnTo>
                  <a:pt x="1288186" y="94919"/>
                </a:lnTo>
                <a:lnTo>
                  <a:pt x="1300149" y="134899"/>
                </a:lnTo>
                <a:lnTo>
                  <a:pt x="1301648" y="159473"/>
                </a:lnTo>
                <a:lnTo>
                  <a:pt x="1301648" y="34505"/>
                </a:lnTo>
                <a:lnTo>
                  <a:pt x="1294003" y="28041"/>
                </a:lnTo>
                <a:lnTo>
                  <a:pt x="1269123" y="14884"/>
                </a:lnTo>
                <a:lnTo>
                  <a:pt x="1241145" y="6985"/>
                </a:lnTo>
                <a:lnTo>
                  <a:pt x="1210056" y="4356"/>
                </a:lnTo>
                <a:lnTo>
                  <a:pt x="1113891" y="4356"/>
                </a:lnTo>
                <a:lnTo>
                  <a:pt x="1113891" y="334175"/>
                </a:lnTo>
                <a:lnTo>
                  <a:pt x="1206144" y="334175"/>
                </a:lnTo>
                <a:lnTo>
                  <a:pt x="1267790" y="323672"/>
                </a:lnTo>
                <a:lnTo>
                  <a:pt x="1315466" y="292188"/>
                </a:lnTo>
                <a:lnTo>
                  <a:pt x="1319542" y="286969"/>
                </a:lnTo>
                <a:lnTo>
                  <a:pt x="1333309" y="269354"/>
                </a:lnTo>
                <a:lnTo>
                  <a:pt x="1346060" y="242849"/>
                </a:lnTo>
                <a:lnTo>
                  <a:pt x="1353705" y="212686"/>
                </a:lnTo>
                <a:lnTo>
                  <a:pt x="1356258" y="178841"/>
                </a:lnTo>
                <a:close/>
              </a:path>
            </a:pathLst>
          </a:custGeom>
          <a:solidFill>
            <a:srgbClr val="FF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89954" y="5197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solidFill>
            <a:srgbClr val="FF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91307" y="608825"/>
            <a:ext cx="543560" cy="339090"/>
          </a:xfrm>
          <a:custGeom>
            <a:avLst/>
            <a:gdLst/>
            <a:ahLst/>
            <a:cxnLst/>
            <a:rect l="l" t="t" r="r" b="b"/>
            <a:pathLst>
              <a:path w="543560" h="339090">
                <a:moveTo>
                  <a:pt x="243230" y="247154"/>
                </a:moveTo>
                <a:lnTo>
                  <a:pt x="228117" y="196138"/>
                </a:lnTo>
                <a:lnTo>
                  <a:pt x="182067" y="160921"/>
                </a:lnTo>
                <a:lnTo>
                  <a:pt x="115646" y="137591"/>
                </a:lnTo>
                <a:lnTo>
                  <a:pt x="101104" y="132092"/>
                </a:lnTo>
                <a:lnTo>
                  <a:pt x="68859" y="107619"/>
                </a:lnTo>
                <a:lnTo>
                  <a:pt x="65049" y="92252"/>
                </a:lnTo>
                <a:lnTo>
                  <a:pt x="65925" y="83070"/>
                </a:lnTo>
                <a:lnTo>
                  <a:pt x="97434" y="50647"/>
                </a:lnTo>
                <a:lnTo>
                  <a:pt x="124231" y="47434"/>
                </a:lnTo>
                <a:lnTo>
                  <a:pt x="139496" y="48399"/>
                </a:lnTo>
                <a:lnTo>
                  <a:pt x="178904" y="71640"/>
                </a:lnTo>
                <a:lnTo>
                  <a:pt x="187540" y="108788"/>
                </a:lnTo>
                <a:lnTo>
                  <a:pt x="242354" y="108788"/>
                </a:lnTo>
                <a:lnTo>
                  <a:pt x="234607" y="66306"/>
                </a:lnTo>
                <a:lnTo>
                  <a:pt x="211353" y="31330"/>
                </a:lnTo>
                <a:lnTo>
                  <a:pt x="174129" y="7835"/>
                </a:lnTo>
                <a:lnTo>
                  <a:pt x="124231" y="0"/>
                </a:lnTo>
                <a:lnTo>
                  <a:pt x="99885" y="1651"/>
                </a:lnTo>
                <a:lnTo>
                  <a:pt x="58547" y="14808"/>
                </a:lnTo>
                <a:lnTo>
                  <a:pt x="27749" y="40347"/>
                </a:lnTo>
                <a:lnTo>
                  <a:pt x="10007" y="92684"/>
                </a:lnTo>
                <a:lnTo>
                  <a:pt x="11823" y="111480"/>
                </a:lnTo>
                <a:lnTo>
                  <a:pt x="39052" y="155232"/>
                </a:lnTo>
                <a:lnTo>
                  <a:pt x="72555" y="175742"/>
                </a:lnTo>
                <a:lnTo>
                  <a:pt x="114973" y="191782"/>
                </a:lnTo>
                <a:lnTo>
                  <a:pt x="136309" y="198551"/>
                </a:lnTo>
                <a:lnTo>
                  <a:pt x="153403" y="205054"/>
                </a:lnTo>
                <a:lnTo>
                  <a:pt x="184708" y="230593"/>
                </a:lnTo>
                <a:lnTo>
                  <a:pt x="187972" y="247586"/>
                </a:lnTo>
                <a:lnTo>
                  <a:pt x="186994" y="256997"/>
                </a:lnTo>
                <a:lnTo>
                  <a:pt x="153073" y="288328"/>
                </a:lnTo>
                <a:lnTo>
                  <a:pt x="126187" y="291312"/>
                </a:lnTo>
                <a:lnTo>
                  <a:pt x="112331" y="290487"/>
                </a:lnTo>
                <a:lnTo>
                  <a:pt x="76149" y="278041"/>
                </a:lnTo>
                <a:lnTo>
                  <a:pt x="54825" y="229311"/>
                </a:lnTo>
                <a:lnTo>
                  <a:pt x="0" y="229311"/>
                </a:lnTo>
                <a:lnTo>
                  <a:pt x="10706" y="280162"/>
                </a:lnTo>
                <a:lnTo>
                  <a:pt x="40525" y="312801"/>
                </a:lnTo>
                <a:lnTo>
                  <a:pt x="81457" y="332105"/>
                </a:lnTo>
                <a:lnTo>
                  <a:pt x="126187" y="338531"/>
                </a:lnTo>
                <a:lnTo>
                  <a:pt x="151053" y="336981"/>
                </a:lnTo>
                <a:lnTo>
                  <a:pt x="193370" y="324637"/>
                </a:lnTo>
                <a:lnTo>
                  <a:pt x="224993" y="300405"/>
                </a:lnTo>
                <a:lnTo>
                  <a:pt x="241198" y="267068"/>
                </a:lnTo>
                <a:lnTo>
                  <a:pt x="243230" y="247154"/>
                </a:lnTo>
                <a:close/>
              </a:path>
              <a:path w="543560" h="339090">
                <a:moveTo>
                  <a:pt x="543420" y="156641"/>
                </a:moveTo>
                <a:lnTo>
                  <a:pt x="540842" y="122364"/>
                </a:lnTo>
                <a:lnTo>
                  <a:pt x="533793" y="91871"/>
                </a:lnTo>
                <a:lnTo>
                  <a:pt x="522249" y="65151"/>
                </a:lnTo>
                <a:lnTo>
                  <a:pt x="510768" y="48742"/>
                </a:lnTo>
                <a:lnTo>
                  <a:pt x="506209" y="42214"/>
                </a:lnTo>
                <a:lnTo>
                  <a:pt x="488810" y="25920"/>
                </a:lnTo>
                <a:lnTo>
                  <a:pt x="488810" y="179273"/>
                </a:lnTo>
                <a:lnTo>
                  <a:pt x="487514" y="204965"/>
                </a:lnTo>
                <a:lnTo>
                  <a:pt x="477202" y="246354"/>
                </a:lnTo>
                <a:lnTo>
                  <a:pt x="443230" y="283019"/>
                </a:lnTo>
                <a:lnTo>
                  <a:pt x="409841" y="290004"/>
                </a:lnTo>
                <a:lnTo>
                  <a:pt x="392811" y="288264"/>
                </a:lnTo>
                <a:lnTo>
                  <a:pt x="352069" y="262051"/>
                </a:lnTo>
                <a:lnTo>
                  <a:pt x="335699" y="227380"/>
                </a:lnTo>
                <a:lnTo>
                  <a:pt x="330212" y="179273"/>
                </a:lnTo>
                <a:lnTo>
                  <a:pt x="330327" y="156641"/>
                </a:lnTo>
                <a:lnTo>
                  <a:pt x="335622" y="111150"/>
                </a:lnTo>
                <a:lnTo>
                  <a:pt x="363613" y="64465"/>
                </a:lnTo>
                <a:lnTo>
                  <a:pt x="409397" y="48742"/>
                </a:lnTo>
                <a:lnTo>
                  <a:pt x="427088" y="50482"/>
                </a:lnTo>
                <a:lnTo>
                  <a:pt x="467817" y="76581"/>
                </a:lnTo>
                <a:lnTo>
                  <a:pt x="487502" y="133286"/>
                </a:lnTo>
                <a:lnTo>
                  <a:pt x="488810" y="179273"/>
                </a:lnTo>
                <a:lnTo>
                  <a:pt x="488810" y="25920"/>
                </a:lnTo>
                <a:lnTo>
                  <a:pt x="486498" y="23749"/>
                </a:lnTo>
                <a:lnTo>
                  <a:pt x="463791" y="10553"/>
                </a:lnTo>
                <a:lnTo>
                  <a:pt x="438086" y="2641"/>
                </a:lnTo>
                <a:lnTo>
                  <a:pt x="409397" y="0"/>
                </a:lnTo>
                <a:lnTo>
                  <a:pt x="381127" y="2679"/>
                </a:lnTo>
                <a:lnTo>
                  <a:pt x="332828" y="24117"/>
                </a:lnTo>
                <a:lnTo>
                  <a:pt x="296532" y="66205"/>
                </a:lnTo>
                <a:lnTo>
                  <a:pt x="277926" y="124409"/>
                </a:lnTo>
                <a:lnTo>
                  <a:pt x="275602" y="179273"/>
                </a:lnTo>
                <a:lnTo>
                  <a:pt x="277939" y="214210"/>
                </a:lnTo>
                <a:lnTo>
                  <a:pt x="296646" y="272567"/>
                </a:lnTo>
                <a:lnTo>
                  <a:pt x="333146" y="314540"/>
                </a:lnTo>
                <a:lnTo>
                  <a:pt x="381533" y="335851"/>
                </a:lnTo>
                <a:lnTo>
                  <a:pt x="409841" y="338531"/>
                </a:lnTo>
                <a:lnTo>
                  <a:pt x="438759" y="335851"/>
                </a:lnTo>
                <a:lnTo>
                  <a:pt x="464604" y="327837"/>
                </a:lnTo>
                <a:lnTo>
                  <a:pt x="487375" y="314477"/>
                </a:lnTo>
                <a:lnTo>
                  <a:pt x="507085" y="295770"/>
                </a:lnTo>
                <a:lnTo>
                  <a:pt x="511009" y="290004"/>
                </a:lnTo>
                <a:lnTo>
                  <a:pt x="522973" y="272465"/>
                </a:lnTo>
                <a:lnTo>
                  <a:pt x="534327" y="245275"/>
                </a:lnTo>
                <a:lnTo>
                  <a:pt x="541134" y="214261"/>
                </a:lnTo>
                <a:lnTo>
                  <a:pt x="543420" y="179273"/>
                </a:lnTo>
                <a:lnTo>
                  <a:pt x="543420" y="156641"/>
                </a:lnTo>
                <a:close/>
              </a:path>
            </a:pathLst>
          </a:custGeom>
          <a:solidFill>
            <a:srgbClr val="FF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89680" y="613181"/>
            <a:ext cx="848360" cy="334645"/>
          </a:xfrm>
          <a:custGeom>
            <a:avLst/>
            <a:gdLst/>
            <a:ahLst/>
            <a:cxnLst/>
            <a:rect l="l" t="t" r="r" b="b"/>
            <a:pathLst>
              <a:path w="848360" h="334644">
                <a:moveTo>
                  <a:pt x="205155" y="282460"/>
                </a:moveTo>
                <a:lnTo>
                  <a:pt x="55041" y="282460"/>
                </a:lnTo>
                <a:lnTo>
                  <a:pt x="55041" y="520"/>
                </a:lnTo>
                <a:lnTo>
                  <a:pt x="0" y="520"/>
                </a:lnTo>
                <a:lnTo>
                  <a:pt x="0" y="282460"/>
                </a:lnTo>
                <a:lnTo>
                  <a:pt x="0" y="329450"/>
                </a:lnTo>
                <a:lnTo>
                  <a:pt x="205155" y="329450"/>
                </a:lnTo>
                <a:lnTo>
                  <a:pt x="205155" y="282460"/>
                </a:lnTo>
                <a:close/>
              </a:path>
              <a:path w="848360" h="334644">
                <a:moveTo>
                  <a:pt x="469353" y="0"/>
                </a:moveTo>
                <a:lnTo>
                  <a:pt x="414528" y="0"/>
                </a:lnTo>
                <a:lnTo>
                  <a:pt x="414528" y="220827"/>
                </a:lnTo>
                <a:lnTo>
                  <a:pt x="413397" y="236816"/>
                </a:lnTo>
                <a:lnTo>
                  <a:pt x="396481" y="271081"/>
                </a:lnTo>
                <a:lnTo>
                  <a:pt x="347954" y="286956"/>
                </a:lnTo>
                <a:lnTo>
                  <a:pt x="333641" y="285965"/>
                </a:lnTo>
                <a:lnTo>
                  <a:pt x="291757" y="261937"/>
                </a:lnTo>
                <a:lnTo>
                  <a:pt x="281609" y="220827"/>
                </a:lnTo>
                <a:lnTo>
                  <a:pt x="281609" y="0"/>
                </a:lnTo>
                <a:lnTo>
                  <a:pt x="226999" y="0"/>
                </a:lnTo>
                <a:lnTo>
                  <a:pt x="226999" y="220827"/>
                </a:lnTo>
                <a:lnTo>
                  <a:pt x="229184" y="247396"/>
                </a:lnTo>
                <a:lnTo>
                  <a:pt x="246697" y="289928"/>
                </a:lnTo>
                <a:lnTo>
                  <a:pt x="280568" y="318262"/>
                </a:lnTo>
                <a:lnTo>
                  <a:pt x="323545" y="332397"/>
                </a:lnTo>
                <a:lnTo>
                  <a:pt x="347954" y="334175"/>
                </a:lnTo>
                <a:lnTo>
                  <a:pt x="371411" y="332397"/>
                </a:lnTo>
                <a:lnTo>
                  <a:pt x="413842" y="318262"/>
                </a:lnTo>
                <a:lnTo>
                  <a:pt x="448792" y="289928"/>
                </a:lnTo>
                <a:lnTo>
                  <a:pt x="467067" y="247396"/>
                </a:lnTo>
                <a:lnTo>
                  <a:pt x="469353" y="220827"/>
                </a:lnTo>
                <a:lnTo>
                  <a:pt x="469353" y="0"/>
                </a:lnTo>
                <a:close/>
              </a:path>
              <a:path w="848360" h="334644">
                <a:moveTo>
                  <a:pt x="754837" y="520"/>
                </a:moveTo>
                <a:lnTo>
                  <a:pt x="497027" y="520"/>
                </a:lnTo>
                <a:lnTo>
                  <a:pt x="497027" y="47510"/>
                </a:lnTo>
                <a:lnTo>
                  <a:pt x="598627" y="47510"/>
                </a:lnTo>
                <a:lnTo>
                  <a:pt x="598627" y="329450"/>
                </a:lnTo>
                <a:lnTo>
                  <a:pt x="653021" y="329450"/>
                </a:lnTo>
                <a:lnTo>
                  <a:pt x="653021" y="47510"/>
                </a:lnTo>
                <a:lnTo>
                  <a:pt x="754837" y="47510"/>
                </a:lnTo>
                <a:lnTo>
                  <a:pt x="754837" y="520"/>
                </a:lnTo>
                <a:close/>
              </a:path>
              <a:path w="848360" h="334644">
                <a:moveTo>
                  <a:pt x="848347" y="0"/>
                </a:moveTo>
                <a:lnTo>
                  <a:pt x="793305" y="0"/>
                </a:lnTo>
                <a:lnTo>
                  <a:pt x="793305" y="329819"/>
                </a:lnTo>
                <a:lnTo>
                  <a:pt x="848347" y="329819"/>
                </a:lnTo>
                <a:lnTo>
                  <a:pt x="848347" y="0"/>
                </a:lnTo>
                <a:close/>
              </a:path>
            </a:pathLst>
          </a:custGeom>
          <a:solidFill>
            <a:srgbClr val="FF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91592" y="608824"/>
            <a:ext cx="267970" cy="339090"/>
          </a:xfrm>
          <a:custGeom>
            <a:avLst/>
            <a:gdLst/>
            <a:ahLst/>
            <a:cxnLst/>
            <a:rect l="l" t="t" r="r" b="b"/>
            <a:pathLst>
              <a:path w="267970" h="339090">
                <a:moveTo>
                  <a:pt x="134233" y="338519"/>
                </a:moveTo>
                <a:lnTo>
                  <a:pt x="80340" y="327832"/>
                </a:lnTo>
                <a:lnTo>
                  <a:pt x="37419" y="295878"/>
                </a:lnTo>
                <a:lnTo>
                  <a:pt x="9354" y="245350"/>
                </a:lnTo>
                <a:lnTo>
                  <a:pt x="0" y="179267"/>
                </a:lnTo>
                <a:lnTo>
                  <a:pt x="29" y="158817"/>
                </a:lnTo>
                <a:lnTo>
                  <a:pt x="9300" y="93386"/>
                </a:lnTo>
                <a:lnTo>
                  <a:pt x="37202" y="42858"/>
                </a:lnTo>
                <a:lnTo>
                  <a:pt x="80006" y="10714"/>
                </a:lnTo>
                <a:lnTo>
                  <a:pt x="133798" y="0"/>
                </a:lnTo>
                <a:lnTo>
                  <a:pt x="162488" y="2637"/>
                </a:lnTo>
                <a:lnTo>
                  <a:pt x="188187" y="10551"/>
                </a:lnTo>
                <a:lnTo>
                  <a:pt x="210895" y="23740"/>
                </a:lnTo>
                <a:lnTo>
                  <a:pt x="230611" y="42206"/>
                </a:lnTo>
                <a:lnTo>
                  <a:pt x="235172" y="48732"/>
                </a:lnTo>
                <a:lnTo>
                  <a:pt x="133798" y="48732"/>
                </a:lnTo>
                <a:lnTo>
                  <a:pt x="116780" y="50480"/>
                </a:lnTo>
                <a:lnTo>
                  <a:pt x="76253" y="76689"/>
                </a:lnTo>
                <a:lnTo>
                  <a:pt x="55960" y="133328"/>
                </a:lnTo>
                <a:lnTo>
                  <a:pt x="54607" y="179267"/>
                </a:lnTo>
                <a:lnTo>
                  <a:pt x="55981" y="205000"/>
                </a:lnTo>
                <a:lnTo>
                  <a:pt x="66930" y="246390"/>
                </a:lnTo>
                <a:lnTo>
                  <a:pt x="101898" y="283015"/>
                </a:lnTo>
                <a:lnTo>
                  <a:pt x="134233" y="290004"/>
                </a:lnTo>
                <a:lnTo>
                  <a:pt x="235412" y="290004"/>
                </a:lnTo>
                <a:lnTo>
                  <a:pt x="231481" y="295769"/>
                </a:lnTo>
                <a:lnTo>
                  <a:pt x="211778" y="314472"/>
                </a:lnTo>
                <a:lnTo>
                  <a:pt x="189003" y="327832"/>
                </a:lnTo>
                <a:lnTo>
                  <a:pt x="163154" y="335848"/>
                </a:lnTo>
                <a:lnTo>
                  <a:pt x="134233" y="338519"/>
                </a:lnTo>
                <a:close/>
              </a:path>
              <a:path w="267970" h="339090">
                <a:moveTo>
                  <a:pt x="235412" y="290004"/>
                </a:moveTo>
                <a:lnTo>
                  <a:pt x="134233" y="290004"/>
                </a:lnTo>
                <a:lnTo>
                  <a:pt x="151991" y="288257"/>
                </a:lnTo>
                <a:lnTo>
                  <a:pt x="167628" y="283015"/>
                </a:lnTo>
                <a:lnTo>
                  <a:pt x="201594" y="246350"/>
                </a:lnTo>
                <a:lnTo>
                  <a:pt x="211916" y="204959"/>
                </a:lnTo>
                <a:lnTo>
                  <a:pt x="213206" y="179267"/>
                </a:lnTo>
                <a:lnTo>
                  <a:pt x="213094" y="156641"/>
                </a:lnTo>
                <a:lnTo>
                  <a:pt x="207958" y="111063"/>
                </a:lnTo>
                <a:lnTo>
                  <a:pt x="180688" y="64397"/>
                </a:lnTo>
                <a:lnTo>
                  <a:pt x="133798" y="48732"/>
                </a:lnTo>
                <a:lnTo>
                  <a:pt x="235172" y="48732"/>
                </a:lnTo>
                <a:lnTo>
                  <a:pt x="246642" y="65144"/>
                </a:lnTo>
                <a:lnTo>
                  <a:pt x="258186" y="91863"/>
                </a:lnTo>
                <a:lnTo>
                  <a:pt x="265243" y="122362"/>
                </a:lnTo>
                <a:lnTo>
                  <a:pt x="267813" y="156641"/>
                </a:lnTo>
                <a:lnTo>
                  <a:pt x="267813" y="179267"/>
                </a:lnTo>
                <a:lnTo>
                  <a:pt x="265532" y="214253"/>
                </a:lnTo>
                <a:lnTo>
                  <a:pt x="258730" y="245269"/>
                </a:lnTo>
                <a:lnTo>
                  <a:pt x="247376" y="272457"/>
                </a:lnTo>
                <a:lnTo>
                  <a:pt x="235412" y="290004"/>
                </a:lnTo>
                <a:close/>
              </a:path>
            </a:pathLst>
          </a:custGeom>
          <a:solidFill>
            <a:srgbClr val="FF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14360" y="613175"/>
            <a:ext cx="257175" cy="330200"/>
          </a:xfrm>
          <a:custGeom>
            <a:avLst/>
            <a:gdLst/>
            <a:ahLst/>
            <a:cxnLst/>
            <a:rect l="l" t="t" r="r" b="b"/>
            <a:pathLst>
              <a:path w="257175" h="330200">
                <a:moveTo>
                  <a:pt x="256718" y="329817"/>
                </a:moveTo>
                <a:lnTo>
                  <a:pt x="204504" y="329817"/>
                </a:lnTo>
                <a:lnTo>
                  <a:pt x="55042" y="100946"/>
                </a:lnTo>
                <a:lnTo>
                  <a:pt x="55042" y="329817"/>
                </a:lnTo>
                <a:lnTo>
                  <a:pt x="0" y="329817"/>
                </a:lnTo>
                <a:lnTo>
                  <a:pt x="0" y="0"/>
                </a:lnTo>
                <a:lnTo>
                  <a:pt x="51996" y="0"/>
                </a:lnTo>
                <a:lnTo>
                  <a:pt x="202111" y="229632"/>
                </a:lnTo>
                <a:lnTo>
                  <a:pt x="202111" y="0"/>
                </a:lnTo>
                <a:lnTo>
                  <a:pt x="256718" y="0"/>
                </a:lnTo>
                <a:lnTo>
                  <a:pt x="256718" y="329817"/>
                </a:lnTo>
                <a:close/>
              </a:path>
            </a:pathLst>
          </a:custGeom>
          <a:solidFill>
            <a:srgbClr val="FF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77254" y="484735"/>
            <a:ext cx="453136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dirty="0">
                <a:solidFill>
                  <a:srgbClr val="000000"/>
                </a:solidFill>
                <a:latin typeface="Roboto"/>
                <a:cs typeface="Roboto"/>
              </a:rPr>
              <a:t>PROPOSED</a:t>
            </a:r>
            <a:r>
              <a:rPr sz="3500" spc="-80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3500" spc="-10" dirty="0">
                <a:solidFill>
                  <a:srgbClr val="000000"/>
                </a:solidFill>
                <a:latin typeface="Roboto"/>
                <a:cs typeface="Roboto"/>
              </a:rPr>
              <a:t>SOLUTION</a:t>
            </a:r>
            <a:endParaRPr sz="3500">
              <a:latin typeface="Roboto"/>
              <a:cs typeface="Robo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9954" y="5197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solidFill>
            <a:srgbClr val="FF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54882" y="1318371"/>
            <a:ext cx="8001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spc="19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95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4882" y="1760365"/>
            <a:ext cx="8001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spc="19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95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4882" y="2202359"/>
            <a:ext cx="8001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spc="19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95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4882" y="2644353"/>
            <a:ext cx="8001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spc="19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95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4882" y="3086347"/>
            <a:ext cx="8001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spc="19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95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4882" y="3528340"/>
            <a:ext cx="8001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spc="19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95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4882" y="3970334"/>
            <a:ext cx="8001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spc="19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95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4882" y="4412328"/>
            <a:ext cx="8001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spc="19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95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4882" y="4854322"/>
            <a:ext cx="8001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spc="19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95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4882" y="5296316"/>
            <a:ext cx="8001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spc="19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950">
              <a:latin typeface="Roboto"/>
              <a:cs typeface="Robot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67582" y="7865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54882" y="1048711"/>
            <a:ext cx="621093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35" dirty="0">
                <a:solidFill>
                  <a:srgbClr val="FFFF00"/>
                </a:solidFill>
                <a:latin typeface="Roboto"/>
                <a:cs typeface="Roboto"/>
              </a:rPr>
              <a:t>To</a:t>
            </a:r>
            <a:r>
              <a:rPr sz="1050" spc="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propose</a:t>
            </a:r>
            <a:r>
              <a:rPr sz="10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a</a:t>
            </a:r>
            <a:r>
              <a:rPr sz="1050" spc="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20" dirty="0">
                <a:solidFill>
                  <a:srgbClr val="FFFF00"/>
                </a:solidFill>
                <a:latin typeface="Roboto"/>
                <a:cs typeface="Roboto"/>
              </a:rPr>
              <a:t>security</a:t>
            </a:r>
            <a:r>
              <a:rPr sz="10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solution</a:t>
            </a:r>
            <a:r>
              <a:rPr sz="1050" spc="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against</a:t>
            </a:r>
            <a:r>
              <a:rPr sz="10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30" dirty="0">
                <a:solidFill>
                  <a:srgbClr val="FFFF00"/>
                </a:solidFill>
                <a:latin typeface="Roboto"/>
                <a:cs typeface="Roboto"/>
              </a:rPr>
              <a:t>key</a:t>
            </a:r>
            <a:r>
              <a:rPr sz="10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loggers,</a:t>
            </a:r>
            <a:r>
              <a:rPr sz="105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here</a:t>
            </a:r>
            <a:r>
              <a:rPr sz="10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are</a:t>
            </a:r>
            <a:r>
              <a:rPr sz="105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20" dirty="0">
                <a:solidFill>
                  <a:srgbClr val="FFFF00"/>
                </a:solidFill>
                <a:latin typeface="Roboto"/>
                <a:cs typeface="Roboto"/>
              </a:rPr>
              <a:t>several</a:t>
            </a:r>
            <a:r>
              <a:rPr sz="10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measures 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that</a:t>
            </a:r>
            <a:r>
              <a:rPr sz="10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can</a:t>
            </a:r>
            <a:r>
              <a:rPr sz="10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10" dirty="0">
                <a:solidFill>
                  <a:srgbClr val="FFFF00"/>
                </a:solidFill>
                <a:latin typeface="Roboto"/>
                <a:cs typeface="Roboto"/>
              </a:rPr>
              <a:t>be</a:t>
            </a:r>
            <a:r>
              <a:rPr sz="10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implemented:</a:t>
            </a:r>
            <a:endParaRPr sz="1050">
              <a:latin typeface="Roboto"/>
              <a:cs typeface="Roboto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5929" y="1359995"/>
            <a:ext cx="1948849" cy="113695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467582" y="13274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45947" y="1803361"/>
            <a:ext cx="448945" cy="106045"/>
          </a:xfrm>
          <a:custGeom>
            <a:avLst/>
            <a:gdLst/>
            <a:ahLst/>
            <a:cxnLst/>
            <a:rect l="l" t="t" r="r" b="b"/>
            <a:pathLst>
              <a:path w="448944" h="106044">
                <a:moveTo>
                  <a:pt x="62776" y="5219"/>
                </a:moveTo>
                <a:lnTo>
                  <a:pt x="0" y="5219"/>
                </a:lnTo>
                <a:lnTo>
                  <a:pt x="0" y="104165"/>
                </a:lnTo>
                <a:lnTo>
                  <a:pt x="16510" y="104165"/>
                </a:lnTo>
                <a:lnTo>
                  <a:pt x="16510" y="62204"/>
                </a:lnTo>
                <a:lnTo>
                  <a:pt x="56324" y="62204"/>
                </a:lnTo>
                <a:lnTo>
                  <a:pt x="56324" y="47980"/>
                </a:lnTo>
                <a:lnTo>
                  <a:pt x="16510" y="47980"/>
                </a:lnTo>
                <a:lnTo>
                  <a:pt x="16510" y="19456"/>
                </a:lnTo>
                <a:lnTo>
                  <a:pt x="62776" y="19456"/>
                </a:lnTo>
                <a:lnTo>
                  <a:pt x="62776" y="5219"/>
                </a:lnTo>
                <a:close/>
              </a:path>
              <a:path w="448944" h="106044">
                <a:moveTo>
                  <a:pt x="93179" y="29641"/>
                </a:moveTo>
                <a:lnTo>
                  <a:pt x="77114" y="29641"/>
                </a:lnTo>
                <a:lnTo>
                  <a:pt x="77114" y="104165"/>
                </a:lnTo>
                <a:lnTo>
                  <a:pt x="93179" y="104165"/>
                </a:lnTo>
                <a:lnTo>
                  <a:pt x="93179" y="29641"/>
                </a:lnTo>
                <a:close/>
              </a:path>
              <a:path w="448944" h="106044">
                <a:moveTo>
                  <a:pt x="94411" y="10401"/>
                </a:moveTo>
                <a:lnTo>
                  <a:pt x="93611" y="8305"/>
                </a:lnTo>
                <a:lnTo>
                  <a:pt x="90385" y="4800"/>
                </a:lnTo>
                <a:lnTo>
                  <a:pt x="88150" y="3924"/>
                </a:lnTo>
                <a:lnTo>
                  <a:pt x="82334" y="3924"/>
                </a:lnTo>
                <a:lnTo>
                  <a:pt x="80086" y="4800"/>
                </a:lnTo>
                <a:lnTo>
                  <a:pt x="76974" y="8305"/>
                </a:lnTo>
                <a:lnTo>
                  <a:pt x="76200" y="10401"/>
                </a:lnTo>
                <a:lnTo>
                  <a:pt x="76212" y="15252"/>
                </a:lnTo>
                <a:lnTo>
                  <a:pt x="76974" y="17284"/>
                </a:lnTo>
                <a:lnTo>
                  <a:pt x="78524" y="19024"/>
                </a:lnTo>
                <a:lnTo>
                  <a:pt x="80086" y="20751"/>
                </a:lnTo>
                <a:lnTo>
                  <a:pt x="82334" y="21602"/>
                </a:lnTo>
                <a:lnTo>
                  <a:pt x="88150" y="21602"/>
                </a:lnTo>
                <a:lnTo>
                  <a:pt x="90385" y="20751"/>
                </a:lnTo>
                <a:lnTo>
                  <a:pt x="93611" y="17310"/>
                </a:lnTo>
                <a:lnTo>
                  <a:pt x="94411" y="15252"/>
                </a:lnTo>
                <a:lnTo>
                  <a:pt x="94411" y="10401"/>
                </a:lnTo>
                <a:close/>
              </a:path>
              <a:path w="448944" h="106044">
                <a:moveTo>
                  <a:pt x="147612" y="29959"/>
                </a:moveTo>
                <a:lnTo>
                  <a:pt x="145275" y="28879"/>
                </a:lnTo>
                <a:lnTo>
                  <a:pt x="142836" y="28333"/>
                </a:lnTo>
                <a:lnTo>
                  <a:pt x="132270" y="28333"/>
                </a:lnTo>
                <a:lnTo>
                  <a:pt x="127266" y="29933"/>
                </a:lnTo>
                <a:lnTo>
                  <a:pt x="125285" y="33121"/>
                </a:lnTo>
                <a:lnTo>
                  <a:pt x="125158" y="29641"/>
                </a:lnTo>
                <a:lnTo>
                  <a:pt x="109550" y="29641"/>
                </a:lnTo>
                <a:lnTo>
                  <a:pt x="109550" y="104165"/>
                </a:lnTo>
                <a:lnTo>
                  <a:pt x="125552" y="104165"/>
                </a:lnTo>
                <a:lnTo>
                  <a:pt x="125552" y="52476"/>
                </a:lnTo>
                <a:lnTo>
                  <a:pt x="127977" y="46736"/>
                </a:lnTo>
                <a:lnTo>
                  <a:pt x="132702" y="43865"/>
                </a:lnTo>
                <a:lnTo>
                  <a:pt x="139712" y="43865"/>
                </a:lnTo>
                <a:lnTo>
                  <a:pt x="141706" y="43865"/>
                </a:lnTo>
                <a:lnTo>
                  <a:pt x="144322" y="44183"/>
                </a:lnTo>
                <a:lnTo>
                  <a:pt x="147535" y="44805"/>
                </a:lnTo>
                <a:lnTo>
                  <a:pt x="147612" y="29959"/>
                </a:lnTo>
                <a:close/>
              </a:path>
              <a:path w="448944" h="106044">
                <a:moveTo>
                  <a:pt x="213550" y="64884"/>
                </a:moveTo>
                <a:lnTo>
                  <a:pt x="197548" y="31623"/>
                </a:lnTo>
                <a:lnTo>
                  <a:pt x="197548" y="59499"/>
                </a:lnTo>
                <a:lnTo>
                  <a:pt x="166420" y="58483"/>
                </a:lnTo>
                <a:lnTo>
                  <a:pt x="167017" y="53848"/>
                </a:lnTo>
                <a:lnTo>
                  <a:pt x="168783" y="49974"/>
                </a:lnTo>
                <a:lnTo>
                  <a:pt x="174726" y="43738"/>
                </a:lnTo>
                <a:lnTo>
                  <a:pt x="178320" y="42164"/>
                </a:lnTo>
                <a:lnTo>
                  <a:pt x="187985" y="42164"/>
                </a:lnTo>
                <a:lnTo>
                  <a:pt x="191770" y="43980"/>
                </a:lnTo>
                <a:lnTo>
                  <a:pt x="196062" y="51244"/>
                </a:lnTo>
                <a:lnTo>
                  <a:pt x="197281" y="55245"/>
                </a:lnTo>
                <a:lnTo>
                  <a:pt x="197548" y="59499"/>
                </a:lnTo>
                <a:lnTo>
                  <a:pt x="197548" y="31623"/>
                </a:lnTo>
                <a:lnTo>
                  <a:pt x="196519" y="30975"/>
                </a:lnTo>
                <a:lnTo>
                  <a:pt x="190080" y="28994"/>
                </a:lnTo>
                <a:lnTo>
                  <a:pt x="182549" y="28333"/>
                </a:lnTo>
                <a:lnTo>
                  <a:pt x="176872" y="28333"/>
                </a:lnTo>
                <a:lnTo>
                  <a:pt x="149745" y="58483"/>
                </a:lnTo>
                <a:lnTo>
                  <a:pt x="149720" y="69380"/>
                </a:lnTo>
                <a:lnTo>
                  <a:pt x="150304" y="76885"/>
                </a:lnTo>
                <a:lnTo>
                  <a:pt x="176707" y="104838"/>
                </a:lnTo>
                <a:lnTo>
                  <a:pt x="184111" y="105473"/>
                </a:lnTo>
                <a:lnTo>
                  <a:pt x="191465" y="105473"/>
                </a:lnTo>
                <a:lnTo>
                  <a:pt x="213283" y="89458"/>
                </a:lnTo>
                <a:lnTo>
                  <a:pt x="203009" y="81292"/>
                </a:lnTo>
                <a:lnTo>
                  <a:pt x="200139" y="85064"/>
                </a:lnTo>
                <a:lnTo>
                  <a:pt x="197358" y="87731"/>
                </a:lnTo>
                <a:lnTo>
                  <a:pt x="191973" y="90906"/>
                </a:lnTo>
                <a:lnTo>
                  <a:pt x="188683" y="91706"/>
                </a:lnTo>
                <a:lnTo>
                  <a:pt x="178955" y="91706"/>
                </a:lnTo>
                <a:lnTo>
                  <a:pt x="174383" y="89636"/>
                </a:lnTo>
                <a:lnTo>
                  <a:pt x="167678" y="81368"/>
                </a:lnTo>
                <a:lnTo>
                  <a:pt x="165950" y="76949"/>
                </a:lnTo>
                <a:lnTo>
                  <a:pt x="165836" y="72250"/>
                </a:lnTo>
                <a:lnTo>
                  <a:pt x="213550" y="72250"/>
                </a:lnTo>
                <a:lnTo>
                  <a:pt x="213550" y="64884"/>
                </a:lnTo>
                <a:close/>
              </a:path>
              <a:path w="448944" h="106044">
                <a:moveTo>
                  <a:pt x="312369" y="29641"/>
                </a:moveTo>
                <a:lnTo>
                  <a:pt x="296214" y="29641"/>
                </a:lnTo>
                <a:lnTo>
                  <a:pt x="283908" y="78232"/>
                </a:lnTo>
                <a:lnTo>
                  <a:pt x="268833" y="29641"/>
                </a:lnTo>
                <a:lnTo>
                  <a:pt x="256235" y="29641"/>
                </a:lnTo>
                <a:lnTo>
                  <a:pt x="241388" y="77254"/>
                </a:lnTo>
                <a:lnTo>
                  <a:pt x="228815" y="29641"/>
                </a:lnTo>
                <a:lnTo>
                  <a:pt x="212636" y="29641"/>
                </a:lnTo>
                <a:lnTo>
                  <a:pt x="234276" y="104165"/>
                </a:lnTo>
                <a:lnTo>
                  <a:pt x="247027" y="104165"/>
                </a:lnTo>
                <a:lnTo>
                  <a:pt x="262331" y="55257"/>
                </a:lnTo>
                <a:lnTo>
                  <a:pt x="278028" y="104165"/>
                </a:lnTo>
                <a:lnTo>
                  <a:pt x="290728" y="104165"/>
                </a:lnTo>
                <a:lnTo>
                  <a:pt x="312369" y="29641"/>
                </a:lnTo>
                <a:close/>
              </a:path>
              <a:path w="448944" h="106044">
                <a:moveTo>
                  <a:pt x="380047" y="100774"/>
                </a:moveTo>
                <a:lnTo>
                  <a:pt x="379374" y="99212"/>
                </a:lnTo>
                <a:lnTo>
                  <a:pt x="378396" y="96951"/>
                </a:lnTo>
                <a:lnTo>
                  <a:pt x="377571" y="91897"/>
                </a:lnTo>
                <a:lnTo>
                  <a:pt x="377571" y="90982"/>
                </a:lnTo>
                <a:lnTo>
                  <a:pt x="377571" y="69837"/>
                </a:lnTo>
                <a:lnTo>
                  <a:pt x="377482" y="45173"/>
                </a:lnTo>
                <a:lnTo>
                  <a:pt x="376148" y="41973"/>
                </a:lnTo>
                <a:lnTo>
                  <a:pt x="374891" y="38963"/>
                </a:lnTo>
                <a:lnTo>
                  <a:pt x="364210" y="30467"/>
                </a:lnTo>
                <a:lnTo>
                  <a:pt x="357479" y="28333"/>
                </a:lnTo>
                <a:lnTo>
                  <a:pt x="340360" y="28333"/>
                </a:lnTo>
                <a:lnTo>
                  <a:pt x="333108" y="30734"/>
                </a:lnTo>
                <a:lnTo>
                  <a:pt x="322097" y="40322"/>
                </a:lnTo>
                <a:lnTo>
                  <a:pt x="319341" y="46189"/>
                </a:lnTo>
                <a:lnTo>
                  <a:pt x="319341" y="53136"/>
                </a:lnTo>
                <a:lnTo>
                  <a:pt x="335343" y="53136"/>
                </a:lnTo>
                <a:lnTo>
                  <a:pt x="335343" y="49504"/>
                </a:lnTo>
                <a:lnTo>
                  <a:pt x="336524" y="46736"/>
                </a:lnTo>
                <a:lnTo>
                  <a:pt x="341287" y="42926"/>
                </a:lnTo>
                <a:lnTo>
                  <a:pt x="344538" y="41973"/>
                </a:lnTo>
                <a:lnTo>
                  <a:pt x="353021" y="41973"/>
                </a:lnTo>
                <a:lnTo>
                  <a:pt x="356273" y="43040"/>
                </a:lnTo>
                <a:lnTo>
                  <a:pt x="358381" y="45173"/>
                </a:lnTo>
                <a:lnTo>
                  <a:pt x="360514" y="47282"/>
                </a:lnTo>
                <a:lnTo>
                  <a:pt x="361581" y="50152"/>
                </a:lnTo>
                <a:lnTo>
                  <a:pt x="361581" y="57442"/>
                </a:lnTo>
                <a:lnTo>
                  <a:pt x="361581" y="69837"/>
                </a:lnTo>
                <a:lnTo>
                  <a:pt x="361581" y="81978"/>
                </a:lnTo>
                <a:lnTo>
                  <a:pt x="360553" y="84048"/>
                </a:lnTo>
                <a:lnTo>
                  <a:pt x="358597" y="86067"/>
                </a:lnTo>
                <a:lnTo>
                  <a:pt x="352831" y="90004"/>
                </a:lnTo>
                <a:lnTo>
                  <a:pt x="349415" y="90982"/>
                </a:lnTo>
                <a:lnTo>
                  <a:pt x="341515" y="90982"/>
                </a:lnTo>
                <a:lnTo>
                  <a:pt x="338607" y="90017"/>
                </a:lnTo>
                <a:lnTo>
                  <a:pt x="334835" y="86144"/>
                </a:lnTo>
                <a:lnTo>
                  <a:pt x="334010" y="84048"/>
                </a:lnTo>
                <a:lnTo>
                  <a:pt x="333908" y="73774"/>
                </a:lnTo>
                <a:lnTo>
                  <a:pt x="340042" y="70078"/>
                </a:lnTo>
                <a:lnTo>
                  <a:pt x="352336" y="69837"/>
                </a:lnTo>
                <a:lnTo>
                  <a:pt x="361581" y="69837"/>
                </a:lnTo>
                <a:lnTo>
                  <a:pt x="361581" y="57442"/>
                </a:lnTo>
                <a:lnTo>
                  <a:pt x="341477" y="57442"/>
                </a:lnTo>
                <a:lnTo>
                  <a:pt x="333311" y="59563"/>
                </a:lnTo>
                <a:lnTo>
                  <a:pt x="320941" y="68046"/>
                </a:lnTo>
                <a:lnTo>
                  <a:pt x="317842" y="74295"/>
                </a:lnTo>
                <a:lnTo>
                  <a:pt x="317842" y="89001"/>
                </a:lnTo>
                <a:lnTo>
                  <a:pt x="320217" y="94437"/>
                </a:lnTo>
                <a:lnTo>
                  <a:pt x="329704" y="103263"/>
                </a:lnTo>
                <a:lnTo>
                  <a:pt x="335953" y="105473"/>
                </a:lnTo>
                <a:lnTo>
                  <a:pt x="348348" y="105473"/>
                </a:lnTo>
                <a:lnTo>
                  <a:pt x="352488" y="104559"/>
                </a:lnTo>
                <a:lnTo>
                  <a:pt x="359752" y="100888"/>
                </a:lnTo>
                <a:lnTo>
                  <a:pt x="361810" y="99707"/>
                </a:lnTo>
                <a:lnTo>
                  <a:pt x="362292" y="99212"/>
                </a:lnTo>
                <a:lnTo>
                  <a:pt x="362356" y="99860"/>
                </a:lnTo>
                <a:lnTo>
                  <a:pt x="363016" y="101511"/>
                </a:lnTo>
                <a:lnTo>
                  <a:pt x="364248" y="104165"/>
                </a:lnTo>
                <a:lnTo>
                  <a:pt x="380047" y="104165"/>
                </a:lnTo>
                <a:lnTo>
                  <a:pt x="380047" y="100774"/>
                </a:lnTo>
                <a:close/>
              </a:path>
              <a:path w="448944" h="106044">
                <a:moveTo>
                  <a:pt x="414947" y="0"/>
                </a:moveTo>
                <a:lnTo>
                  <a:pt x="398881" y="0"/>
                </a:lnTo>
                <a:lnTo>
                  <a:pt x="398881" y="104165"/>
                </a:lnTo>
                <a:lnTo>
                  <a:pt x="414947" y="104165"/>
                </a:lnTo>
                <a:lnTo>
                  <a:pt x="414947" y="0"/>
                </a:lnTo>
                <a:close/>
              </a:path>
              <a:path w="448944" h="106044">
                <a:moveTo>
                  <a:pt x="448360" y="0"/>
                </a:moveTo>
                <a:lnTo>
                  <a:pt x="432308" y="0"/>
                </a:lnTo>
                <a:lnTo>
                  <a:pt x="432308" y="104165"/>
                </a:lnTo>
                <a:lnTo>
                  <a:pt x="448360" y="104165"/>
                </a:lnTo>
                <a:lnTo>
                  <a:pt x="44836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0204" y="2245353"/>
            <a:ext cx="1797962" cy="132688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744055" y="2691263"/>
            <a:ext cx="1464945" cy="128270"/>
            <a:chOff x="744055" y="2691263"/>
            <a:chExt cx="1464945" cy="128270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055" y="2692568"/>
              <a:ext cx="944853" cy="10025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726107" y="2691269"/>
              <a:ext cx="482600" cy="128270"/>
            </a:xfrm>
            <a:custGeom>
              <a:avLst/>
              <a:gdLst/>
              <a:ahLst/>
              <a:cxnLst/>
              <a:rect l="l" t="t" r="r" b="b"/>
              <a:pathLst>
                <a:path w="482600" h="128269">
                  <a:moveTo>
                    <a:pt x="77343" y="1498"/>
                  </a:moveTo>
                  <a:lnTo>
                    <a:pt x="0" y="1498"/>
                  </a:lnTo>
                  <a:lnTo>
                    <a:pt x="0" y="15468"/>
                  </a:lnTo>
                  <a:lnTo>
                    <a:pt x="30480" y="15468"/>
                  </a:lnTo>
                  <a:lnTo>
                    <a:pt x="30480" y="100558"/>
                  </a:lnTo>
                  <a:lnTo>
                    <a:pt x="46799" y="100558"/>
                  </a:lnTo>
                  <a:lnTo>
                    <a:pt x="46799" y="15468"/>
                  </a:lnTo>
                  <a:lnTo>
                    <a:pt x="77343" y="15468"/>
                  </a:lnTo>
                  <a:lnTo>
                    <a:pt x="77343" y="1498"/>
                  </a:lnTo>
                  <a:close/>
                </a:path>
                <a:path w="482600" h="128269">
                  <a:moveTo>
                    <a:pt x="117043" y="26047"/>
                  </a:moveTo>
                  <a:lnTo>
                    <a:pt x="114719" y="24955"/>
                  </a:lnTo>
                  <a:lnTo>
                    <a:pt x="112280" y="24409"/>
                  </a:lnTo>
                  <a:lnTo>
                    <a:pt x="101701" y="24409"/>
                  </a:lnTo>
                  <a:lnTo>
                    <a:pt x="96697" y="26009"/>
                  </a:lnTo>
                  <a:lnTo>
                    <a:pt x="94716" y="29210"/>
                  </a:lnTo>
                  <a:lnTo>
                    <a:pt x="94589" y="25717"/>
                  </a:lnTo>
                  <a:lnTo>
                    <a:pt x="78994" y="25717"/>
                  </a:lnTo>
                  <a:lnTo>
                    <a:pt x="78994" y="100253"/>
                  </a:lnTo>
                  <a:lnTo>
                    <a:pt x="94983" y="100253"/>
                  </a:lnTo>
                  <a:lnTo>
                    <a:pt x="94983" y="48564"/>
                  </a:lnTo>
                  <a:lnTo>
                    <a:pt x="97421" y="42811"/>
                  </a:lnTo>
                  <a:lnTo>
                    <a:pt x="102146" y="39941"/>
                  </a:lnTo>
                  <a:lnTo>
                    <a:pt x="109143" y="39941"/>
                  </a:lnTo>
                  <a:lnTo>
                    <a:pt x="111150" y="39941"/>
                  </a:lnTo>
                  <a:lnTo>
                    <a:pt x="113753" y="40259"/>
                  </a:lnTo>
                  <a:lnTo>
                    <a:pt x="116979" y="40894"/>
                  </a:lnTo>
                  <a:lnTo>
                    <a:pt x="117043" y="26047"/>
                  </a:lnTo>
                  <a:close/>
                </a:path>
                <a:path w="482600" h="128269">
                  <a:moveTo>
                    <a:pt x="181051" y="96862"/>
                  </a:moveTo>
                  <a:lnTo>
                    <a:pt x="180378" y="95288"/>
                  </a:lnTo>
                  <a:lnTo>
                    <a:pt x="179400" y="93027"/>
                  </a:lnTo>
                  <a:lnTo>
                    <a:pt x="178562" y="87985"/>
                  </a:lnTo>
                  <a:lnTo>
                    <a:pt x="178562" y="87071"/>
                  </a:lnTo>
                  <a:lnTo>
                    <a:pt x="178562" y="65925"/>
                  </a:lnTo>
                  <a:lnTo>
                    <a:pt x="178485" y="41249"/>
                  </a:lnTo>
                  <a:lnTo>
                    <a:pt x="177152" y="38049"/>
                  </a:lnTo>
                  <a:lnTo>
                    <a:pt x="175895" y="35052"/>
                  </a:lnTo>
                  <a:lnTo>
                    <a:pt x="165214" y="26543"/>
                  </a:lnTo>
                  <a:lnTo>
                    <a:pt x="158483" y="24409"/>
                  </a:lnTo>
                  <a:lnTo>
                    <a:pt x="141363" y="24409"/>
                  </a:lnTo>
                  <a:lnTo>
                    <a:pt x="134112" y="26809"/>
                  </a:lnTo>
                  <a:lnTo>
                    <a:pt x="123101" y="36410"/>
                  </a:lnTo>
                  <a:lnTo>
                    <a:pt x="120345" y="42265"/>
                  </a:lnTo>
                  <a:lnTo>
                    <a:pt x="120345" y="49212"/>
                  </a:lnTo>
                  <a:lnTo>
                    <a:pt x="136334" y="49212"/>
                  </a:lnTo>
                  <a:lnTo>
                    <a:pt x="136334" y="45580"/>
                  </a:lnTo>
                  <a:lnTo>
                    <a:pt x="137528" y="42811"/>
                  </a:lnTo>
                  <a:lnTo>
                    <a:pt x="142290" y="39014"/>
                  </a:lnTo>
                  <a:lnTo>
                    <a:pt x="145542" y="38049"/>
                  </a:lnTo>
                  <a:lnTo>
                    <a:pt x="154025" y="38049"/>
                  </a:lnTo>
                  <a:lnTo>
                    <a:pt x="157264" y="39116"/>
                  </a:lnTo>
                  <a:lnTo>
                    <a:pt x="159385" y="41249"/>
                  </a:lnTo>
                  <a:lnTo>
                    <a:pt x="161505" y="43357"/>
                  </a:lnTo>
                  <a:lnTo>
                    <a:pt x="162572" y="46228"/>
                  </a:lnTo>
                  <a:lnTo>
                    <a:pt x="162572" y="53517"/>
                  </a:lnTo>
                  <a:lnTo>
                    <a:pt x="162572" y="65925"/>
                  </a:lnTo>
                  <a:lnTo>
                    <a:pt x="162572" y="78054"/>
                  </a:lnTo>
                  <a:lnTo>
                    <a:pt x="161556" y="80124"/>
                  </a:lnTo>
                  <a:lnTo>
                    <a:pt x="159600" y="82156"/>
                  </a:lnTo>
                  <a:lnTo>
                    <a:pt x="153835" y="86093"/>
                  </a:lnTo>
                  <a:lnTo>
                    <a:pt x="150418" y="87071"/>
                  </a:lnTo>
                  <a:lnTo>
                    <a:pt x="142519" y="87071"/>
                  </a:lnTo>
                  <a:lnTo>
                    <a:pt x="139598" y="86093"/>
                  </a:lnTo>
                  <a:lnTo>
                    <a:pt x="135839" y="82232"/>
                  </a:lnTo>
                  <a:lnTo>
                    <a:pt x="135013" y="80124"/>
                  </a:lnTo>
                  <a:lnTo>
                    <a:pt x="134899" y="69862"/>
                  </a:lnTo>
                  <a:lnTo>
                    <a:pt x="141046" y="66154"/>
                  </a:lnTo>
                  <a:lnTo>
                    <a:pt x="153339" y="65925"/>
                  </a:lnTo>
                  <a:lnTo>
                    <a:pt x="162572" y="65925"/>
                  </a:lnTo>
                  <a:lnTo>
                    <a:pt x="162572" y="53517"/>
                  </a:lnTo>
                  <a:lnTo>
                    <a:pt x="142481" y="53517"/>
                  </a:lnTo>
                  <a:lnTo>
                    <a:pt x="134315" y="55638"/>
                  </a:lnTo>
                  <a:lnTo>
                    <a:pt x="121932" y="64122"/>
                  </a:lnTo>
                  <a:lnTo>
                    <a:pt x="118846" y="70383"/>
                  </a:lnTo>
                  <a:lnTo>
                    <a:pt x="118846" y="85090"/>
                  </a:lnTo>
                  <a:lnTo>
                    <a:pt x="121221" y="90512"/>
                  </a:lnTo>
                  <a:lnTo>
                    <a:pt x="130708" y="99352"/>
                  </a:lnTo>
                  <a:lnTo>
                    <a:pt x="136944" y="101561"/>
                  </a:lnTo>
                  <a:lnTo>
                    <a:pt x="149352" y="101561"/>
                  </a:lnTo>
                  <a:lnTo>
                    <a:pt x="153492" y="100647"/>
                  </a:lnTo>
                  <a:lnTo>
                    <a:pt x="160756" y="96964"/>
                  </a:lnTo>
                  <a:lnTo>
                    <a:pt x="162814" y="95796"/>
                  </a:lnTo>
                  <a:lnTo>
                    <a:pt x="163296" y="95288"/>
                  </a:lnTo>
                  <a:lnTo>
                    <a:pt x="163360" y="95948"/>
                  </a:lnTo>
                  <a:lnTo>
                    <a:pt x="164007" y="97599"/>
                  </a:lnTo>
                  <a:lnTo>
                    <a:pt x="165252" y="100253"/>
                  </a:lnTo>
                  <a:lnTo>
                    <a:pt x="181051" y="100253"/>
                  </a:lnTo>
                  <a:lnTo>
                    <a:pt x="181051" y="96862"/>
                  </a:lnTo>
                  <a:close/>
                </a:path>
                <a:path w="482600" h="128269">
                  <a:moveTo>
                    <a:pt x="215950" y="25717"/>
                  </a:moveTo>
                  <a:lnTo>
                    <a:pt x="199885" y="25717"/>
                  </a:lnTo>
                  <a:lnTo>
                    <a:pt x="199885" y="100253"/>
                  </a:lnTo>
                  <a:lnTo>
                    <a:pt x="215950" y="100253"/>
                  </a:lnTo>
                  <a:lnTo>
                    <a:pt x="215950" y="25717"/>
                  </a:lnTo>
                  <a:close/>
                </a:path>
                <a:path w="482600" h="128269">
                  <a:moveTo>
                    <a:pt x="217182" y="6489"/>
                  </a:moveTo>
                  <a:lnTo>
                    <a:pt x="216382" y="4381"/>
                  </a:lnTo>
                  <a:lnTo>
                    <a:pt x="213156" y="876"/>
                  </a:lnTo>
                  <a:lnTo>
                    <a:pt x="210921" y="0"/>
                  </a:lnTo>
                  <a:lnTo>
                    <a:pt x="205105" y="0"/>
                  </a:lnTo>
                  <a:lnTo>
                    <a:pt x="202857" y="876"/>
                  </a:lnTo>
                  <a:lnTo>
                    <a:pt x="199745" y="4381"/>
                  </a:lnTo>
                  <a:lnTo>
                    <a:pt x="198970" y="6489"/>
                  </a:lnTo>
                  <a:lnTo>
                    <a:pt x="198983" y="11341"/>
                  </a:lnTo>
                  <a:lnTo>
                    <a:pt x="199745" y="13373"/>
                  </a:lnTo>
                  <a:lnTo>
                    <a:pt x="201295" y="15113"/>
                  </a:lnTo>
                  <a:lnTo>
                    <a:pt x="202857" y="16827"/>
                  </a:lnTo>
                  <a:lnTo>
                    <a:pt x="205105" y="17691"/>
                  </a:lnTo>
                  <a:lnTo>
                    <a:pt x="210921" y="17691"/>
                  </a:lnTo>
                  <a:lnTo>
                    <a:pt x="213156" y="16827"/>
                  </a:lnTo>
                  <a:lnTo>
                    <a:pt x="216382" y="13385"/>
                  </a:lnTo>
                  <a:lnTo>
                    <a:pt x="217182" y="11341"/>
                  </a:lnTo>
                  <a:lnTo>
                    <a:pt x="217182" y="6489"/>
                  </a:lnTo>
                  <a:close/>
                </a:path>
                <a:path w="482600" h="128269">
                  <a:moveTo>
                    <a:pt x="291782" y="100253"/>
                  </a:moveTo>
                  <a:lnTo>
                    <a:pt x="291744" y="41986"/>
                  </a:lnTo>
                  <a:lnTo>
                    <a:pt x="289496" y="35013"/>
                  </a:lnTo>
                  <a:lnTo>
                    <a:pt x="280568" y="26530"/>
                  </a:lnTo>
                  <a:lnTo>
                    <a:pt x="274624" y="24409"/>
                  </a:lnTo>
                  <a:lnTo>
                    <a:pt x="257848" y="24409"/>
                  </a:lnTo>
                  <a:lnTo>
                    <a:pt x="251396" y="26657"/>
                  </a:lnTo>
                  <a:lnTo>
                    <a:pt x="247827" y="31165"/>
                  </a:lnTo>
                  <a:lnTo>
                    <a:pt x="247561" y="25717"/>
                  </a:lnTo>
                  <a:lnTo>
                    <a:pt x="232321" y="25717"/>
                  </a:lnTo>
                  <a:lnTo>
                    <a:pt x="232321" y="100253"/>
                  </a:lnTo>
                  <a:lnTo>
                    <a:pt x="248323" y="100253"/>
                  </a:lnTo>
                  <a:lnTo>
                    <a:pt x="248323" y="48298"/>
                  </a:lnTo>
                  <a:lnTo>
                    <a:pt x="249732" y="45516"/>
                  </a:lnTo>
                  <a:lnTo>
                    <a:pt x="251764" y="43180"/>
                  </a:lnTo>
                  <a:lnTo>
                    <a:pt x="257073" y="39446"/>
                  </a:lnTo>
                  <a:lnTo>
                    <a:pt x="260134" y="38506"/>
                  </a:lnTo>
                  <a:lnTo>
                    <a:pt x="263588" y="38506"/>
                  </a:lnTo>
                  <a:lnTo>
                    <a:pt x="267639" y="38506"/>
                  </a:lnTo>
                  <a:lnTo>
                    <a:pt x="270675" y="39497"/>
                  </a:lnTo>
                  <a:lnTo>
                    <a:pt x="274713" y="43434"/>
                  </a:lnTo>
                  <a:lnTo>
                    <a:pt x="275729" y="46901"/>
                  </a:lnTo>
                  <a:lnTo>
                    <a:pt x="275729" y="100253"/>
                  </a:lnTo>
                  <a:lnTo>
                    <a:pt x="291782" y="100253"/>
                  </a:lnTo>
                  <a:close/>
                </a:path>
                <a:path w="482600" h="128269">
                  <a:moveTo>
                    <a:pt x="327329" y="25717"/>
                  </a:moveTo>
                  <a:lnTo>
                    <a:pt x="311277" y="25717"/>
                  </a:lnTo>
                  <a:lnTo>
                    <a:pt x="311277" y="100253"/>
                  </a:lnTo>
                  <a:lnTo>
                    <a:pt x="327329" y="100253"/>
                  </a:lnTo>
                  <a:lnTo>
                    <a:pt x="327329" y="25717"/>
                  </a:lnTo>
                  <a:close/>
                </a:path>
                <a:path w="482600" h="128269">
                  <a:moveTo>
                    <a:pt x="328574" y="6489"/>
                  </a:moveTo>
                  <a:lnTo>
                    <a:pt x="327774" y="4381"/>
                  </a:lnTo>
                  <a:lnTo>
                    <a:pt x="324548" y="876"/>
                  </a:lnTo>
                  <a:lnTo>
                    <a:pt x="322313" y="0"/>
                  </a:lnTo>
                  <a:lnTo>
                    <a:pt x="316496" y="0"/>
                  </a:lnTo>
                  <a:lnTo>
                    <a:pt x="314248" y="876"/>
                  </a:lnTo>
                  <a:lnTo>
                    <a:pt x="311137" y="4381"/>
                  </a:lnTo>
                  <a:lnTo>
                    <a:pt x="310362" y="6489"/>
                  </a:lnTo>
                  <a:lnTo>
                    <a:pt x="310375" y="11341"/>
                  </a:lnTo>
                  <a:lnTo>
                    <a:pt x="311137" y="13373"/>
                  </a:lnTo>
                  <a:lnTo>
                    <a:pt x="312686" y="15113"/>
                  </a:lnTo>
                  <a:lnTo>
                    <a:pt x="314248" y="16827"/>
                  </a:lnTo>
                  <a:lnTo>
                    <a:pt x="316496" y="17691"/>
                  </a:lnTo>
                  <a:lnTo>
                    <a:pt x="322313" y="17691"/>
                  </a:lnTo>
                  <a:lnTo>
                    <a:pt x="324548" y="16827"/>
                  </a:lnTo>
                  <a:lnTo>
                    <a:pt x="327774" y="13385"/>
                  </a:lnTo>
                  <a:lnTo>
                    <a:pt x="328574" y="11341"/>
                  </a:lnTo>
                  <a:lnTo>
                    <a:pt x="328574" y="6489"/>
                  </a:lnTo>
                  <a:close/>
                </a:path>
                <a:path w="482600" h="128269">
                  <a:moveTo>
                    <a:pt x="403174" y="100253"/>
                  </a:moveTo>
                  <a:lnTo>
                    <a:pt x="403136" y="41986"/>
                  </a:lnTo>
                  <a:lnTo>
                    <a:pt x="400875" y="35013"/>
                  </a:lnTo>
                  <a:lnTo>
                    <a:pt x="391960" y="26530"/>
                  </a:lnTo>
                  <a:lnTo>
                    <a:pt x="386003" y="24409"/>
                  </a:lnTo>
                  <a:lnTo>
                    <a:pt x="369239" y="24409"/>
                  </a:lnTo>
                  <a:lnTo>
                    <a:pt x="362788" y="26657"/>
                  </a:lnTo>
                  <a:lnTo>
                    <a:pt x="359219" y="31165"/>
                  </a:lnTo>
                  <a:lnTo>
                    <a:pt x="358952" y="25717"/>
                  </a:lnTo>
                  <a:lnTo>
                    <a:pt x="343712" y="25717"/>
                  </a:lnTo>
                  <a:lnTo>
                    <a:pt x="343712" y="100253"/>
                  </a:lnTo>
                  <a:lnTo>
                    <a:pt x="359702" y="100253"/>
                  </a:lnTo>
                  <a:lnTo>
                    <a:pt x="359702" y="48298"/>
                  </a:lnTo>
                  <a:lnTo>
                    <a:pt x="361124" y="45516"/>
                  </a:lnTo>
                  <a:lnTo>
                    <a:pt x="363156" y="43180"/>
                  </a:lnTo>
                  <a:lnTo>
                    <a:pt x="368465" y="39446"/>
                  </a:lnTo>
                  <a:lnTo>
                    <a:pt x="371525" y="38506"/>
                  </a:lnTo>
                  <a:lnTo>
                    <a:pt x="374980" y="38506"/>
                  </a:lnTo>
                  <a:lnTo>
                    <a:pt x="379031" y="38506"/>
                  </a:lnTo>
                  <a:lnTo>
                    <a:pt x="382066" y="39497"/>
                  </a:lnTo>
                  <a:lnTo>
                    <a:pt x="386105" y="43434"/>
                  </a:lnTo>
                  <a:lnTo>
                    <a:pt x="387121" y="46901"/>
                  </a:lnTo>
                  <a:lnTo>
                    <a:pt x="387121" y="100253"/>
                  </a:lnTo>
                  <a:lnTo>
                    <a:pt x="403174" y="100253"/>
                  </a:lnTo>
                  <a:close/>
                </a:path>
                <a:path w="482600" h="128269">
                  <a:moveTo>
                    <a:pt x="482320" y="25717"/>
                  </a:moveTo>
                  <a:lnTo>
                    <a:pt x="467575" y="25717"/>
                  </a:lnTo>
                  <a:lnTo>
                    <a:pt x="467245" y="30314"/>
                  </a:lnTo>
                  <a:lnTo>
                    <a:pt x="466280" y="29095"/>
                  </a:lnTo>
                  <a:lnTo>
                    <a:pt x="466280" y="47117"/>
                  </a:lnTo>
                  <a:lnTo>
                    <a:pt x="466267" y="78562"/>
                  </a:lnTo>
                  <a:lnTo>
                    <a:pt x="463270" y="84416"/>
                  </a:lnTo>
                  <a:lnTo>
                    <a:pt x="458304" y="87388"/>
                  </a:lnTo>
                  <a:lnTo>
                    <a:pt x="445668" y="87388"/>
                  </a:lnTo>
                  <a:lnTo>
                    <a:pt x="441439" y="85115"/>
                  </a:lnTo>
                  <a:lnTo>
                    <a:pt x="436130" y="76022"/>
                  </a:lnTo>
                  <a:lnTo>
                    <a:pt x="434809" y="70421"/>
                  </a:lnTo>
                  <a:lnTo>
                    <a:pt x="434809" y="55740"/>
                  </a:lnTo>
                  <a:lnTo>
                    <a:pt x="466280" y="47117"/>
                  </a:lnTo>
                  <a:lnTo>
                    <a:pt x="466280" y="29095"/>
                  </a:lnTo>
                  <a:lnTo>
                    <a:pt x="464134" y="26377"/>
                  </a:lnTo>
                  <a:lnTo>
                    <a:pt x="457936" y="24409"/>
                  </a:lnTo>
                  <a:lnTo>
                    <a:pt x="439381" y="24409"/>
                  </a:lnTo>
                  <a:lnTo>
                    <a:pt x="418820" y="62395"/>
                  </a:lnTo>
                  <a:lnTo>
                    <a:pt x="418820" y="63766"/>
                  </a:lnTo>
                  <a:lnTo>
                    <a:pt x="439381" y="101561"/>
                  </a:lnTo>
                  <a:lnTo>
                    <a:pt x="457517" y="101561"/>
                  </a:lnTo>
                  <a:lnTo>
                    <a:pt x="463461" y="99872"/>
                  </a:lnTo>
                  <a:lnTo>
                    <a:pt x="466331" y="96494"/>
                  </a:lnTo>
                  <a:lnTo>
                    <a:pt x="466331" y="102997"/>
                  </a:lnTo>
                  <a:lnTo>
                    <a:pt x="464832" y="107213"/>
                  </a:lnTo>
                  <a:lnTo>
                    <a:pt x="458825" y="112864"/>
                  </a:lnTo>
                  <a:lnTo>
                    <a:pt x="454736" y="114287"/>
                  </a:lnTo>
                  <a:lnTo>
                    <a:pt x="442772" y="114287"/>
                  </a:lnTo>
                  <a:lnTo>
                    <a:pt x="436486" y="110744"/>
                  </a:lnTo>
                  <a:lnTo>
                    <a:pt x="430695" y="103682"/>
                  </a:lnTo>
                  <a:lnTo>
                    <a:pt x="421817" y="113728"/>
                  </a:lnTo>
                  <a:lnTo>
                    <a:pt x="425818" y="119557"/>
                  </a:lnTo>
                  <a:lnTo>
                    <a:pt x="430631" y="123405"/>
                  </a:lnTo>
                  <a:lnTo>
                    <a:pt x="441858" y="127177"/>
                  </a:lnTo>
                  <a:lnTo>
                    <a:pt x="446595" y="128117"/>
                  </a:lnTo>
                  <a:lnTo>
                    <a:pt x="459765" y="128117"/>
                  </a:lnTo>
                  <a:lnTo>
                    <a:pt x="467385" y="125374"/>
                  </a:lnTo>
                  <a:lnTo>
                    <a:pt x="479336" y="114414"/>
                  </a:lnTo>
                  <a:lnTo>
                    <a:pt x="479386" y="114287"/>
                  </a:lnTo>
                  <a:lnTo>
                    <a:pt x="482320" y="106718"/>
                  </a:lnTo>
                  <a:lnTo>
                    <a:pt x="482320" y="96494"/>
                  </a:lnTo>
                  <a:lnTo>
                    <a:pt x="482320" y="87388"/>
                  </a:lnTo>
                  <a:lnTo>
                    <a:pt x="482320" y="38506"/>
                  </a:lnTo>
                  <a:lnTo>
                    <a:pt x="482320" y="30314"/>
                  </a:lnTo>
                  <a:lnTo>
                    <a:pt x="482320" y="25717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/>
          <p:nvPr/>
        </p:nvSpPr>
        <p:spPr>
          <a:xfrm>
            <a:off x="744054" y="3129343"/>
            <a:ext cx="644525" cy="106045"/>
          </a:xfrm>
          <a:custGeom>
            <a:avLst/>
            <a:gdLst/>
            <a:ahLst/>
            <a:cxnLst/>
            <a:rect l="l" t="t" r="r" b="b"/>
            <a:pathLst>
              <a:path w="644525" h="106044">
                <a:moveTo>
                  <a:pt x="72707" y="5219"/>
                </a:moveTo>
                <a:lnTo>
                  <a:pt x="56248" y="5219"/>
                </a:lnTo>
                <a:lnTo>
                  <a:pt x="56248" y="78320"/>
                </a:lnTo>
                <a:lnTo>
                  <a:pt x="54444" y="83350"/>
                </a:lnTo>
                <a:lnTo>
                  <a:pt x="47244" y="89725"/>
                </a:lnTo>
                <a:lnTo>
                  <a:pt x="42392" y="91313"/>
                </a:lnTo>
                <a:lnTo>
                  <a:pt x="30251" y="91313"/>
                </a:lnTo>
                <a:lnTo>
                  <a:pt x="25425" y="89725"/>
                </a:lnTo>
                <a:lnTo>
                  <a:pt x="18186" y="83350"/>
                </a:lnTo>
                <a:lnTo>
                  <a:pt x="16370" y="78320"/>
                </a:lnTo>
                <a:lnTo>
                  <a:pt x="16370" y="5219"/>
                </a:lnTo>
                <a:lnTo>
                  <a:pt x="0" y="5219"/>
                </a:lnTo>
                <a:lnTo>
                  <a:pt x="0" y="71475"/>
                </a:lnTo>
                <a:lnTo>
                  <a:pt x="647" y="79438"/>
                </a:lnTo>
                <a:lnTo>
                  <a:pt x="28956" y="104940"/>
                </a:lnTo>
                <a:lnTo>
                  <a:pt x="36283" y="105473"/>
                </a:lnTo>
                <a:lnTo>
                  <a:pt x="43319" y="104940"/>
                </a:lnTo>
                <a:lnTo>
                  <a:pt x="72021" y="79438"/>
                </a:lnTo>
                <a:lnTo>
                  <a:pt x="72707" y="71475"/>
                </a:lnTo>
                <a:lnTo>
                  <a:pt x="72707" y="5219"/>
                </a:lnTo>
                <a:close/>
              </a:path>
              <a:path w="644525" h="106044">
                <a:moveTo>
                  <a:pt x="146278" y="76123"/>
                </a:moveTo>
                <a:lnTo>
                  <a:pt x="143979" y="71183"/>
                </a:lnTo>
                <a:lnTo>
                  <a:pt x="134747" y="64262"/>
                </a:lnTo>
                <a:lnTo>
                  <a:pt x="127977" y="61518"/>
                </a:lnTo>
                <a:lnTo>
                  <a:pt x="112737" y="58077"/>
                </a:lnTo>
                <a:lnTo>
                  <a:pt x="108775" y="56730"/>
                </a:lnTo>
                <a:lnTo>
                  <a:pt x="105460" y="54140"/>
                </a:lnTo>
                <a:lnTo>
                  <a:pt x="104635" y="52501"/>
                </a:lnTo>
                <a:lnTo>
                  <a:pt x="104635" y="48539"/>
                </a:lnTo>
                <a:lnTo>
                  <a:pt x="105537" y="46659"/>
                </a:lnTo>
                <a:lnTo>
                  <a:pt x="109118" y="43065"/>
                </a:lnTo>
                <a:lnTo>
                  <a:pt x="112255" y="42164"/>
                </a:lnTo>
                <a:lnTo>
                  <a:pt x="120916" y="42164"/>
                </a:lnTo>
                <a:lnTo>
                  <a:pt x="124104" y="43281"/>
                </a:lnTo>
                <a:lnTo>
                  <a:pt x="128473" y="47688"/>
                </a:lnTo>
                <a:lnTo>
                  <a:pt x="129565" y="50634"/>
                </a:lnTo>
                <a:lnTo>
                  <a:pt x="129565" y="54305"/>
                </a:lnTo>
                <a:lnTo>
                  <a:pt x="145567" y="54305"/>
                </a:lnTo>
                <a:lnTo>
                  <a:pt x="145567" y="46316"/>
                </a:lnTo>
                <a:lnTo>
                  <a:pt x="142989" y="40005"/>
                </a:lnTo>
                <a:lnTo>
                  <a:pt x="132689" y="30670"/>
                </a:lnTo>
                <a:lnTo>
                  <a:pt x="125653" y="28333"/>
                </a:lnTo>
                <a:lnTo>
                  <a:pt x="108318" y="28333"/>
                </a:lnTo>
                <a:lnTo>
                  <a:pt x="101523" y="30543"/>
                </a:lnTo>
                <a:lnTo>
                  <a:pt x="91173" y="39420"/>
                </a:lnTo>
                <a:lnTo>
                  <a:pt x="88582" y="44729"/>
                </a:lnTo>
                <a:lnTo>
                  <a:pt x="88582" y="57480"/>
                </a:lnTo>
                <a:lnTo>
                  <a:pt x="91109" y="62433"/>
                </a:lnTo>
                <a:lnTo>
                  <a:pt x="101219" y="69088"/>
                </a:lnTo>
                <a:lnTo>
                  <a:pt x="107810" y="71589"/>
                </a:lnTo>
                <a:lnTo>
                  <a:pt x="122351" y="74574"/>
                </a:lnTo>
                <a:lnTo>
                  <a:pt x="126339" y="76085"/>
                </a:lnTo>
                <a:lnTo>
                  <a:pt x="129489" y="79527"/>
                </a:lnTo>
                <a:lnTo>
                  <a:pt x="130289" y="81419"/>
                </a:lnTo>
                <a:lnTo>
                  <a:pt x="130289" y="83477"/>
                </a:lnTo>
                <a:lnTo>
                  <a:pt x="130289" y="85737"/>
                </a:lnTo>
                <a:lnTo>
                  <a:pt x="129197" y="87668"/>
                </a:lnTo>
                <a:lnTo>
                  <a:pt x="124853" y="90843"/>
                </a:lnTo>
                <a:lnTo>
                  <a:pt x="121526" y="91643"/>
                </a:lnTo>
                <a:lnTo>
                  <a:pt x="113626" y="91643"/>
                </a:lnTo>
                <a:lnTo>
                  <a:pt x="110350" y="90817"/>
                </a:lnTo>
                <a:lnTo>
                  <a:pt x="104101" y="87541"/>
                </a:lnTo>
                <a:lnTo>
                  <a:pt x="102412" y="83959"/>
                </a:lnTo>
                <a:lnTo>
                  <a:pt x="102120" y="78460"/>
                </a:lnTo>
                <a:lnTo>
                  <a:pt x="86169" y="78460"/>
                </a:lnTo>
                <a:lnTo>
                  <a:pt x="86169" y="86131"/>
                </a:lnTo>
                <a:lnTo>
                  <a:pt x="88849" y="92570"/>
                </a:lnTo>
                <a:lnTo>
                  <a:pt x="99542" y="102895"/>
                </a:lnTo>
                <a:lnTo>
                  <a:pt x="107162" y="105473"/>
                </a:lnTo>
                <a:lnTo>
                  <a:pt x="125717" y="105473"/>
                </a:lnTo>
                <a:lnTo>
                  <a:pt x="132753" y="103378"/>
                </a:lnTo>
                <a:lnTo>
                  <a:pt x="143573" y="94957"/>
                </a:lnTo>
                <a:lnTo>
                  <a:pt x="146278" y="89420"/>
                </a:lnTo>
                <a:lnTo>
                  <a:pt x="146278" y="76123"/>
                </a:lnTo>
                <a:close/>
              </a:path>
              <a:path w="644525" h="106044">
                <a:moveTo>
                  <a:pt x="216700" y="64884"/>
                </a:moveTo>
                <a:lnTo>
                  <a:pt x="216369" y="59588"/>
                </a:lnTo>
                <a:lnTo>
                  <a:pt x="216242" y="57467"/>
                </a:lnTo>
                <a:lnTo>
                  <a:pt x="214845" y="50673"/>
                </a:lnTo>
                <a:lnTo>
                  <a:pt x="212521" y="44475"/>
                </a:lnTo>
                <a:lnTo>
                  <a:pt x="211162" y="42164"/>
                </a:lnTo>
                <a:lnTo>
                  <a:pt x="209257" y="38900"/>
                </a:lnTo>
                <a:lnTo>
                  <a:pt x="205016" y="34277"/>
                </a:lnTo>
                <a:lnTo>
                  <a:pt x="200710" y="31623"/>
                </a:lnTo>
                <a:lnTo>
                  <a:pt x="200710" y="59499"/>
                </a:lnTo>
                <a:lnTo>
                  <a:pt x="169583" y="58483"/>
                </a:lnTo>
                <a:lnTo>
                  <a:pt x="170167" y="53848"/>
                </a:lnTo>
                <a:lnTo>
                  <a:pt x="171945" y="49974"/>
                </a:lnTo>
                <a:lnTo>
                  <a:pt x="177876" y="43738"/>
                </a:lnTo>
                <a:lnTo>
                  <a:pt x="181483" y="42164"/>
                </a:lnTo>
                <a:lnTo>
                  <a:pt x="191135" y="42164"/>
                </a:lnTo>
                <a:lnTo>
                  <a:pt x="194919" y="43980"/>
                </a:lnTo>
                <a:lnTo>
                  <a:pt x="199212" y="51244"/>
                </a:lnTo>
                <a:lnTo>
                  <a:pt x="200431" y="55245"/>
                </a:lnTo>
                <a:lnTo>
                  <a:pt x="200710" y="59499"/>
                </a:lnTo>
                <a:lnTo>
                  <a:pt x="200710" y="31623"/>
                </a:lnTo>
                <a:lnTo>
                  <a:pt x="199669" y="30975"/>
                </a:lnTo>
                <a:lnTo>
                  <a:pt x="193230" y="28994"/>
                </a:lnTo>
                <a:lnTo>
                  <a:pt x="185699" y="28333"/>
                </a:lnTo>
                <a:lnTo>
                  <a:pt x="180022" y="28333"/>
                </a:lnTo>
                <a:lnTo>
                  <a:pt x="152895" y="58483"/>
                </a:lnTo>
                <a:lnTo>
                  <a:pt x="152869" y="69380"/>
                </a:lnTo>
                <a:lnTo>
                  <a:pt x="153454" y="76885"/>
                </a:lnTo>
                <a:lnTo>
                  <a:pt x="179857" y="104838"/>
                </a:lnTo>
                <a:lnTo>
                  <a:pt x="187261" y="105473"/>
                </a:lnTo>
                <a:lnTo>
                  <a:pt x="194627" y="105473"/>
                </a:lnTo>
                <a:lnTo>
                  <a:pt x="200533" y="103987"/>
                </a:lnTo>
                <a:lnTo>
                  <a:pt x="209524" y="98005"/>
                </a:lnTo>
                <a:lnTo>
                  <a:pt x="213334" y="94157"/>
                </a:lnTo>
                <a:lnTo>
                  <a:pt x="214947" y="91706"/>
                </a:lnTo>
                <a:lnTo>
                  <a:pt x="216446" y="89458"/>
                </a:lnTo>
                <a:lnTo>
                  <a:pt x="206159" y="81292"/>
                </a:lnTo>
                <a:lnTo>
                  <a:pt x="203288" y="85064"/>
                </a:lnTo>
                <a:lnTo>
                  <a:pt x="200507" y="87731"/>
                </a:lnTo>
                <a:lnTo>
                  <a:pt x="195135" y="90906"/>
                </a:lnTo>
                <a:lnTo>
                  <a:pt x="191833" y="91706"/>
                </a:lnTo>
                <a:lnTo>
                  <a:pt x="182105" y="91706"/>
                </a:lnTo>
                <a:lnTo>
                  <a:pt x="177533" y="89636"/>
                </a:lnTo>
                <a:lnTo>
                  <a:pt x="170827" y="81368"/>
                </a:lnTo>
                <a:lnTo>
                  <a:pt x="169100" y="76949"/>
                </a:lnTo>
                <a:lnTo>
                  <a:pt x="168998" y="72250"/>
                </a:lnTo>
                <a:lnTo>
                  <a:pt x="216700" y="72250"/>
                </a:lnTo>
                <a:lnTo>
                  <a:pt x="216700" y="64884"/>
                </a:lnTo>
                <a:close/>
              </a:path>
              <a:path w="644525" h="106044">
                <a:moveTo>
                  <a:pt x="335165" y="5219"/>
                </a:moveTo>
                <a:lnTo>
                  <a:pt x="317309" y="5219"/>
                </a:lnTo>
                <a:lnTo>
                  <a:pt x="291503" y="79502"/>
                </a:lnTo>
                <a:lnTo>
                  <a:pt x="265950" y="5219"/>
                </a:lnTo>
                <a:lnTo>
                  <a:pt x="248094" y="5219"/>
                </a:lnTo>
                <a:lnTo>
                  <a:pt x="284645" y="104165"/>
                </a:lnTo>
                <a:lnTo>
                  <a:pt x="298551" y="104165"/>
                </a:lnTo>
                <a:lnTo>
                  <a:pt x="335165" y="5219"/>
                </a:lnTo>
                <a:close/>
              </a:path>
              <a:path w="644525" h="106044">
                <a:moveTo>
                  <a:pt x="362407" y="29641"/>
                </a:moveTo>
                <a:lnTo>
                  <a:pt x="346341" y="29641"/>
                </a:lnTo>
                <a:lnTo>
                  <a:pt x="346341" y="104165"/>
                </a:lnTo>
                <a:lnTo>
                  <a:pt x="362407" y="104165"/>
                </a:lnTo>
                <a:lnTo>
                  <a:pt x="362407" y="29641"/>
                </a:lnTo>
                <a:close/>
              </a:path>
              <a:path w="644525" h="106044">
                <a:moveTo>
                  <a:pt x="363639" y="10401"/>
                </a:moveTo>
                <a:lnTo>
                  <a:pt x="362839" y="8305"/>
                </a:lnTo>
                <a:lnTo>
                  <a:pt x="359613" y="4800"/>
                </a:lnTo>
                <a:lnTo>
                  <a:pt x="357378" y="3924"/>
                </a:lnTo>
                <a:lnTo>
                  <a:pt x="351561" y="3924"/>
                </a:lnTo>
                <a:lnTo>
                  <a:pt x="349313" y="4800"/>
                </a:lnTo>
                <a:lnTo>
                  <a:pt x="346202" y="8305"/>
                </a:lnTo>
                <a:lnTo>
                  <a:pt x="345427" y="10401"/>
                </a:lnTo>
                <a:lnTo>
                  <a:pt x="345440" y="15252"/>
                </a:lnTo>
                <a:lnTo>
                  <a:pt x="346202" y="17284"/>
                </a:lnTo>
                <a:lnTo>
                  <a:pt x="347751" y="19024"/>
                </a:lnTo>
                <a:lnTo>
                  <a:pt x="349313" y="20751"/>
                </a:lnTo>
                <a:lnTo>
                  <a:pt x="351561" y="21602"/>
                </a:lnTo>
                <a:lnTo>
                  <a:pt x="357378" y="21602"/>
                </a:lnTo>
                <a:lnTo>
                  <a:pt x="359613" y="20751"/>
                </a:lnTo>
                <a:lnTo>
                  <a:pt x="362839" y="17310"/>
                </a:lnTo>
                <a:lnTo>
                  <a:pt x="363639" y="15252"/>
                </a:lnTo>
                <a:lnTo>
                  <a:pt x="363639" y="10401"/>
                </a:lnTo>
                <a:close/>
              </a:path>
              <a:path w="644525" h="106044">
                <a:moveTo>
                  <a:pt x="416839" y="29959"/>
                </a:moveTo>
                <a:lnTo>
                  <a:pt x="414502" y="28879"/>
                </a:lnTo>
                <a:lnTo>
                  <a:pt x="412064" y="28333"/>
                </a:lnTo>
                <a:lnTo>
                  <a:pt x="401497" y="28333"/>
                </a:lnTo>
                <a:lnTo>
                  <a:pt x="396494" y="29933"/>
                </a:lnTo>
                <a:lnTo>
                  <a:pt x="394512" y="33121"/>
                </a:lnTo>
                <a:lnTo>
                  <a:pt x="394385" y="29641"/>
                </a:lnTo>
                <a:lnTo>
                  <a:pt x="378790" y="29641"/>
                </a:lnTo>
                <a:lnTo>
                  <a:pt x="378790" y="104165"/>
                </a:lnTo>
                <a:lnTo>
                  <a:pt x="394779" y="104165"/>
                </a:lnTo>
                <a:lnTo>
                  <a:pt x="394779" y="52476"/>
                </a:lnTo>
                <a:lnTo>
                  <a:pt x="397205" y="46736"/>
                </a:lnTo>
                <a:lnTo>
                  <a:pt x="401929" y="43865"/>
                </a:lnTo>
                <a:lnTo>
                  <a:pt x="408940" y="43865"/>
                </a:lnTo>
                <a:lnTo>
                  <a:pt x="410933" y="43865"/>
                </a:lnTo>
                <a:lnTo>
                  <a:pt x="413550" y="44183"/>
                </a:lnTo>
                <a:lnTo>
                  <a:pt x="416763" y="44805"/>
                </a:lnTo>
                <a:lnTo>
                  <a:pt x="416839" y="29959"/>
                </a:lnTo>
                <a:close/>
              </a:path>
              <a:path w="644525" h="106044">
                <a:moveTo>
                  <a:pt x="460413" y="103644"/>
                </a:moveTo>
                <a:lnTo>
                  <a:pt x="460349" y="89916"/>
                </a:lnTo>
                <a:lnTo>
                  <a:pt x="454075" y="91186"/>
                </a:lnTo>
                <a:lnTo>
                  <a:pt x="451053" y="91186"/>
                </a:lnTo>
                <a:lnTo>
                  <a:pt x="449668" y="90830"/>
                </a:lnTo>
                <a:lnTo>
                  <a:pt x="447459" y="89420"/>
                </a:lnTo>
                <a:lnTo>
                  <a:pt x="446900" y="87617"/>
                </a:lnTo>
                <a:lnTo>
                  <a:pt x="446900" y="42824"/>
                </a:lnTo>
                <a:lnTo>
                  <a:pt x="460082" y="42824"/>
                </a:lnTo>
                <a:lnTo>
                  <a:pt x="460082" y="29641"/>
                </a:lnTo>
                <a:lnTo>
                  <a:pt x="446900" y="29641"/>
                </a:lnTo>
                <a:lnTo>
                  <a:pt x="446900" y="12471"/>
                </a:lnTo>
                <a:lnTo>
                  <a:pt x="430911" y="12471"/>
                </a:lnTo>
                <a:lnTo>
                  <a:pt x="430911" y="29641"/>
                </a:lnTo>
                <a:lnTo>
                  <a:pt x="417982" y="29641"/>
                </a:lnTo>
                <a:lnTo>
                  <a:pt x="417982" y="42824"/>
                </a:lnTo>
                <a:lnTo>
                  <a:pt x="430911" y="42824"/>
                </a:lnTo>
                <a:lnTo>
                  <a:pt x="430911" y="92341"/>
                </a:lnTo>
                <a:lnTo>
                  <a:pt x="432701" y="97726"/>
                </a:lnTo>
                <a:lnTo>
                  <a:pt x="439889" y="103936"/>
                </a:lnTo>
                <a:lnTo>
                  <a:pt x="444157" y="105473"/>
                </a:lnTo>
                <a:lnTo>
                  <a:pt x="452793" y="105473"/>
                </a:lnTo>
                <a:lnTo>
                  <a:pt x="456565" y="104863"/>
                </a:lnTo>
                <a:lnTo>
                  <a:pt x="460413" y="103644"/>
                </a:lnTo>
                <a:close/>
              </a:path>
              <a:path w="644525" h="106044">
                <a:moveTo>
                  <a:pt x="530415" y="29641"/>
                </a:moveTo>
                <a:lnTo>
                  <a:pt x="514362" y="29641"/>
                </a:lnTo>
                <a:lnTo>
                  <a:pt x="514362" y="82600"/>
                </a:lnTo>
                <a:lnTo>
                  <a:pt x="511670" y="88404"/>
                </a:lnTo>
                <a:lnTo>
                  <a:pt x="506183" y="91313"/>
                </a:lnTo>
                <a:lnTo>
                  <a:pt x="495071" y="91313"/>
                </a:lnTo>
                <a:lnTo>
                  <a:pt x="492506" y="90411"/>
                </a:lnTo>
                <a:lnTo>
                  <a:pt x="488010" y="86779"/>
                </a:lnTo>
                <a:lnTo>
                  <a:pt x="486892" y="83007"/>
                </a:lnTo>
                <a:lnTo>
                  <a:pt x="486892" y="29641"/>
                </a:lnTo>
                <a:lnTo>
                  <a:pt x="470903" y="29641"/>
                </a:lnTo>
                <a:lnTo>
                  <a:pt x="470903" y="87109"/>
                </a:lnTo>
                <a:lnTo>
                  <a:pt x="473227" y="94322"/>
                </a:lnTo>
                <a:lnTo>
                  <a:pt x="482536" y="103251"/>
                </a:lnTo>
                <a:lnTo>
                  <a:pt x="488581" y="105473"/>
                </a:lnTo>
                <a:lnTo>
                  <a:pt x="505777" y="105473"/>
                </a:lnTo>
                <a:lnTo>
                  <a:pt x="512064" y="103784"/>
                </a:lnTo>
                <a:lnTo>
                  <a:pt x="514883" y="100380"/>
                </a:lnTo>
                <a:lnTo>
                  <a:pt x="515023" y="104165"/>
                </a:lnTo>
                <a:lnTo>
                  <a:pt x="530415" y="104165"/>
                </a:lnTo>
                <a:lnTo>
                  <a:pt x="530415" y="29641"/>
                </a:lnTo>
                <a:close/>
              </a:path>
              <a:path w="644525" h="106044">
                <a:moveTo>
                  <a:pt x="609244" y="100774"/>
                </a:moveTo>
                <a:lnTo>
                  <a:pt x="608571" y="99212"/>
                </a:lnTo>
                <a:lnTo>
                  <a:pt x="607593" y="96951"/>
                </a:lnTo>
                <a:lnTo>
                  <a:pt x="606767" y="91897"/>
                </a:lnTo>
                <a:lnTo>
                  <a:pt x="606767" y="90982"/>
                </a:lnTo>
                <a:lnTo>
                  <a:pt x="606767" y="69837"/>
                </a:lnTo>
                <a:lnTo>
                  <a:pt x="606679" y="45173"/>
                </a:lnTo>
                <a:lnTo>
                  <a:pt x="605345" y="41973"/>
                </a:lnTo>
                <a:lnTo>
                  <a:pt x="604088" y="38963"/>
                </a:lnTo>
                <a:lnTo>
                  <a:pt x="593407" y="30467"/>
                </a:lnTo>
                <a:lnTo>
                  <a:pt x="586676" y="28333"/>
                </a:lnTo>
                <a:lnTo>
                  <a:pt x="569556" y="28333"/>
                </a:lnTo>
                <a:lnTo>
                  <a:pt x="562305" y="30734"/>
                </a:lnTo>
                <a:lnTo>
                  <a:pt x="551294" y="40322"/>
                </a:lnTo>
                <a:lnTo>
                  <a:pt x="548538" y="46189"/>
                </a:lnTo>
                <a:lnTo>
                  <a:pt x="548538" y="53136"/>
                </a:lnTo>
                <a:lnTo>
                  <a:pt x="564540" y="53136"/>
                </a:lnTo>
                <a:lnTo>
                  <a:pt x="564540" y="49504"/>
                </a:lnTo>
                <a:lnTo>
                  <a:pt x="565721" y="46736"/>
                </a:lnTo>
                <a:lnTo>
                  <a:pt x="570484" y="42926"/>
                </a:lnTo>
                <a:lnTo>
                  <a:pt x="573735" y="41973"/>
                </a:lnTo>
                <a:lnTo>
                  <a:pt x="582218" y="41973"/>
                </a:lnTo>
                <a:lnTo>
                  <a:pt x="585470" y="43040"/>
                </a:lnTo>
                <a:lnTo>
                  <a:pt x="587578" y="45173"/>
                </a:lnTo>
                <a:lnTo>
                  <a:pt x="589711" y="47282"/>
                </a:lnTo>
                <a:lnTo>
                  <a:pt x="590765" y="50152"/>
                </a:lnTo>
                <a:lnTo>
                  <a:pt x="590765" y="57442"/>
                </a:lnTo>
                <a:lnTo>
                  <a:pt x="590765" y="69837"/>
                </a:lnTo>
                <a:lnTo>
                  <a:pt x="590765" y="81978"/>
                </a:lnTo>
                <a:lnTo>
                  <a:pt x="589749" y="84048"/>
                </a:lnTo>
                <a:lnTo>
                  <a:pt x="587794" y="86067"/>
                </a:lnTo>
                <a:lnTo>
                  <a:pt x="582028" y="90004"/>
                </a:lnTo>
                <a:lnTo>
                  <a:pt x="578612" y="90982"/>
                </a:lnTo>
                <a:lnTo>
                  <a:pt x="570712" y="90982"/>
                </a:lnTo>
                <a:lnTo>
                  <a:pt x="567804" y="90017"/>
                </a:lnTo>
                <a:lnTo>
                  <a:pt x="564032" y="86144"/>
                </a:lnTo>
                <a:lnTo>
                  <a:pt x="563206" y="84048"/>
                </a:lnTo>
                <a:lnTo>
                  <a:pt x="563092" y="73774"/>
                </a:lnTo>
                <a:lnTo>
                  <a:pt x="569239" y="70078"/>
                </a:lnTo>
                <a:lnTo>
                  <a:pt x="581533" y="69837"/>
                </a:lnTo>
                <a:lnTo>
                  <a:pt x="590765" y="69837"/>
                </a:lnTo>
                <a:lnTo>
                  <a:pt x="590765" y="57442"/>
                </a:lnTo>
                <a:lnTo>
                  <a:pt x="570674" y="57442"/>
                </a:lnTo>
                <a:lnTo>
                  <a:pt x="562508" y="59563"/>
                </a:lnTo>
                <a:lnTo>
                  <a:pt x="550138" y="68046"/>
                </a:lnTo>
                <a:lnTo>
                  <a:pt x="547039" y="74295"/>
                </a:lnTo>
                <a:lnTo>
                  <a:pt x="547039" y="89001"/>
                </a:lnTo>
                <a:lnTo>
                  <a:pt x="549414" y="94437"/>
                </a:lnTo>
                <a:lnTo>
                  <a:pt x="558901" y="103263"/>
                </a:lnTo>
                <a:lnTo>
                  <a:pt x="565150" y="105473"/>
                </a:lnTo>
                <a:lnTo>
                  <a:pt x="577545" y="105473"/>
                </a:lnTo>
                <a:lnTo>
                  <a:pt x="581685" y="104559"/>
                </a:lnTo>
                <a:lnTo>
                  <a:pt x="588949" y="100888"/>
                </a:lnTo>
                <a:lnTo>
                  <a:pt x="591007" y="99707"/>
                </a:lnTo>
                <a:lnTo>
                  <a:pt x="591489" y="99212"/>
                </a:lnTo>
                <a:lnTo>
                  <a:pt x="591553" y="99860"/>
                </a:lnTo>
                <a:lnTo>
                  <a:pt x="592213" y="101511"/>
                </a:lnTo>
                <a:lnTo>
                  <a:pt x="593445" y="104165"/>
                </a:lnTo>
                <a:lnTo>
                  <a:pt x="609244" y="104165"/>
                </a:lnTo>
                <a:lnTo>
                  <a:pt x="609244" y="100774"/>
                </a:lnTo>
                <a:close/>
              </a:path>
              <a:path w="644525" h="106044">
                <a:moveTo>
                  <a:pt x="644144" y="0"/>
                </a:moveTo>
                <a:lnTo>
                  <a:pt x="628078" y="0"/>
                </a:lnTo>
                <a:lnTo>
                  <a:pt x="628078" y="104165"/>
                </a:lnTo>
                <a:lnTo>
                  <a:pt x="644144" y="104165"/>
                </a:lnTo>
                <a:lnTo>
                  <a:pt x="64414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439824" y="3129343"/>
            <a:ext cx="631190" cy="132715"/>
          </a:xfrm>
          <a:custGeom>
            <a:avLst/>
            <a:gdLst/>
            <a:ahLst/>
            <a:cxnLst/>
            <a:rect l="l" t="t" r="r" b="b"/>
            <a:pathLst>
              <a:path w="631189" h="132714">
                <a:moveTo>
                  <a:pt x="78740" y="104165"/>
                </a:moveTo>
                <a:lnTo>
                  <a:pt x="37134" y="49250"/>
                </a:lnTo>
                <a:lnTo>
                  <a:pt x="76288" y="5219"/>
                </a:lnTo>
                <a:lnTo>
                  <a:pt x="55892" y="5219"/>
                </a:lnTo>
                <a:lnTo>
                  <a:pt x="16510" y="48958"/>
                </a:lnTo>
                <a:lnTo>
                  <a:pt x="16510" y="5219"/>
                </a:lnTo>
                <a:lnTo>
                  <a:pt x="0" y="5219"/>
                </a:lnTo>
                <a:lnTo>
                  <a:pt x="0" y="104165"/>
                </a:lnTo>
                <a:lnTo>
                  <a:pt x="16510" y="104165"/>
                </a:lnTo>
                <a:lnTo>
                  <a:pt x="16510" y="70815"/>
                </a:lnTo>
                <a:lnTo>
                  <a:pt x="26009" y="60960"/>
                </a:lnTo>
                <a:lnTo>
                  <a:pt x="58801" y="104165"/>
                </a:lnTo>
                <a:lnTo>
                  <a:pt x="78740" y="104165"/>
                </a:lnTo>
                <a:close/>
              </a:path>
              <a:path w="631189" h="132714">
                <a:moveTo>
                  <a:pt x="146278" y="64884"/>
                </a:moveTo>
                <a:lnTo>
                  <a:pt x="145948" y="59588"/>
                </a:lnTo>
                <a:lnTo>
                  <a:pt x="145821" y="57467"/>
                </a:lnTo>
                <a:lnTo>
                  <a:pt x="144424" y="50673"/>
                </a:lnTo>
                <a:lnTo>
                  <a:pt x="142100" y="44475"/>
                </a:lnTo>
                <a:lnTo>
                  <a:pt x="140741" y="42164"/>
                </a:lnTo>
                <a:lnTo>
                  <a:pt x="138836" y="38900"/>
                </a:lnTo>
                <a:lnTo>
                  <a:pt x="134594" y="34277"/>
                </a:lnTo>
                <a:lnTo>
                  <a:pt x="130289" y="31623"/>
                </a:lnTo>
                <a:lnTo>
                  <a:pt x="130289" y="59499"/>
                </a:lnTo>
                <a:lnTo>
                  <a:pt x="99161" y="58483"/>
                </a:lnTo>
                <a:lnTo>
                  <a:pt x="99745" y="53848"/>
                </a:lnTo>
                <a:lnTo>
                  <a:pt x="101523" y="49974"/>
                </a:lnTo>
                <a:lnTo>
                  <a:pt x="107454" y="43738"/>
                </a:lnTo>
                <a:lnTo>
                  <a:pt x="111061" y="42164"/>
                </a:lnTo>
                <a:lnTo>
                  <a:pt x="120713" y="42164"/>
                </a:lnTo>
                <a:lnTo>
                  <a:pt x="124498" y="43980"/>
                </a:lnTo>
                <a:lnTo>
                  <a:pt x="128790" y="51244"/>
                </a:lnTo>
                <a:lnTo>
                  <a:pt x="130009" y="55245"/>
                </a:lnTo>
                <a:lnTo>
                  <a:pt x="130289" y="59499"/>
                </a:lnTo>
                <a:lnTo>
                  <a:pt x="130289" y="31623"/>
                </a:lnTo>
                <a:lnTo>
                  <a:pt x="129247" y="30975"/>
                </a:lnTo>
                <a:lnTo>
                  <a:pt x="122809" y="28994"/>
                </a:lnTo>
                <a:lnTo>
                  <a:pt x="115277" y="28333"/>
                </a:lnTo>
                <a:lnTo>
                  <a:pt x="109601" y="28333"/>
                </a:lnTo>
                <a:lnTo>
                  <a:pt x="82473" y="58483"/>
                </a:lnTo>
                <a:lnTo>
                  <a:pt x="82448" y="69380"/>
                </a:lnTo>
                <a:lnTo>
                  <a:pt x="83032" y="76885"/>
                </a:lnTo>
                <a:lnTo>
                  <a:pt x="109435" y="104838"/>
                </a:lnTo>
                <a:lnTo>
                  <a:pt x="116840" y="105473"/>
                </a:lnTo>
                <a:lnTo>
                  <a:pt x="124206" y="105473"/>
                </a:lnTo>
                <a:lnTo>
                  <a:pt x="130111" y="103987"/>
                </a:lnTo>
                <a:lnTo>
                  <a:pt x="139103" y="98005"/>
                </a:lnTo>
                <a:lnTo>
                  <a:pt x="142913" y="94157"/>
                </a:lnTo>
                <a:lnTo>
                  <a:pt x="144526" y="91706"/>
                </a:lnTo>
                <a:lnTo>
                  <a:pt x="146024" y="89458"/>
                </a:lnTo>
                <a:lnTo>
                  <a:pt x="135737" y="81292"/>
                </a:lnTo>
                <a:lnTo>
                  <a:pt x="132867" y="85064"/>
                </a:lnTo>
                <a:lnTo>
                  <a:pt x="130086" y="87731"/>
                </a:lnTo>
                <a:lnTo>
                  <a:pt x="124714" y="90906"/>
                </a:lnTo>
                <a:lnTo>
                  <a:pt x="121412" y="91706"/>
                </a:lnTo>
                <a:lnTo>
                  <a:pt x="111696" y="91706"/>
                </a:lnTo>
                <a:lnTo>
                  <a:pt x="107111" y="89636"/>
                </a:lnTo>
                <a:lnTo>
                  <a:pt x="100406" y="81368"/>
                </a:lnTo>
                <a:lnTo>
                  <a:pt x="98679" y="76949"/>
                </a:lnTo>
                <a:lnTo>
                  <a:pt x="98577" y="72250"/>
                </a:lnTo>
                <a:lnTo>
                  <a:pt x="146278" y="72250"/>
                </a:lnTo>
                <a:lnTo>
                  <a:pt x="146278" y="64884"/>
                </a:lnTo>
                <a:close/>
              </a:path>
              <a:path w="631189" h="132714">
                <a:moveTo>
                  <a:pt x="208661" y="29641"/>
                </a:moveTo>
                <a:lnTo>
                  <a:pt x="191554" y="29641"/>
                </a:lnTo>
                <a:lnTo>
                  <a:pt x="176542" y="78066"/>
                </a:lnTo>
                <a:lnTo>
                  <a:pt x="160324" y="29641"/>
                </a:lnTo>
                <a:lnTo>
                  <a:pt x="142963" y="29641"/>
                </a:lnTo>
                <a:lnTo>
                  <a:pt x="168846" y="101434"/>
                </a:lnTo>
                <a:lnTo>
                  <a:pt x="165112" y="111937"/>
                </a:lnTo>
                <a:lnTo>
                  <a:pt x="163461" y="114630"/>
                </a:lnTo>
                <a:lnTo>
                  <a:pt x="159537" y="117487"/>
                </a:lnTo>
                <a:lnTo>
                  <a:pt x="156743" y="118198"/>
                </a:lnTo>
                <a:lnTo>
                  <a:pt x="153111" y="118198"/>
                </a:lnTo>
                <a:lnTo>
                  <a:pt x="147828" y="117779"/>
                </a:lnTo>
                <a:lnTo>
                  <a:pt x="147891" y="131064"/>
                </a:lnTo>
                <a:lnTo>
                  <a:pt x="150939" y="132143"/>
                </a:lnTo>
                <a:lnTo>
                  <a:pt x="153860" y="132689"/>
                </a:lnTo>
                <a:lnTo>
                  <a:pt x="158762" y="132626"/>
                </a:lnTo>
                <a:lnTo>
                  <a:pt x="165290" y="131038"/>
                </a:lnTo>
                <a:lnTo>
                  <a:pt x="170903" y="127368"/>
                </a:lnTo>
                <a:lnTo>
                  <a:pt x="175615" y="121615"/>
                </a:lnTo>
                <a:lnTo>
                  <a:pt x="179412" y="113766"/>
                </a:lnTo>
                <a:lnTo>
                  <a:pt x="208661" y="29641"/>
                </a:lnTo>
                <a:close/>
              </a:path>
              <a:path w="631189" h="132714">
                <a:moveTo>
                  <a:pt x="282079" y="66319"/>
                </a:moveTo>
                <a:lnTo>
                  <a:pt x="270649" y="33655"/>
                </a:lnTo>
                <a:lnTo>
                  <a:pt x="269379" y="31864"/>
                </a:lnTo>
                <a:lnTo>
                  <a:pt x="266026" y="30251"/>
                </a:lnTo>
                <a:lnTo>
                  <a:pt x="266026" y="59639"/>
                </a:lnTo>
                <a:lnTo>
                  <a:pt x="266026" y="74345"/>
                </a:lnTo>
                <a:lnTo>
                  <a:pt x="264731" y="79946"/>
                </a:lnTo>
                <a:lnTo>
                  <a:pt x="259575" y="89039"/>
                </a:lnTo>
                <a:lnTo>
                  <a:pt x="255409" y="91313"/>
                </a:lnTo>
                <a:lnTo>
                  <a:pt x="245732" y="91313"/>
                </a:lnTo>
                <a:lnTo>
                  <a:pt x="234365" y="81724"/>
                </a:lnTo>
                <a:lnTo>
                  <a:pt x="234365" y="51892"/>
                </a:lnTo>
                <a:lnTo>
                  <a:pt x="235635" y="49352"/>
                </a:lnTo>
                <a:lnTo>
                  <a:pt x="237477" y="47142"/>
                </a:lnTo>
                <a:lnTo>
                  <a:pt x="242354" y="43370"/>
                </a:lnTo>
                <a:lnTo>
                  <a:pt x="245554" y="42430"/>
                </a:lnTo>
                <a:lnTo>
                  <a:pt x="255600" y="42430"/>
                </a:lnTo>
                <a:lnTo>
                  <a:pt x="259880" y="44742"/>
                </a:lnTo>
                <a:lnTo>
                  <a:pt x="264795" y="53987"/>
                </a:lnTo>
                <a:lnTo>
                  <a:pt x="266026" y="59639"/>
                </a:lnTo>
                <a:lnTo>
                  <a:pt x="266026" y="30251"/>
                </a:lnTo>
                <a:lnTo>
                  <a:pt x="262064" y="28333"/>
                </a:lnTo>
                <a:lnTo>
                  <a:pt x="243268" y="28333"/>
                </a:lnTo>
                <a:lnTo>
                  <a:pt x="237223" y="30099"/>
                </a:lnTo>
                <a:lnTo>
                  <a:pt x="234365" y="33655"/>
                </a:lnTo>
                <a:lnTo>
                  <a:pt x="234365" y="0"/>
                </a:lnTo>
                <a:lnTo>
                  <a:pt x="218313" y="0"/>
                </a:lnTo>
                <a:lnTo>
                  <a:pt x="218313" y="104165"/>
                </a:lnTo>
                <a:lnTo>
                  <a:pt x="233159" y="104165"/>
                </a:lnTo>
                <a:lnTo>
                  <a:pt x="233553" y="99314"/>
                </a:lnTo>
                <a:lnTo>
                  <a:pt x="236715" y="103416"/>
                </a:lnTo>
                <a:lnTo>
                  <a:pt x="243078" y="105473"/>
                </a:lnTo>
                <a:lnTo>
                  <a:pt x="262064" y="105473"/>
                </a:lnTo>
                <a:lnTo>
                  <a:pt x="282079" y="67691"/>
                </a:lnTo>
                <a:lnTo>
                  <a:pt x="282079" y="66319"/>
                </a:lnTo>
                <a:close/>
              </a:path>
              <a:path w="631189" h="132714">
                <a:moveTo>
                  <a:pt x="361365" y="65532"/>
                </a:moveTo>
                <a:lnTo>
                  <a:pt x="345300" y="33350"/>
                </a:lnTo>
                <a:lnTo>
                  <a:pt x="345300" y="59664"/>
                </a:lnTo>
                <a:lnTo>
                  <a:pt x="345262" y="74498"/>
                </a:lnTo>
                <a:lnTo>
                  <a:pt x="343712" y="80111"/>
                </a:lnTo>
                <a:lnTo>
                  <a:pt x="337629" y="89331"/>
                </a:lnTo>
                <a:lnTo>
                  <a:pt x="333159" y="91643"/>
                </a:lnTo>
                <a:lnTo>
                  <a:pt x="321259" y="91643"/>
                </a:lnTo>
                <a:lnTo>
                  <a:pt x="316725" y="89306"/>
                </a:lnTo>
                <a:lnTo>
                  <a:pt x="310654" y="79946"/>
                </a:lnTo>
                <a:lnTo>
                  <a:pt x="309194" y="74498"/>
                </a:lnTo>
                <a:lnTo>
                  <a:pt x="309143" y="59664"/>
                </a:lnTo>
                <a:lnTo>
                  <a:pt x="310654" y="54025"/>
                </a:lnTo>
                <a:lnTo>
                  <a:pt x="316725" y="44538"/>
                </a:lnTo>
                <a:lnTo>
                  <a:pt x="321221" y="42164"/>
                </a:lnTo>
                <a:lnTo>
                  <a:pt x="333146" y="42164"/>
                </a:lnTo>
                <a:lnTo>
                  <a:pt x="337654" y="44538"/>
                </a:lnTo>
                <a:lnTo>
                  <a:pt x="343776" y="54025"/>
                </a:lnTo>
                <a:lnTo>
                  <a:pt x="345300" y="59664"/>
                </a:lnTo>
                <a:lnTo>
                  <a:pt x="345300" y="33350"/>
                </a:lnTo>
                <a:lnTo>
                  <a:pt x="341236" y="31000"/>
                </a:lnTo>
                <a:lnTo>
                  <a:pt x="334657" y="29006"/>
                </a:lnTo>
                <a:lnTo>
                  <a:pt x="327164" y="28333"/>
                </a:lnTo>
                <a:lnTo>
                  <a:pt x="319709" y="29006"/>
                </a:lnTo>
                <a:lnTo>
                  <a:pt x="293725" y="58483"/>
                </a:lnTo>
                <a:lnTo>
                  <a:pt x="293166" y="67881"/>
                </a:lnTo>
                <a:lnTo>
                  <a:pt x="293725" y="75387"/>
                </a:lnTo>
                <a:lnTo>
                  <a:pt x="319811" y="104800"/>
                </a:lnTo>
                <a:lnTo>
                  <a:pt x="327291" y="105473"/>
                </a:lnTo>
                <a:lnTo>
                  <a:pt x="334746" y="104800"/>
                </a:lnTo>
                <a:lnTo>
                  <a:pt x="360781" y="75387"/>
                </a:lnTo>
                <a:lnTo>
                  <a:pt x="361340" y="67881"/>
                </a:lnTo>
                <a:lnTo>
                  <a:pt x="361365" y="65532"/>
                </a:lnTo>
                <a:close/>
              </a:path>
              <a:path w="631189" h="132714">
                <a:moveTo>
                  <a:pt x="434441" y="100774"/>
                </a:moveTo>
                <a:lnTo>
                  <a:pt x="433755" y="99212"/>
                </a:lnTo>
                <a:lnTo>
                  <a:pt x="432777" y="96951"/>
                </a:lnTo>
                <a:lnTo>
                  <a:pt x="431952" y="91897"/>
                </a:lnTo>
                <a:lnTo>
                  <a:pt x="431952" y="90982"/>
                </a:lnTo>
                <a:lnTo>
                  <a:pt x="431952" y="69837"/>
                </a:lnTo>
                <a:lnTo>
                  <a:pt x="418604" y="30467"/>
                </a:lnTo>
                <a:lnTo>
                  <a:pt x="411873" y="28333"/>
                </a:lnTo>
                <a:lnTo>
                  <a:pt x="394754" y="28333"/>
                </a:lnTo>
                <a:lnTo>
                  <a:pt x="387502" y="30734"/>
                </a:lnTo>
                <a:lnTo>
                  <a:pt x="376491" y="40322"/>
                </a:lnTo>
                <a:lnTo>
                  <a:pt x="373735" y="46189"/>
                </a:lnTo>
                <a:lnTo>
                  <a:pt x="373735" y="53136"/>
                </a:lnTo>
                <a:lnTo>
                  <a:pt x="389724" y="53136"/>
                </a:lnTo>
                <a:lnTo>
                  <a:pt x="389724" y="49504"/>
                </a:lnTo>
                <a:lnTo>
                  <a:pt x="390918" y="46736"/>
                </a:lnTo>
                <a:lnTo>
                  <a:pt x="395681" y="42926"/>
                </a:lnTo>
                <a:lnTo>
                  <a:pt x="398932" y="41973"/>
                </a:lnTo>
                <a:lnTo>
                  <a:pt x="407416" y="41973"/>
                </a:lnTo>
                <a:lnTo>
                  <a:pt x="410654" y="43040"/>
                </a:lnTo>
                <a:lnTo>
                  <a:pt x="412762" y="45173"/>
                </a:lnTo>
                <a:lnTo>
                  <a:pt x="414896" y="47282"/>
                </a:lnTo>
                <a:lnTo>
                  <a:pt x="415963" y="50152"/>
                </a:lnTo>
                <a:lnTo>
                  <a:pt x="415963" y="57442"/>
                </a:lnTo>
                <a:lnTo>
                  <a:pt x="415963" y="69837"/>
                </a:lnTo>
                <a:lnTo>
                  <a:pt x="415963" y="81978"/>
                </a:lnTo>
                <a:lnTo>
                  <a:pt x="414947" y="84048"/>
                </a:lnTo>
                <a:lnTo>
                  <a:pt x="412991" y="86067"/>
                </a:lnTo>
                <a:lnTo>
                  <a:pt x="407225" y="90004"/>
                </a:lnTo>
                <a:lnTo>
                  <a:pt x="403809" y="90982"/>
                </a:lnTo>
                <a:lnTo>
                  <a:pt x="395909" y="90982"/>
                </a:lnTo>
                <a:lnTo>
                  <a:pt x="392988" y="90017"/>
                </a:lnTo>
                <a:lnTo>
                  <a:pt x="389229" y="86144"/>
                </a:lnTo>
                <a:lnTo>
                  <a:pt x="388404" y="84048"/>
                </a:lnTo>
                <a:lnTo>
                  <a:pt x="388289" y="73774"/>
                </a:lnTo>
                <a:lnTo>
                  <a:pt x="394436" y="70078"/>
                </a:lnTo>
                <a:lnTo>
                  <a:pt x="406730" y="69837"/>
                </a:lnTo>
                <a:lnTo>
                  <a:pt x="415963" y="69837"/>
                </a:lnTo>
                <a:lnTo>
                  <a:pt x="415963" y="57442"/>
                </a:lnTo>
                <a:lnTo>
                  <a:pt x="395859" y="57442"/>
                </a:lnTo>
                <a:lnTo>
                  <a:pt x="387705" y="59563"/>
                </a:lnTo>
                <a:lnTo>
                  <a:pt x="375323" y="68046"/>
                </a:lnTo>
                <a:lnTo>
                  <a:pt x="372237" y="74295"/>
                </a:lnTo>
                <a:lnTo>
                  <a:pt x="372237" y="89001"/>
                </a:lnTo>
                <a:lnTo>
                  <a:pt x="374611" y="94437"/>
                </a:lnTo>
                <a:lnTo>
                  <a:pt x="384098" y="103263"/>
                </a:lnTo>
                <a:lnTo>
                  <a:pt x="390334" y="105473"/>
                </a:lnTo>
                <a:lnTo>
                  <a:pt x="402742" y="105473"/>
                </a:lnTo>
                <a:lnTo>
                  <a:pt x="406882" y="104559"/>
                </a:lnTo>
                <a:lnTo>
                  <a:pt x="414147" y="100888"/>
                </a:lnTo>
                <a:lnTo>
                  <a:pt x="416204" y="99707"/>
                </a:lnTo>
                <a:lnTo>
                  <a:pt x="416687" y="99212"/>
                </a:lnTo>
                <a:lnTo>
                  <a:pt x="416750" y="99860"/>
                </a:lnTo>
                <a:lnTo>
                  <a:pt x="417398" y="101511"/>
                </a:lnTo>
                <a:lnTo>
                  <a:pt x="418642" y="104165"/>
                </a:lnTo>
                <a:lnTo>
                  <a:pt x="434441" y="104165"/>
                </a:lnTo>
                <a:lnTo>
                  <a:pt x="434441" y="100774"/>
                </a:lnTo>
                <a:close/>
              </a:path>
              <a:path w="631189" h="132714">
                <a:moveTo>
                  <a:pt x="490347" y="29959"/>
                </a:moveTo>
                <a:lnTo>
                  <a:pt x="488022" y="28879"/>
                </a:lnTo>
                <a:lnTo>
                  <a:pt x="485584" y="28333"/>
                </a:lnTo>
                <a:lnTo>
                  <a:pt x="475005" y="28333"/>
                </a:lnTo>
                <a:lnTo>
                  <a:pt x="470001" y="29933"/>
                </a:lnTo>
                <a:lnTo>
                  <a:pt x="468033" y="33121"/>
                </a:lnTo>
                <a:lnTo>
                  <a:pt x="467893" y="29641"/>
                </a:lnTo>
                <a:lnTo>
                  <a:pt x="452297" y="29641"/>
                </a:lnTo>
                <a:lnTo>
                  <a:pt x="452297" y="104165"/>
                </a:lnTo>
                <a:lnTo>
                  <a:pt x="468287" y="104165"/>
                </a:lnTo>
                <a:lnTo>
                  <a:pt x="468287" y="52476"/>
                </a:lnTo>
                <a:lnTo>
                  <a:pt x="470725" y="46736"/>
                </a:lnTo>
                <a:lnTo>
                  <a:pt x="475449" y="43865"/>
                </a:lnTo>
                <a:lnTo>
                  <a:pt x="482447" y="43865"/>
                </a:lnTo>
                <a:lnTo>
                  <a:pt x="484454" y="43865"/>
                </a:lnTo>
                <a:lnTo>
                  <a:pt x="487070" y="44183"/>
                </a:lnTo>
                <a:lnTo>
                  <a:pt x="490283" y="44805"/>
                </a:lnTo>
                <a:lnTo>
                  <a:pt x="490347" y="29959"/>
                </a:lnTo>
                <a:close/>
              </a:path>
              <a:path w="631189" h="132714">
                <a:moveTo>
                  <a:pt x="556158" y="0"/>
                </a:moveTo>
                <a:lnTo>
                  <a:pt x="540105" y="0"/>
                </a:lnTo>
                <a:lnTo>
                  <a:pt x="540105" y="33324"/>
                </a:lnTo>
                <a:lnTo>
                  <a:pt x="540105" y="51015"/>
                </a:lnTo>
                <a:lnTo>
                  <a:pt x="540105" y="82537"/>
                </a:lnTo>
                <a:lnTo>
                  <a:pt x="536968" y="88392"/>
                </a:lnTo>
                <a:lnTo>
                  <a:pt x="532053" y="91313"/>
                </a:lnTo>
                <a:lnTo>
                  <a:pt x="519569" y="91313"/>
                </a:lnTo>
                <a:lnTo>
                  <a:pt x="515340" y="89039"/>
                </a:lnTo>
                <a:lnTo>
                  <a:pt x="509981" y="79946"/>
                </a:lnTo>
                <a:lnTo>
                  <a:pt x="508647" y="74345"/>
                </a:lnTo>
                <a:lnTo>
                  <a:pt x="508647" y="59664"/>
                </a:lnTo>
                <a:lnTo>
                  <a:pt x="509993" y="54013"/>
                </a:lnTo>
                <a:lnTo>
                  <a:pt x="515391" y="44742"/>
                </a:lnTo>
                <a:lnTo>
                  <a:pt x="519658" y="42430"/>
                </a:lnTo>
                <a:lnTo>
                  <a:pt x="532142" y="42430"/>
                </a:lnTo>
                <a:lnTo>
                  <a:pt x="537019" y="45288"/>
                </a:lnTo>
                <a:lnTo>
                  <a:pt x="540105" y="51015"/>
                </a:lnTo>
                <a:lnTo>
                  <a:pt x="540105" y="33324"/>
                </a:lnTo>
                <a:lnTo>
                  <a:pt x="537273" y="29997"/>
                </a:lnTo>
                <a:lnTo>
                  <a:pt x="531406" y="28333"/>
                </a:lnTo>
                <a:lnTo>
                  <a:pt x="513448" y="28333"/>
                </a:lnTo>
                <a:lnTo>
                  <a:pt x="492594" y="66319"/>
                </a:lnTo>
                <a:lnTo>
                  <a:pt x="492594" y="68211"/>
                </a:lnTo>
                <a:lnTo>
                  <a:pt x="513435" y="105473"/>
                </a:lnTo>
                <a:lnTo>
                  <a:pt x="531571" y="105473"/>
                </a:lnTo>
                <a:lnTo>
                  <a:pt x="537781" y="103543"/>
                </a:lnTo>
                <a:lnTo>
                  <a:pt x="540956" y="99669"/>
                </a:lnTo>
                <a:lnTo>
                  <a:pt x="541274" y="104165"/>
                </a:lnTo>
                <a:lnTo>
                  <a:pt x="556158" y="104165"/>
                </a:lnTo>
                <a:lnTo>
                  <a:pt x="556158" y="99669"/>
                </a:lnTo>
                <a:lnTo>
                  <a:pt x="556158" y="91313"/>
                </a:lnTo>
                <a:lnTo>
                  <a:pt x="556158" y="42430"/>
                </a:lnTo>
                <a:lnTo>
                  <a:pt x="556158" y="33324"/>
                </a:lnTo>
                <a:lnTo>
                  <a:pt x="556158" y="0"/>
                </a:lnTo>
                <a:close/>
              </a:path>
              <a:path w="631189" h="132714">
                <a:moveTo>
                  <a:pt x="630669" y="76123"/>
                </a:moveTo>
                <a:lnTo>
                  <a:pt x="628370" y="71183"/>
                </a:lnTo>
                <a:lnTo>
                  <a:pt x="619137" y="64262"/>
                </a:lnTo>
                <a:lnTo>
                  <a:pt x="612368" y="61518"/>
                </a:lnTo>
                <a:lnTo>
                  <a:pt x="597141" y="58077"/>
                </a:lnTo>
                <a:lnTo>
                  <a:pt x="593166" y="56730"/>
                </a:lnTo>
                <a:lnTo>
                  <a:pt x="589864" y="54140"/>
                </a:lnTo>
                <a:lnTo>
                  <a:pt x="589038" y="52501"/>
                </a:lnTo>
                <a:lnTo>
                  <a:pt x="589038" y="48539"/>
                </a:lnTo>
                <a:lnTo>
                  <a:pt x="589927" y="46659"/>
                </a:lnTo>
                <a:lnTo>
                  <a:pt x="593521" y="43065"/>
                </a:lnTo>
                <a:lnTo>
                  <a:pt x="596646" y="42164"/>
                </a:lnTo>
                <a:lnTo>
                  <a:pt x="605307" y="42164"/>
                </a:lnTo>
                <a:lnTo>
                  <a:pt x="608495" y="43281"/>
                </a:lnTo>
                <a:lnTo>
                  <a:pt x="612863" y="47688"/>
                </a:lnTo>
                <a:lnTo>
                  <a:pt x="613968" y="50634"/>
                </a:lnTo>
                <a:lnTo>
                  <a:pt x="613968" y="54305"/>
                </a:lnTo>
                <a:lnTo>
                  <a:pt x="629958" y="54305"/>
                </a:lnTo>
                <a:lnTo>
                  <a:pt x="629958" y="46316"/>
                </a:lnTo>
                <a:lnTo>
                  <a:pt x="627380" y="40005"/>
                </a:lnTo>
                <a:lnTo>
                  <a:pt x="617093" y="30670"/>
                </a:lnTo>
                <a:lnTo>
                  <a:pt x="610044" y="28333"/>
                </a:lnTo>
                <a:lnTo>
                  <a:pt x="592709" y="28333"/>
                </a:lnTo>
                <a:lnTo>
                  <a:pt x="585927" y="30543"/>
                </a:lnTo>
                <a:lnTo>
                  <a:pt x="575564" y="39420"/>
                </a:lnTo>
                <a:lnTo>
                  <a:pt x="572973" y="44729"/>
                </a:lnTo>
                <a:lnTo>
                  <a:pt x="572973" y="57480"/>
                </a:lnTo>
                <a:lnTo>
                  <a:pt x="575500" y="62433"/>
                </a:lnTo>
                <a:lnTo>
                  <a:pt x="585622" y="69088"/>
                </a:lnTo>
                <a:lnTo>
                  <a:pt x="592213" y="71589"/>
                </a:lnTo>
                <a:lnTo>
                  <a:pt x="606742" y="74574"/>
                </a:lnTo>
                <a:lnTo>
                  <a:pt x="610730" y="76085"/>
                </a:lnTo>
                <a:lnTo>
                  <a:pt x="613892" y="79527"/>
                </a:lnTo>
                <a:lnTo>
                  <a:pt x="614680" y="81419"/>
                </a:lnTo>
                <a:lnTo>
                  <a:pt x="614680" y="83477"/>
                </a:lnTo>
                <a:lnTo>
                  <a:pt x="614680" y="85737"/>
                </a:lnTo>
                <a:lnTo>
                  <a:pt x="613600" y="87668"/>
                </a:lnTo>
                <a:lnTo>
                  <a:pt x="609244" y="90843"/>
                </a:lnTo>
                <a:lnTo>
                  <a:pt x="605917" y="91643"/>
                </a:lnTo>
                <a:lnTo>
                  <a:pt x="598017" y="91643"/>
                </a:lnTo>
                <a:lnTo>
                  <a:pt x="594741" y="90817"/>
                </a:lnTo>
                <a:lnTo>
                  <a:pt x="588505" y="87541"/>
                </a:lnTo>
                <a:lnTo>
                  <a:pt x="586803" y="83959"/>
                </a:lnTo>
                <a:lnTo>
                  <a:pt x="586524" y="78460"/>
                </a:lnTo>
                <a:lnTo>
                  <a:pt x="570560" y="78460"/>
                </a:lnTo>
                <a:lnTo>
                  <a:pt x="570560" y="86131"/>
                </a:lnTo>
                <a:lnTo>
                  <a:pt x="573239" y="92570"/>
                </a:lnTo>
                <a:lnTo>
                  <a:pt x="583946" y="102895"/>
                </a:lnTo>
                <a:lnTo>
                  <a:pt x="591553" y="105473"/>
                </a:lnTo>
                <a:lnTo>
                  <a:pt x="610120" y="105473"/>
                </a:lnTo>
                <a:lnTo>
                  <a:pt x="617156" y="103378"/>
                </a:lnTo>
                <a:lnTo>
                  <a:pt x="627964" y="94957"/>
                </a:lnTo>
                <a:lnTo>
                  <a:pt x="630669" y="89420"/>
                </a:lnTo>
                <a:lnTo>
                  <a:pt x="630669" y="7612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2" name="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5947" y="3571335"/>
            <a:ext cx="1504694" cy="105472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467582" y="3537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4" name="object 3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8181" y="4005432"/>
            <a:ext cx="1945597" cy="143620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745947" y="4459249"/>
            <a:ext cx="627380" cy="128905"/>
          </a:xfrm>
          <a:custGeom>
            <a:avLst/>
            <a:gdLst/>
            <a:ahLst/>
            <a:cxnLst/>
            <a:rect l="l" t="t" r="r" b="b"/>
            <a:pathLst>
              <a:path w="627380" h="128904">
                <a:moveTo>
                  <a:pt x="64287" y="86080"/>
                </a:moveTo>
                <a:lnTo>
                  <a:pt x="16510" y="86080"/>
                </a:lnTo>
                <a:lnTo>
                  <a:pt x="16510" y="56324"/>
                </a:lnTo>
                <a:lnTo>
                  <a:pt x="57619" y="56324"/>
                </a:lnTo>
                <a:lnTo>
                  <a:pt x="57619" y="42164"/>
                </a:lnTo>
                <a:lnTo>
                  <a:pt x="16510" y="42164"/>
                </a:lnTo>
                <a:lnTo>
                  <a:pt x="16510" y="15532"/>
                </a:lnTo>
                <a:lnTo>
                  <a:pt x="63627" y="15532"/>
                </a:lnTo>
                <a:lnTo>
                  <a:pt x="63627" y="1295"/>
                </a:lnTo>
                <a:lnTo>
                  <a:pt x="0" y="1295"/>
                </a:lnTo>
                <a:lnTo>
                  <a:pt x="0" y="100241"/>
                </a:lnTo>
                <a:lnTo>
                  <a:pt x="64287" y="100241"/>
                </a:lnTo>
                <a:lnTo>
                  <a:pt x="64287" y="86080"/>
                </a:lnTo>
                <a:close/>
              </a:path>
              <a:path w="627380" h="128904">
                <a:moveTo>
                  <a:pt x="135597" y="100241"/>
                </a:moveTo>
                <a:lnTo>
                  <a:pt x="135559" y="41986"/>
                </a:lnTo>
                <a:lnTo>
                  <a:pt x="133299" y="35013"/>
                </a:lnTo>
                <a:lnTo>
                  <a:pt x="124383" y="26530"/>
                </a:lnTo>
                <a:lnTo>
                  <a:pt x="118427" y="24409"/>
                </a:lnTo>
                <a:lnTo>
                  <a:pt x="101663" y="24409"/>
                </a:lnTo>
                <a:lnTo>
                  <a:pt x="95211" y="26657"/>
                </a:lnTo>
                <a:lnTo>
                  <a:pt x="91643" y="31165"/>
                </a:lnTo>
                <a:lnTo>
                  <a:pt x="91376" y="25717"/>
                </a:lnTo>
                <a:lnTo>
                  <a:pt x="76136" y="25717"/>
                </a:lnTo>
                <a:lnTo>
                  <a:pt x="76136" y="100241"/>
                </a:lnTo>
                <a:lnTo>
                  <a:pt x="92125" y="100241"/>
                </a:lnTo>
                <a:lnTo>
                  <a:pt x="92125" y="48298"/>
                </a:lnTo>
                <a:lnTo>
                  <a:pt x="93548" y="45504"/>
                </a:lnTo>
                <a:lnTo>
                  <a:pt x="95580" y="43180"/>
                </a:lnTo>
                <a:lnTo>
                  <a:pt x="100888" y="39433"/>
                </a:lnTo>
                <a:lnTo>
                  <a:pt x="103949" y="38506"/>
                </a:lnTo>
                <a:lnTo>
                  <a:pt x="107403" y="38506"/>
                </a:lnTo>
                <a:lnTo>
                  <a:pt x="111455" y="38506"/>
                </a:lnTo>
                <a:lnTo>
                  <a:pt x="114490" y="39497"/>
                </a:lnTo>
                <a:lnTo>
                  <a:pt x="118529" y="43434"/>
                </a:lnTo>
                <a:lnTo>
                  <a:pt x="119545" y="46901"/>
                </a:lnTo>
                <a:lnTo>
                  <a:pt x="119545" y="100241"/>
                </a:lnTo>
                <a:lnTo>
                  <a:pt x="135597" y="100241"/>
                </a:lnTo>
                <a:close/>
              </a:path>
              <a:path w="627380" h="128904">
                <a:moveTo>
                  <a:pt x="214515" y="53911"/>
                </a:moveTo>
                <a:lnTo>
                  <a:pt x="214122" y="44742"/>
                </a:lnTo>
                <a:lnTo>
                  <a:pt x="211188" y="37541"/>
                </a:lnTo>
                <a:lnTo>
                  <a:pt x="200240" y="27038"/>
                </a:lnTo>
                <a:lnTo>
                  <a:pt x="193116" y="24409"/>
                </a:lnTo>
                <a:lnTo>
                  <a:pt x="184327" y="24409"/>
                </a:lnTo>
                <a:lnTo>
                  <a:pt x="153035" y="47663"/>
                </a:lnTo>
                <a:lnTo>
                  <a:pt x="150977" y="61607"/>
                </a:lnTo>
                <a:lnTo>
                  <a:pt x="150977" y="64350"/>
                </a:lnTo>
                <a:lnTo>
                  <a:pt x="169595" y="98767"/>
                </a:lnTo>
                <a:lnTo>
                  <a:pt x="184327" y="101549"/>
                </a:lnTo>
                <a:lnTo>
                  <a:pt x="192290" y="101549"/>
                </a:lnTo>
                <a:lnTo>
                  <a:pt x="199212" y="99034"/>
                </a:lnTo>
                <a:lnTo>
                  <a:pt x="210985" y="88912"/>
                </a:lnTo>
                <a:lnTo>
                  <a:pt x="214122" y="82257"/>
                </a:lnTo>
                <a:lnTo>
                  <a:pt x="214515" y="74002"/>
                </a:lnTo>
                <a:lnTo>
                  <a:pt x="199148" y="74002"/>
                </a:lnTo>
                <a:lnTo>
                  <a:pt x="198793" y="78638"/>
                </a:lnTo>
                <a:lnTo>
                  <a:pt x="197205" y="82092"/>
                </a:lnTo>
                <a:lnTo>
                  <a:pt x="191516" y="86588"/>
                </a:lnTo>
                <a:lnTo>
                  <a:pt x="188175" y="87718"/>
                </a:lnTo>
                <a:lnTo>
                  <a:pt x="184327" y="87718"/>
                </a:lnTo>
                <a:lnTo>
                  <a:pt x="179832" y="87718"/>
                </a:lnTo>
                <a:lnTo>
                  <a:pt x="166966" y="68287"/>
                </a:lnTo>
                <a:lnTo>
                  <a:pt x="166966" y="57708"/>
                </a:lnTo>
                <a:lnTo>
                  <a:pt x="179870" y="38239"/>
                </a:lnTo>
                <a:lnTo>
                  <a:pt x="188620" y="38239"/>
                </a:lnTo>
                <a:lnTo>
                  <a:pt x="192062" y="39585"/>
                </a:lnTo>
                <a:lnTo>
                  <a:pt x="197307" y="44932"/>
                </a:lnTo>
                <a:lnTo>
                  <a:pt x="198793" y="48818"/>
                </a:lnTo>
                <a:lnTo>
                  <a:pt x="199148" y="53911"/>
                </a:lnTo>
                <a:lnTo>
                  <a:pt x="214515" y="53911"/>
                </a:lnTo>
                <a:close/>
              </a:path>
              <a:path w="627380" h="128904">
                <a:moveTo>
                  <a:pt x="323786" y="25717"/>
                </a:moveTo>
                <a:lnTo>
                  <a:pt x="306679" y="25717"/>
                </a:lnTo>
                <a:lnTo>
                  <a:pt x="291668" y="74142"/>
                </a:lnTo>
                <a:lnTo>
                  <a:pt x="275450" y="25717"/>
                </a:lnTo>
                <a:lnTo>
                  <a:pt x="258305" y="25717"/>
                </a:lnTo>
                <a:lnTo>
                  <a:pt x="256667" y="24955"/>
                </a:lnTo>
                <a:lnTo>
                  <a:pt x="254228" y="24409"/>
                </a:lnTo>
                <a:lnTo>
                  <a:pt x="243662" y="24409"/>
                </a:lnTo>
                <a:lnTo>
                  <a:pt x="238658" y="26009"/>
                </a:lnTo>
                <a:lnTo>
                  <a:pt x="236677" y="29197"/>
                </a:lnTo>
                <a:lnTo>
                  <a:pt x="236550" y="25717"/>
                </a:lnTo>
                <a:lnTo>
                  <a:pt x="220941" y="25717"/>
                </a:lnTo>
                <a:lnTo>
                  <a:pt x="220941" y="100241"/>
                </a:lnTo>
                <a:lnTo>
                  <a:pt x="236931" y="100241"/>
                </a:lnTo>
                <a:lnTo>
                  <a:pt x="236931" y="48552"/>
                </a:lnTo>
                <a:lnTo>
                  <a:pt x="239369" y="42811"/>
                </a:lnTo>
                <a:lnTo>
                  <a:pt x="244094" y="39941"/>
                </a:lnTo>
                <a:lnTo>
                  <a:pt x="251104" y="39941"/>
                </a:lnTo>
                <a:lnTo>
                  <a:pt x="253098" y="39941"/>
                </a:lnTo>
                <a:lnTo>
                  <a:pt x="255714" y="40259"/>
                </a:lnTo>
                <a:lnTo>
                  <a:pt x="258927" y="40881"/>
                </a:lnTo>
                <a:lnTo>
                  <a:pt x="258978" y="28194"/>
                </a:lnTo>
                <a:lnTo>
                  <a:pt x="283972" y="97510"/>
                </a:lnTo>
                <a:lnTo>
                  <a:pt x="280238" y="108013"/>
                </a:lnTo>
                <a:lnTo>
                  <a:pt x="278587" y="110705"/>
                </a:lnTo>
                <a:lnTo>
                  <a:pt x="274675" y="113563"/>
                </a:lnTo>
                <a:lnTo>
                  <a:pt x="271881" y="114274"/>
                </a:lnTo>
                <a:lnTo>
                  <a:pt x="268249" y="114274"/>
                </a:lnTo>
                <a:lnTo>
                  <a:pt x="262953" y="113855"/>
                </a:lnTo>
                <a:lnTo>
                  <a:pt x="263017" y="127139"/>
                </a:lnTo>
                <a:lnTo>
                  <a:pt x="266065" y="128219"/>
                </a:lnTo>
                <a:lnTo>
                  <a:pt x="268998" y="128765"/>
                </a:lnTo>
                <a:lnTo>
                  <a:pt x="273888" y="128701"/>
                </a:lnTo>
                <a:lnTo>
                  <a:pt x="280416" y="127114"/>
                </a:lnTo>
                <a:lnTo>
                  <a:pt x="286042" y="123444"/>
                </a:lnTo>
                <a:lnTo>
                  <a:pt x="290741" y="117690"/>
                </a:lnTo>
                <a:lnTo>
                  <a:pt x="294551" y="109842"/>
                </a:lnTo>
                <a:lnTo>
                  <a:pt x="323786" y="25717"/>
                </a:lnTo>
                <a:close/>
              </a:path>
              <a:path w="627380" h="128904">
                <a:moveTo>
                  <a:pt x="397078" y="62395"/>
                </a:moveTo>
                <a:lnTo>
                  <a:pt x="386194" y="30416"/>
                </a:lnTo>
                <a:lnTo>
                  <a:pt x="384429" y="27940"/>
                </a:lnTo>
                <a:lnTo>
                  <a:pt x="381025" y="26301"/>
                </a:lnTo>
                <a:lnTo>
                  <a:pt x="381025" y="55740"/>
                </a:lnTo>
                <a:lnTo>
                  <a:pt x="381025" y="70421"/>
                </a:lnTo>
                <a:lnTo>
                  <a:pt x="379653" y="76073"/>
                </a:lnTo>
                <a:lnTo>
                  <a:pt x="374167" y="85382"/>
                </a:lnTo>
                <a:lnTo>
                  <a:pt x="369912" y="87718"/>
                </a:lnTo>
                <a:lnTo>
                  <a:pt x="357530" y="87718"/>
                </a:lnTo>
                <a:lnTo>
                  <a:pt x="352653" y="85001"/>
                </a:lnTo>
                <a:lnTo>
                  <a:pt x="349504" y="79552"/>
                </a:lnTo>
                <a:lnTo>
                  <a:pt x="349504" y="46786"/>
                </a:lnTo>
                <a:lnTo>
                  <a:pt x="352615" y="41262"/>
                </a:lnTo>
                <a:lnTo>
                  <a:pt x="357441" y="38506"/>
                </a:lnTo>
                <a:lnTo>
                  <a:pt x="369862" y="38506"/>
                </a:lnTo>
                <a:lnTo>
                  <a:pt x="374167" y="40817"/>
                </a:lnTo>
                <a:lnTo>
                  <a:pt x="379653" y="50088"/>
                </a:lnTo>
                <a:lnTo>
                  <a:pt x="381025" y="55740"/>
                </a:lnTo>
                <a:lnTo>
                  <a:pt x="381025" y="26301"/>
                </a:lnTo>
                <a:lnTo>
                  <a:pt x="377113" y="24409"/>
                </a:lnTo>
                <a:lnTo>
                  <a:pt x="358241" y="24409"/>
                </a:lnTo>
                <a:lnTo>
                  <a:pt x="351967" y="26403"/>
                </a:lnTo>
                <a:lnTo>
                  <a:pt x="348691" y="30416"/>
                </a:lnTo>
                <a:lnTo>
                  <a:pt x="348322" y="25717"/>
                </a:lnTo>
                <a:lnTo>
                  <a:pt x="333451" y="25717"/>
                </a:lnTo>
                <a:lnTo>
                  <a:pt x="333451" y="127393"/>
                </a:lnTo>
                <a:lnTo>
                  <a:pt x="349504" y="127393"/>
                </a:lnTo>
                <a:lnTo>
                  <a:pt x="349504" y="96494"/>
                </a:lnTo>
                <a:lnTo>
                  <a:pt x="352590" y="99860"/>
                </a:lnTo>
                <a:lnTo>
                  <a:pt x="358660" y="101549"/>
                </a:lnTo>
                <a:lnTo>
                  <a:pt x="377126" y="101549"/>
                </a:lnTo>
                <a:lnTo>
                  <a:pt x="397078" y="63766"/>
                </a:lnTo>
                <a:lnTo>
                  <a:pt x="397078" y="62395"/>
                </a:lnTo>
                <a:close/>
              </a:path>
              <a:path w="627380" h="128904">
                <a:moveTo>
                  <a:pt x="445287" y="99720"/>
                </a:moveTo>
                <a:lnTo>
                  <a:pt x="445223" y="85991"/>
                </a:lnTo>
                <a:lnTo>
                  <a:pt x="438962" y="87261"/>
                </a:lnTo>
                <a:lnTo>
                  <a:pt x="435940" y="87261"/>
                </a:lnTo>
                <a:lnTo>
                  <a:pt x="434555" y="86906"/>
                </a:lnTo>
                <a:lnTo>
                  <a:pt x="432333" y="85496"/>
                </a:lnTo>
                <a:lnTo>
                  <a:pt x="431787" y="83693"/>
                </a:lnTo>
                <a:lnTo>
                  <a:pt x="431787" y="38900"/>
                </a:lnTo>
                <a:lnTo>
                  <a:pt x="444969" y="38900"/>
                </a:lnTo>
                <a:lnTo>
                  <a:pt x="444969" y="25717"/>
                </a:lnTo>
                <a:lnTo>
                  <a:pt x="431787" y="25717"/>
                </a:lnTo>
                <a:lnTo>
                  <a:pt x="431787" y="8547"/>
                </a:lnTo>
                <a:lnTo>
                  <a:pt x="415785" y="8547"/>
                </a:lnTo>
                <a:lnTo>
                  <a:pt x="415785" y="25717"/>
                </a:lnTo>
                <a:lnTo>
                  <a:pt x="402869" y="25717"/>
                </a:lnTo>
                <a:lnTo>
                  <a:pt x="402869" y="38900"/>
                </a:lnTo>
                <a:lnTo>
                  <a:pt x="415785" y="38900"/>
                </a:lnTo>
                <a:lnTo>
                  <a:pt x="415785" y="88417"/>
                </a:lnTo>
                <a:lnTo>
                  <a:pt x="417588" y="93802"/>
                </a:lnTo>
                <a:lnTo>
                  <a:pt x="424764" y="100012"/>
                </a:lnTo>
                <a:lnTo>
                  <a:pt x="429044" y="101549"/>
                </a:lnTo>
                <a:lnTo>
                  <a:pt x="437680" y="101549"/>
                </a:lnTo>
                <a:lnTo>
                  <a:pt x="441439" y="100939"/>
                </a:lnTo>
                <a:lnTo>
                  <a:pt x="445287" y="99720"/>
                </a:lnTo>
                <a:close/>
              </a:path>
              <a:path w="627380" h="128904">
                <a:moveTo>
                  <a:pt x="473075" y="25717"/>
                </a:moveTo>
                <a:lnTo>
                  <a:pt x="457022" y="25717"/>
                </a:lnTo>
                <a:lnTo>
                  <a:pt x="457022" y="100241"/>
                </a:lnTo>
                <a:lnTo>
                  <a:pt x="473075" y="100241"/>
                </a:lnTo>
                <a:lnTo>
                  <a:pt x="473075" y="25717"/>
                </a:lnTo>
                <a:close/>
              </a:path>
              <a:path w="627380" h="128904">
                <a:moveTo>
                  <a:pt x="474319" y="6477"/>
                </a:moveTo>
                <a:lnTo>
                  <a:pt x="473506" y="4381"/>
                </a:lnTo>
                <a:lnTo>
                  <a:pt x="470293" y="876"/>
                </a:lnTo>
                <a:lnTo>
                  <a:pt x="468045" y="0"/>
                </a:lnTo>
                <a:lnTo>
                  <a:pt x="462241" y="0"/>
                </a:lnTo>
                <a:lnTo>
                  <a:pt x="459994" y="876"/>
                </a:lnTo>
                <a:lnTo>
                  <a:pt x="456882" y="4381"/>
                </a:lnTo>
                <a:lnTo>
                  <a:pt x="456107" y="6477"/>
                </a:lnTo>
                <a:lnTo>
                  <a:pt x="456107" y="11328"/>
                </a:lnTo>
                <a:lnTo>
                  <a:pt x="456882" y="13360"/>
                </a:lnTo>
                <a:lnTo>
                  <a:pt x="458419" y="15100"/>
                </a:lnTo>
                <a:lnTo>
                  <a:pt x="459994" y="16827"/>
                </a:lnTo>
                <a:lnTo>
                  <a:pt x="462241" y="17678"/>
                </a:lnTo>
                <a:lnTo>
                  <a:pt x="468045" y="17678"/>
                </a:lnTo>
                <a:lnTo>
                  <a:pt x="470293" y="16827"/>
                </a:lnTo>
                <a:lnTo>
                  <a:pt x="473506" y="13385"/>
                </a:lnTo>
                <a:lnTo>
                  <a:pt x="474319" y="11328"/>
                </a:lnTo>
                <a:lnTo>
                  <a:pt x="474319" y="6477"/>
                </a:lnTo>
                <a:close/>
              </a:path>
              <a:path w="627380" h="128904">
                <a:moveTo>
                  <a:pt x="554456" y="61607"/>
                </a:moveTo>
                <a:lnTo>
                  <a:pt x="538403" y="29425"/>
                </a:lnTo>
                <a:lnTo>
                  <a:pt x="538403" y="55740"/>
                </a:lnTo>
                <a:lnTo>
                  <a:pt x="538365" y="70573"/>
                </a:lnTo>
                <a:lnTo>
                  <a:pt x="536816" y="76187"/>
                </a:lnTo>
                <a:lnTo>
                  <a:pt x="530720" y="85407"/>
                </a:lnTo>
                <a:lnTo>
                  <a:pt x="526262" y="87718"/>
                </a:lnTo>
                <a:lnTo>
                  <a:pt x="514362" y="87718"/>
                </a:lnTo>
                <a:lnTo>
                  <a:pt x="509828" y="85382"/>
                </a:lnTo>
                <a:lnTo>
                  <a:pt x="503758" y="76022"/>
                </a:lnTo>
                <a:lnTo>
                  <a:pt x="502297" y="70573"/>
                </a:lnTo>
                <a:lnTo>
                  <a:pt x="502246" y="55740"/>
                </a:lnTo>
                <a:lnTo>
                  <a:pt x="503758" y="50101"/>
                </a:lnTo>
                <a:lnTo>
                  <a:pt x="509828" y="40614"/>
                </a:lnTo>
                <a:lnTo>
                  <a:pt x="514324" y="38239"/>
                </a:lnTo>
                <a:lnTo>
                  <a:pt x="526249" y="38239"/>
                </a:lnTo>
                <a:lnTo>
                  <a:pt x="530758" y="40614"/>
                </a:lnTo>
                <a:lnTo>
                  <a:pt x="536867" y="50101"/>
                </a:lnTo>
                <a:lnTo>
                  <a:pt x="538403" y="55740"/>
                </a:lnTo>
                <a:lnTo>
                  <a:pt x="538403" y="29425"/>
                </a:lnTo>
                <a:lnTo>
                  <a:pt x="534339" y="27076"/>
                </a:lnTo>
                <a:lnTo>
                  <a:pt x="527761" y="25082"/>
                </a:lnTo>
                <a:lnTo>
                  <a:pt x="520268" y="24409"/>
                </a:lnTo>
                <a:lnTo>
                  <a:pt x="512813" y="25082"/>
                </a:lnTo>
                <a:lnTo>
                  <a:pt x="486829" y="54559"/>
                </a:lnTo>
                <a:lnTo>
                  <a:pt x="486270" y="63957"/>
                </a:lnTo>
                <a:lnTo>
                  <a:pt x="486829" y="71462"/>
                </a:lnTo>
                <a:lnTo>
                  <a:pt x="512914" y="100876"/>
                </a:lnTo>
                <a:lnTo>
                  <a:pt x="520395" y="101549"/>
                </a:lnTo>
                <a:lnTo>
                  <a:pt x="527850" y="100876"/>
                </a:lnTo>
                <a:lnTo>
                  <a:pt x="553885" y="71462"/>
                </a:lnTo>
                <a:lnTo>
                  <a:pt x="554443" y="63957"/>
                </a:lnTo>
                <a:lnTo>
                  <a:pt x="554456" y="61607"/>
                </a:lnTo>
                <a:close/>
              </a:path>
              <a:path w="627380" h="128904">
                <a:moveTo>
                  <a:pt x="626884" y="100241"/>
                </a:moveTo>
                <a:lnTo>
                  <a:pt x="626846" y="41986"/>
                </a:lnTo>
                <a:lnTo>
                  <a:pt x="624586" y="35013"/>
                </a:lnTo>
                <a:lnTo>
                  <a:pt x="615670" y="26530"/>
                </a:lnTo>
                <a:lnTo>
                  <a:pt x="609727" y="24409"/>
                </a:lnTo>
                <a:lnTo>
                  <a:pt x="592950" y="24409"/>
                </a:lnTo>
                <a:lnTo>
                  <a:pt x="586498" y="26657"/>
                </a:lnTo>
                <a:lnTo>
                  <a:pt x="582930" y="31165"/>
                </a:lnTo>
                <a:lnTo>
                  <a:pt x="582663" y="25717"/>
                </a:lnTo>
                <a:lnTo>
                  <a:pt x="567423" y="25717"/>
                </a:lnTo>
                <a:lnTo>
                  <a:pt x="567423" y="100241"/>
                </a:lnTo>
                <a:lnTo>
                  <a:pt x="583425" y="100241"/>
                </a:lnTo>
                <a:lnTo>
                  <a:pt x="583425" y="48298"/>
                </a:lnTo>
                <a:lnTo>
                  <a:pt x="584835" y="45504"/>
                </a:lnTo>
                <a:lnTo>
                  <a:pt x="586867" y="43180"/>
                </a:lnTo>
                <a:lnTo>
                  <a:pt x="592175" y="39433"/>
                </a:lnTo>
                <a:lnTo>
                  <a:pt x="595236" y="38506"/>
                </a:lnTo>
                <a:lnTo>
                  <a:pt x="598690" y="38506"/>
                </a:lnTo>
                <a:lnTo>
                  <a:pt x="602742" y="38506"/>
                </a:lnTo>
                <a:lnTo>
                  <a:pt x="605777" y="39497"/>
                </a:lnTo>
                <a:lnTo>
                  <a:pt x="609815" y="43434"/>
                </a:lnTo>
                <a:lnTo>
                  <a:pt x="610831" y="46901"/>
                </a:lnTo>
                <a:lnTo>
                  <a:pt x="610831" y="100241"/>
                </a:lnTo>
                <a:lnTo>
                  <a:pt x="626884" y="10024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6" name="object 3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5947" y="4897316"/>
            <a:ext cx="1325122" cy="132688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0204" y="5337940"/>
            <a:ext cx="1251370" cy="133406"/>
          </a:xfrm>
          <a:prstGeom prst="rect">
            <a:avLst/>
          </a:prstGeom>
        </p:spPr>
      </p:pic>
      <p:sp>
        <p:nvSpPr>
          <p:cNvPr id="38" name="object 38"/>
          <p:cNvSpPr/>
          <p:nvPr/>
        </p:nvSpPr>
        <p:spPr>
          <a:xfrm>
            <a:off x="467582" y="530535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722217" y="1308026"/>
            <a:ext cx="9794240" cy="4346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3185">
              <a:lnSpc>
                <a:spcPct val="107000"/>
              </a:lnSpc>
              <a:spcBef>
                <a:spcPts val="100"/>
              </a:spcBef>
            </a:pPr>
            <a:r>
              <a:rPr sz="1050" spc="-10" dirty="0">
                <a:latin typeface="Roboto"/>
                <a:cs typeface="Roboto"/>
              </a:rPr>
              <a:t>Antivirus/Anti-Malware Software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: 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Use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reputable antivirus </a:t>
            </a:r>
            <a:r>
              <a:rPr sz="1050" spc="15" dirty="0">
                <a:solidFill>
                  <a:srgbClr val="FFFF00"/>
                </a:solidFill>
                <a:latin typeface="Roboto"/>
                <a:cs typeface="Roboto"/>
              </a:rPr>
              <a:t>and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anti-malware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software 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that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includes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features to 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detect </a:t>
            </a:r>
            <a:r>
              <a:rPr sz="1050" spc="15" dirty="0">
                <a:solidFill>
                  <a:srgbClr val="FFFF00"/>
                </a:solidFill>
                <a:latin typeface="Roboto"/>
                <a:cs typeface="Roboto"/>
              </a:rPr>
              <a:t>and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remove </a:t>
            </a:r>
            <a:r>
              <a:rPr sz="1050" spc="-30" dirty="0">
                <a:solidFill>
                  <a:srgbClr val="FFFF00"/>
                </a:solidFill>
                <a:latin typeface="Roboto"/>
                <a:cs typeface="Roboto"/>
              </a:rPr>
              <a:t>key</a:t>
            </a:r>
            <a:r>
              <a:rPr sz="105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loggers.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Regularly </a:t>
            </a:r>
            <a:r>
              <a:rPr sz="1050" spc="10" dirty="0">
                <a:solidFill>
                  <a:srgbClr val="FFFF00"/>
                </a:solidFill>
                <a:latin typeface="Roboto"/>
                <a:cs typeface="Roboto"/>
              </a:rPr>
              <a:t>update 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the </a:t>
            </a:r>
            <a:r>
              <a:rPr sz="10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software</a:t>
            </a:r>
            <a:r>
              <a:rPr sz="1050" spc="-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to</a:t>
            </a:r>
            <a:r>
              <a:rPr sz="10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ensure</a:t>
            </a:r>
            <a:r>
              <a:rPr sz="1050" spc="-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it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can</a:t>
            </a:r>
            <a:r>
              <a:rPr sz="10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recognize</a:t>
            </a:r>
            <a:r>
              <a:rPr sz="1050" spc="-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the</a:t>
            </a:r>
            <a:r>
              <a:rPr sz="1050" spc="-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latest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threats.</a:t>
            </a:r>
            <a:endParaRPr sz="1050">
              <a:latin typeface="Roboto"/>
              <a:cs typeface="Roboto"/>
            </a:endParaRPr>
          </a:p>
          <a:p>
            <a:pPr marL="12700" marR="309245">
              <a:lnSpc>
                <a:spcPct val="107000"/>
              </a:lnSpc>
              <a:spcBef>
                <a:spcPts val="775"/>
              </a:spcBef>
            </a:pPr>
            <a:r>
              <a:rPr sz="1050" spc="-5" dirty="0">
                <a:latin typeface="Roboto"/>
                <a:cs typeface="Roboto"/>
              </a:rPr>
              <a:t>Firewall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:</a:t>
            </a:r>
            <a:r>
              <a:rPr sz="10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10" dirty="0">
                <a:solidFill>
                  <a:srgbClr val="FFFF00"/>
                </a:solidFill>
                <a:latin typeface="Roboto"/>
                <a:cs typeface="Roboto"/>
              </a:rPr>
              <a:t>Employ</a:t>
            </a:r>
            <a:r>
              <a:rPr sz="1050" spc="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a</a:t>
            </a:r>
            <a:r>
              <a:rPr sz="1050" spc="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ﬁrewall</a:t>
            </a:r>
            <a:r>
              <a:rPr sz="10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to</a:t>
            </a:r>
            <a:r>
              <a:rPr sz="105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monitor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15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10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control</a:t>
            </a:r>
            <a:r>
              <a:rPr sz="10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incoming</a:t>
            </a:r>
            <a:r>
              <a:rPr sz="1050" spc="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15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10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outgoing</a:t>
            </a:r>
            <a:r>
              <a:rPr sz="10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network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20" dirty="0">
                <a:solidFill>
                  <a:srgbClr val="FFFF00"/>
                </a:solidFill>
                <a:latin typeface="Roboto"/>
                <a:cs typeface="Roboto"/>
              </a:rPr>
              <a:t>traﬃc.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 This can</a:t>
            </a:r>
            <a:r>
              <a:rPr sz="10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prevent</a:t>
            </a:r>
            <a:r>
              <a:rPr sz="10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unauthorized</a:t>
            </a:r>
            <a:r>
              <a:rPr sz="10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access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to</a:t>
            </a:r>
            <a:r>
              <a:rPr sz="105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your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system</a:t>
            </a:r>
            <a:r>
              <a:rPr sz="1050" spc="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15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10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help</a:t>
            </a:r>
            <a:r>
              <a:rPr sz="1050" spc="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block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communication</a:t>
            </a:r>
            <a:r>
              <a:rPr sz="105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between</a:t>
            </a:r>
            <a:r>
              <a:rPr sz="10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a</a:t>
            </a:r>
            <a:r>
              <a:rPr sz="10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30" dirty="0">
                <a:solidFill>
                  <a:srgbClr val="FFFF00"/>
                </a:solidFill>
                <a:latin typeface="Roboto"/>
                <a:cs typeface="Roboto"/>
              </a:rPr>
              <a:t>key</a:t>
            </a:r>
            <a:r>
              <a:rPr sz="10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logger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15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1050" spc="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its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operator.</a:t>
            </a:r>
            <a:endParaRPr sz="1050">
              <a:latin typeface="Roboto"/>
              <a:cs typeface="Roboto"/>
            </a:endParaRPr>
          </a:p>
          <a:p>
            <a:pPr marL="12700" marR="546100">
              <a:lnSpc>
                <a:spcPct val="107000"/>
              </a:lnSpc>
              <a:spcBef>
                <a:spcPts val="780"/>
              </a:spcBef>
            </a:pPr>
            <a:r>
              <a:rPr sz="1050" spc="-20" dirty="0">
                <a:latin typeface="Roboto"/>
                <a:cs typeface="Roboto"/>
              </a:rPr>
              <a:t>Security</a:t>
            </a:r>
            <a:r>
              <a:rPr sz="1050" spc="45" dirty="0">
                <a:latin typeface="Roboto"/>
                <a:cs typeface="Roboto"/>
              </a:rPr>
              <a:t> </a:t>
            </a:r>
            <a:r>
              <a:rPr sz="1050" dirty="0">
                <a:latin typeface="Roboto"/>
                <a:cs typeface="Roboto"/>
              </a:rPr>
              <a:t>Updates </a:t>
            </a:r>
            <a:r>
              <a:rPr sz="1050" spc="15" dirty="0">
                <a:latin typeface="Roboto"/>
                <a:cs typeface="Roboto"/>
              </a:rPr>
              <a:t>and</a:t>
            </a:r>
            <a:r>
              <a:rPr sz="1050" spc="40" dirty="0">
                <a:latin typeface="Roboto"/>
                <a:cs typeface="Roboto"/>
              </a:rPr>
              <a:t> </a:t>
            </a:r>
            <a:r>
              <a:rPr sz="1050" spc="-5" dirty="0">
                <a:latin typeface="Roboto"/>
                <a:cs typeface="Roboto"/>
              </a:rPr>
              <a:t>Patches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:</a:t>
            </a:r>
            <a:r>
              <a:rPr sz="10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Keep</a:t>
            </a:r>
            <a:r>
              <a:rPr sz="10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your</a:t>
            </a:r>
            <a:r>
              <a:rPr sz="10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operating</a:t>
            </a:r>
            <a:r>
              <a:rPr sz="1050" spc="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system,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software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applications,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15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10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drivers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35" dirty="0">
                <a:solidFill>
                  <a:srgbClr val="FFFF00"/>
                </a:solidFill>
                <a:latin typeface="Roboto"/>
                <a:cs typeface="Roboto"/>
              </a:rPr>
              <a:t>up-to-date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with</a:t>
            </a:r>
            <a:r>
              <a:rPr sz="1050" spc="5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the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latest</a:t>
            </a:r>
            <a:r>
              <a:rPr sz="1050" spc="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20" dirty="0">
                <a:solidFill>
                  <a:srgbClr val="FFFF00"/>
                </a:solidFill>
                <a:latin typeface="Roboto"/>
                <a:cs typeface="Roboto"/>
              </a:rPr>
              <a:t>security</a:t>
            </a:r>
            <a:r>
              <a:rPr sz="1050" spc="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patches.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Vulnerabilities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in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outdated</a:t>
            </a:r>
            <a:r>
              <a:rPr sz="1050" spc="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software</a:t>
            </a:r>
            <a:r>
              <a:rPr sz="1050" spc="-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can</a:t>
            </a:r>
            <a:r>
              <a:rPr sz="10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10" dirty="0">
                <a:solidFill>
                  <a:srgbClr val="FFFF00"/>
                </a:solidFill>
                <a:latin typeface="Roboto"/>
                <a:cs typeface="Roboto"/>
              </a:rPr>
              <a:t>be</a:t>
            </a:r>
            <a:r>
              <a:rPr sz="1050" spc="-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exploited</a:t>
            </a:r>
            <a:r>
              <a:rPr sz="1050" spc="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by</a:t>
            </a:r>
            <a:r>
              <a:rPr sz="10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30" dirty="0">
                <a:solidFill>
                  <a:srgbClr val="FFFF00"/>
                </a:solidFill>
                <a:latin typeface="Roboto"/>
                <a:cs typeface="Roboto"/>
              </a:rPr>
              <a:t>key</a:t>
            </a:r>
            <a:r>
              <a:rPr sz="10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loggers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15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1050" spc="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other 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malware.</a:t>
            </a:r>
            <a:endParaRPr sz="1050">
              <a:latin typeface="Roboto"/>
              <a:cs typeface="Roboto"/>
            </a:endParaRPr>
          </a:p>
          <a:p>
            <a:pPr marL="12700" marR="38100">
              <a:lnSpc>
                <a:spcPct val="107000"/>
              </a:lnSpc>
              <a:spcBef>
                <a:spcPts val="780"/>
              </a:spcBef>
            </a:pPr>
            <a:r>
              <a:rPr sz="1050" spc="-20" dirty="0">
                <a:latin typeface="Roboto"/>
                <a:cs typeface="Roboto"/>
              </a:rPr>
              <a:t>User </a:t>
            </a:r>
            <a:r>
              <a:rPr sz="1050" spc="-10" dirty="0">
                <a:latin typeface="Roboto"/>
                <a:cs typeface="Roboto"/>
              </a:rPr>
              <a:t>Awareness </a:t>
            </a:r>
            <a:r>
              <a:rPr sz="1050" spc="-5" dirty="0">
                <a:latin typeface="Roboto"/>
                <a:cs typeface="Roboto"/>
              </a:rPr>
              <a:t>Training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: </a:t>
            </a:r>
            <a:r>
              <a:rPr sz="1050" spc="10" dirty="0">
                <a:solidFill>
                  <a:srgbClr val="FFFF00"/>
                </a:solidFill>
                <a:latin typeface="Roboto"/>
                <a:cs typeface="Roboto"/>
              </a:rPr>
              <a:t>Educate 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users </a:t>
            </a:r>
            <a:r>
              <a:rPr sz="1050" spc="10" dirty="0">
                <a:solidFill>
                  <a:srgbClr val="FFFF00"/>
                </a:solidFill>
                <a:latin typeface="Roboto"/>
                <a:cs typeface="Roboto"/>
              </a:rPr>
              <a:t>about 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the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dangers </a:t>
            </a:r>
            <a:r>
              <a:rPr sz="1050" spc="15" dirty="0">
                <a:solidFill>
                  <a:srgbClr val="FFFF00"/>
                </a:solidFill>
                <a:latin typeface="Roboto"/>
                <a:cs typeface="Roboto"/>
              </a:rPr>
              <a:t>of </a:t>
            </a:r>
            <a:r>
              <a:rPr sz="1050" spc="-30" dirty="0">
                <a:solidFill>
                  <a:srgbClr val="FFFF00"/>
                </a:solidFill>
                <a:latin typeface="Roboto"/>
                <a:cs typeface="Roboto"/>
              </a:rPr>
              <a:t>key</a:t>
            </a:r>
            <a:r>
              <a:rPr sz="105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loggers </a:t>
            </a:r>
            <a:r>
              <a:rPr sz="1050" spc="15" dirty="0">
                <a:solidFill>
                  <a:srgbClr val="FFFF00"/>
                </a:solidFill>
                <a:latin typeface="Roboto"/>
                <a:cs typeface="Roboto"/>
              </a:rPr>
              <a:t>and 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how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to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recognize suspicious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behavior. 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Encourage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them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to </a:t>
            </a:r>
            <a:r>
              <a:rPr sz="1050" spc="10" dirty="0">
                <a:solidFill>
                  <a:srgbClr val="FFFF00"/>
                </a:solidFill>
                <a:latin typeface="Roboto"/>
                <a:cs typeface="Roboto"/>
              </a:rPr>
              <a:t>be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cautious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when clicking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 on</a:t>
            </a:r>
            <a:r>
              <a:rPr sz="10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links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or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downloading</a:t>
            </a:r>
            <a:r>
              <a:rPr sz="105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attachments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from</a:t>
            </a:r>
            <a:r>
              <a:rPr sz="1050" spc="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unknown</a:t>
            </a:r>
            <a:r>
              <a:rPr sz="10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sources,</a:t>
            </a:r>
            <a:r>
              <a:rPr sz="1050" spc="-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10" dirty="0">
                <a:solidFill>
                  <a:srgbClr val="FFFF00"/>
                </a:solidFill>
                <a:latin typeface="Roboto"/>
                <a:cs typeface="Roboto"/>
              </a:rPr>
              <a:t>as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these</a:t>
            </a:r>
            <a:r>
              <a:rPr sz="1050" spc="-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can</a:t>
            </a:r>
            <a:r>
              <a:rPr sz="1050" spc="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10" dirty="0">
                <a:solidFill>
                  <a:srgbClr val="FFFF00"/>
                </a:solidFill>
                <a:latin typeface="Roboto"/>
                <a:cs typeface="Roboto"/>
              </a:rPr>
              <a:t>be</a:t>
            </a:r>
            <a:r>
              <a:rPr sz="1050" spc="-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vectors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for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10" dirty="0">
                <a:solidFill>
                  <a:srgbClr val="FFFF00"/>
                </a:solidFill>
                <a:latin typeface="Roboto"/>
                <a:cs typeface="Roboto"/>
              </a:rPr>
              <a:t>malware</a:t>
            </a:r>
            <a:r>
              <a:rPr sz="1050" spc="-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infection.</a:t>
            </a:r>
            <a:endParaRPr sz="1050">
              <a:latin typeface="Roboto"/>
              <a:cs typeface="Roboto"/>
            </a:endParaRPr>
          </a:p>
          <a:p>
            <a:pPr marL="12700" marR="98425">
              <a:lnSpc>
                <a:spcPct val="107000"/>
              </a:lnSpc>
              <a:spcBef>
                <a:spcPts val="780"/>
              </a:spcBef>
            </a:pPr>
            <a:r>
              <a:rPr sz="1050" spc="-15" dirty="0">
                <a:latin typeface="Roboto"/>
                <a:cs typeface="Roboto"/>
              </a:rPr>
              <a:t>Use</a:t>
            </a:r>
            <a:r>
              <a:rPr sz="1050" spc="-25" dirty="0">
                <a:latin typeface="Roboto"/>
                <a:cs typeface="Roboto"/>
              </a:rPr>
              <a:t> </a:t>
            </a:r>
            <a:r>
              <a:rPr sz="1050" spc="10" dirty="0">
                <a:latin typeface="Roboto"/>
                <a:cs typeface="Roboto"/>
              </a:rPr>
              <a:t>Virtual</a:t>
            </a:r>
            <a:r>
              <a:rPr sz="1050" spc="15" dirty="0">
                <a:latin typeface="Roboto"/>
                <a:cs typeface="Roboto"/>
              </a:rPr>
              <a:t> </a:t>
            </a:r>
            <a:r>
              <a:rPr sz="1050" spc="-5" dirty="0">
                <a:latin typeface="Roboto"/>
                <a:cs typeface="Roboto"/>
              </a:rPr>
              <a:t>Keyboards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:</a:t>
            </a:r>
            <a:r>
              <a:rPr sz="1050" spc="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When</a:t>
            </a:r>
            <a:r>
              <a:rPr sz="1050" spc="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entering</a:t>
            </a:r>
            <a:r>
              <a:rPr sz="1050" spc="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sensitive</a:t>
            </a:r>
            <a:r>
              <a:rPr sz="10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information</a:t>
            </a:r>
            <a:r>
              <a:rPr sz="10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such</a:t>
            </a:r>
            <a:r>
              <a:rPr sz="1050" spc="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10" dirty="0">
                <a:solidFill>
                  <a:srgbClr val="FFFF00"/>
                </a:solidFill>
                <a:latin typeface="Roboto"/>
                <a:cs typeface="Roboto"/>
              </a:rPr>
              <a:t>as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 passwords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or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credit</a:t>
            </a:r>
            <a:r>
              <a:rPr sz="10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card</a:t>
            </a:r>
            <a:r>
              <a:rPr sz="10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numbers,</a:t>
            </a:r>
            <a:r>
              <a:rPr sz="10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use</a:t>
            </a:r>
            <a:r>
              <a:rPr sz="10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the</a:t>
            </a:r>
            <a:r>
              <a:rPr sz="105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virtual</a:t>
            </a:r>
            <a:r>
              <a:rPr sz="10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keyboard</a:t>
            </a:r>
            <a:r>
              <a:rPr sz="1050" spc="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provided</a:t>
            </a:r>
            <a:r>
              <a:rPr sz="10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by</a:t>
            </a:r>
            <a:r>
              <a:rPr sz="10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the</a:t>
            </a:r>
            <a:r>
              <a:rPr sz="10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operating</a:t>
            </a:r>
            <a:r>
              <a:rPr sz="1050" spc="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system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or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20" dirty="0">
                <a:solidFill>
                  <a:srgbClr val="FFFF00"/>
                </a:solidFill>
                <a:latin typeface="Roboto"/>
                <a:cs typeface="Roboto"/>
              </a:rPr>
              <a:t>security</a:t>
            </a:r>
            <a:r>
              <a:rPr sz="10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software.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10" dirty="0">
                <a:solidFill>
                  <a:srgbClr val="FFFF00"/>
                </a:solidFill>
                <a:latin typeface="Roboto"/>
                <a:cs typeface="Roboto"/>
              </a:rPr>
              <a:t>Virtual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keyboards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can</a:t>
            </a:r>
            <a:r>
              <a:rPr sz="10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help</a:t>
            </a:r>
            <a:r>
              <a:rPr sz="10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bypass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30" dirty="0">
                <a:solidFill>
                  <a:srgbClr val="FFFF00"/>
                </a:solidFill>
                <a:latin typeface="Roboto"/>
                <a:cs typeface="Roboto"/>
              </a:rPr>
              <a:t>key</a:t>
            </a:r>
            <a:r>
              <a:rPr sz="10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loggers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10" dirty="0">
                <a:solidFill>
                  <a:srgbClr val="FFFF00"/>
                </a:solidFill>
                <a:latin typeface="Roboto"/>
                <a:cs typeface="Roboto"/>
              </a:rPr>
              <a:t>as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 they</a:t>
            </a:r>
            <a:r>
              <a:rPr sz="10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don't</a:t>
            </a:r>
            <a:r>
              <a:rPr sz="10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25" dirty="0">
                <a:solidFill>
                  <a:srgbClr val="FFFF00"/>
                </a:solidFill>
                <a:latin typeface="Roboto"/>
                <a:cs typeface="Roboto"/>
              </a:rPr>
              <a:t>rely</a:t>
            </a:r>
            <a:r>
              <a:rPr sz="10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on</a:t>
            </a:r>
            <a:r>
              <a:rPr sz="10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physical</a:t>
            </a:r>
            <a:r>
              <a:rPr sz="10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20" dirty="0">
                <a:solidFill>
                  <a:srgbClr val="FFFF00"/>
                </a:solidFill>
                <a:latin typeface="Roboto"/>
                <a:cs typeface="Roboto"/>
              </a:rPr>
              <a:t>keystrokes.</a:t>
            </a:r>
            <a:endParaRPr sz="1050">
              <a:latin typeface="Roboto"/>
              <a:cs typeface="Roboto"/>
            </a:endParaRPr>
          </a:p>
          <a:p>
            <a:pPr marL="12700" marR="499745">
              <a:lnSpc>
                <a:spcPct val="107000"/>
              </a:lnSpc>
              <a:spcBef>
                <a:spcPts val="775"/>
              </a:spcBef>
            </a:pPr>
            <a:r>
              <a:rPr sz="1050" spc="-25" dirty="0">
                <a:latin typeface="Roboto"/>
                <a:cs typeface="Roboto"/>
              </a:rPr>
              <a:t>Behavior-Based</a:t>
            </a:r>
            <a:r>
              <a:rPr sz="1050" spc="25" dirty="0">
                <a:latin typeface="Roboto"/>
                <a:cs typeface="Roboto"/>
              </a:rPr>
              <a:t> </a:t>
            </a:r>
            <a:r>
              <a:rPr sz="1050" spc="-10" dirty="0">
                <a:latin typeface="Roboto"/>
                <a:cs typeface="Roboto"/>
              </a:rPr>
              <a:t>Detection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:</a:t>
            </a:r>
            <a:r>
              <a:rPr sz="1050" spc="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Implement</a:t>
            </a:r>
            <a:r>
              <a:rPr sz="10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20" dirty="0">
                <a:solidFill>
                  <a:srgbClr val="FFFF00"/>
                </a:solidFill>
                <a:latin typeface="Roboto"/>
                <a:cs typeface="Roboto"/>
              </a:rPr>
              <a:t>security</a:t>
            </a:r>
            <a:r>
              <a:rPr sz="10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solutions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that</a:t>
            </a:r>
            <a:r>
              <a:rPr sz="10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use</a:t>
            </a:r>
            <a:r>
              <a:rPr sz="10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behavior-based</a:t>
            </a:r>
            <a:r>
              <a:rPr sz="105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detection</a:t>
            </a:r>
            <a:r>
              <a:rPr sz="10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techniques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to</a:t>
            </a:r>
            <a:r>
              <a:rPr sz="1050" spc="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identify</a:t>
            </a:r>
            <a:r>
              <a:rPr sz="10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15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10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block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malicious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activity,</a:t>
            </a:r>
            <a:r>
              <a:rPr sz="105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including</a:t>
            </a:r>
            <a:r>
              <a:rPr sz="1050" spc="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30" dirty="0">
                <a:solidFill>
                  <a:srgbClr val="FFFF00"/>
                </a:solidFill>
                <a:latin typeface="Roboto"/>
                <a:cs typeface="Roboto"/>
              </a:rPr>
              <a:t>key </a:t>
            </a:r>
            <a:r>
              <a:rPr sz="105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logging</a:t>
            </a:r>
            <a:r>
              <a:rPr sz="10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behavior.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 This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can</a:t>
            </a:r>
            <a:r>
              <a:rPr sz="10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help</a:t>
            </a:r>
            <a:r>
              <a:rPr sz="10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detect</a:t>
            </a:r>
            <a:r>
              <a:rPr sz="10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previously</a:t>
            </a:r>
            <a:r>
              <a:rPr sz="10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unknown</a:t>
            </a:r>
            <a:r>
              <a:rPr sz="1050" spc="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30" dirty="0">
                <a:solidFill>
                  <a:srgbClr val="FFFF00"/>
                </a:solidFill>
                <a:latin typeface="Roboto"/>
                <a:cs typeface="Roboto"/>
              </a:rPr>
              <a:t>key</a:t>
            </a:r>
            <a:r>
              <a:rPr sz="10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loggers based</a:t>
            </a:r>
            <a:r>
              <a:rPr sz="105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on</a:t>
            </a:r>
            <a:r>
              <a:rPr sz="10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their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actions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 rather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than</a:t>
            </a:r>
            <a:r>
              <a:rPr sz="10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relying</a:t>
            </a:r>
            <a:r>
              <a:rPr sz="1050" spc="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solely</a:t>
            </a:r>
            <a:r>
              <a:rPr sz="10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on</a:t>
            </a:r>
            <a:r>
              <a:rPr sz="1050" spc="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20" dirty="0">
                <a:solidFill>
                  <a:srgbClr val="FFFF00"/>
                </a:solidFill>
                <a:latin typeface="Roboto"/>
                <a:cs typeface="Roboto"/>
              </a:rPr>
              <a:t>signature-based</a:t>
            </a:r>
            <a:r>
              <a:rPr sz="10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detection.</a:t>
            </a:r>
            <a:endParaRPr sz="1050">
              <a:latin typeface="Roboto"/>
              <a:cs typeface="Roboto"/>
            </a:endParaRPr>
          </a:p>
          <a:p>
            <a:pPr marL="12700" marR="109220">
              <a:lnSpc>
                <a:spcPct val="107000"/>
              </a:lnSpc>
              <a:spcBef>
                <a:spcPts val="780"/>
              </a:spcBef>
            </a:pPr>
            <a:r>
              <a:rPr sz="1050" spc="-25" dirty="0">
                <a:latin typeface="Roboto"/>
                <a:cs typeface="Roboto"/>
              </a:rPr>
              <a:t>Two-Factor</a:t>
            </a:r>
            <a:r>
              <a:rPr sz="1050" dirty="0">
                <a:latin typeface="Roboto"/>
                <a:cs typeface="Roboto"/>
              </a:rPr>
              <a:t> Authentication</a:t>
            </a:r>
            <a:r>
              <a:rPr sz="1050" spc="35" dirty="0">
                <a:latin typeface="Roboto"/>
                <a:cs typeface="Roboto"/>
              </a:rPr>
              <a:t> </a:t>
            </a:r>
            <a:r>
              <a:rPr sz="1050" spc="-5" dirty="0">
                <a:latin typeface="Roboto"/>
                <a:cs typeface="Roboto"/>
              </a:rPr>
              <a:t>(2FA)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:</a:t>
            </a:r>
            <a:r>
              <a:rPr sz="1050" spc="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15" dirty="0">
                <a:solidFill>
                  <a:srgbClr val="FFFF00"/>
                </a:solidFill>
                <a:latin typeface="Roboto"/>
                <a:cs typeface="Roboto"/>
              </a:rPr>
              <a:t>Enable</a:t>
            </a:r>
            <a:r>
              <a:rPr sz="1050" spc="-25" dirty="0">
                <a:solidFill>
                  <a:srgbClr val="FFFF00"/>
                </a:solidFill>
                <a:latin typeface="Roboto"/>
                <a:cs typeface="Roboto"/>
              </a:rPr>
              <a:t> two-factor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authentication</a:t>
            </a:r>
            <a:r>
              <a:rPr sz="1050" spc="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whenever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possible,</a:t>
            </a:r>
            <a:r>
              <a:rPr sz="10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especially</a:t>
            </a:r>
            <a:r>
              <a:rPr sz="1050" spc="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for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accessing</a:t>
            </a:r>
            <a:r>
              <a:rPr sz="10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sensitive</a:t>
            </a:r>
            <a:r>
              <a:rPr sz="105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accounts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or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systems. Even</a:t>
            </a:r>
            <a:r>
              <a:rPr sz="10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if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a</a:t>
            </a:r>
            <a:r>
              <a:rPr sz="1050" spc="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30" dirty="0">
                <a:solidFill>
                  <a:srgbClr val="FFFF00"/>
                </a:solidFill>
                <a:latin typeface="Roboto"/>
                <a:cs typeface="Roboto"/>
              </a:rPr>
              <a:t>key</a:t>
            </a:r>
            <a:r>
              <a:rPr sz="10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logger 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captures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your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 password,</a:t>
            </a:r>
            <a:r>
              <a:rPr sz="1050" spc="-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it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will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10" dirty="0">
                <a:solidFill>
                  <a:srgbClr val="FFFF00"/>
                </a:solidFill>
                <a:latin typeface="Roboto"/>
                <a:cs typeface="Roboto"/>
              </a:rPr>
              <a:t>be</a:t>
            </a:r>
            <a:r>
              <a:rPr sz="1050" spc="-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useless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without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 the</a:t>
            </a:r>
            <a:r>
              <a:rPr sz="105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second</a:t>
            </a:r>
            <a:r>
              <a:rPr sz="1050" spc="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factor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(e.g.,</a:t>
            </a:r>
            <a:r>
              <a:rPr sz="1050" spc="-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a</a:t>
            </a:r>
            <a:r>
              <a:rPr sz="10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code</a:t>
            </a:r>
            <a:r>
              <a:rPr sz="1050" spc="-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sent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to</a:t>
            </a:r>
            <a:r>
              <a:rPr sz="10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your phone).</a:t>
            </a:r>
            <a:endParaRPr sz="1050">
              <a:latin typeface="Roboto"/>
              <a:cs typeface="Roboto"/>
            </a:endParaRPr>
          </a:p>
          <a:p>
            <a:pPr marL="12700" marR="607695">
              <a:lnSpc>
                <a:spcPct val="107000"/>
              </a:lnSpc>
              <a:spcBef>
                <a:spcPts val="780"/>
              </a:spcBef>
            </a:pPr>
            <a:r>
              <a:rPr sz="1050" dirty="0">
                <a:latin typeface="Roboto"/>
                <a:cs typeface="Roboto"/>
              </a:rPr>
              <a:t>Encryption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:</a:t>
            </a:r>
            <a:r>
              <a:rPr sz="10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Encrypt</a:t>
            </a:r>
            <a:r>
              <a:rPr sz="10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sensitive</a:t>
            </a:r>
            <a:r>
              <a:rPr sz="105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10" dirty="0">
                <a:solidFill>
                  <a:srgbClr val="FFFF00"/>
                </a:solidFill>
                <a:latin typeface="Roboto"/>
                <a:cs typeface="Roboto"/>
              </a:rPr>
              <a:t>data</a:t>
            </a:r>
            <a:r>
              <a:rPr sz="1050" spc="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both</a:t>
            </a:r>
            <a:r>
              <a:rPr sz="10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10" dirty="0">
                <a:solidFill>
                  <a:srgbClr val="FFFF00"/>
                </a:solidFill>
                <a:latin typeface="Roboto"/>
                <a:cs typeface="Roboto"/>
              </a:rPr>
              <a:t>at </a:t>
            </a:r>
            <a:r>
              <a:rPr sz="1050" spc="-25" dirty="0">
                <a:solidFill>
                  <a:srgbClr val="FFFF00"/>
                </a:solidFill>
                <a:latin typeface="Roboto"/>
                <a:cs typeface="Roboto"/>
              </a:rPr>
              <a:t>rest</a:t>
            </a:r>
            <a:r>
              <a:rPr sz="1050" spc="15" dirty="0">
                <a:solidFill>
                  <a:srgbClr val="FFFF00"/>
                </a:solidFill>
                <a:latin typeface="Roboto"/>
                <a:cs typeface="Roboto"/>
              </a:rPr>
              <a:t> and</a:t>
            </a:r>
            <a:r>
              <a:rPr sz="105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in</a:t>
            </a:r>
            <a:r>
              <a:rPr sz="1050" spc="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transit</a:t>
            </a:r>
            <a:r>
              <a:rPr sz="10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to</a:t>
            </a:r>
            <a:r>
              <a:rPr sz="1050" spc="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protect</a:t>
            </a:r>
            <a:r>
              <a:rPr sz="10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it</a:t>
            </a:r>
            <a:r>
              <a:rPr sz="10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from</a:t>
            </a:r>
            <a:r>
              <a:rPr sz="1050" spc="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being</a:t>
            </a:r>
            <a:r>
              <a:rPr sz="10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intercepted</a:t>
            </a:r>
            <a:r>
              <a:rPr sz="10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or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captured</a:t>
            </a:r>
            <a:r>
              <a:rPr sz="105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by</a:t>
            </a:r>
            <a:r>
              <a:rPr sz="10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30" dirty="0">
                <a:solidFill>
                  <a:srgbClr val="FFFF00"/>
                </a:solidFill>
                <a:latin typeface="Roboto"/>
                <a:cs typeface="Roboto"/>
              </a:rPr>
              <a:t>key</a:t>
            </a:r>
            <a:r>
              <a:rPr sz="1050" spc="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loggers.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This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includes using</a:t>
            </a:r>
            <a:r>
              <a:rPr sz="10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encrypted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 connections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(e.g.,</a:t>
            </a:r>
            <a:r>
              <a:rPr sz="1050" spc="-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HTTPS)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when</a:t>
            </a:r>
            <a:r>
              <a:rPr sz="10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browsing</a:t>
            </a:r>
            <a:r>
              <a:rPr sz="105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the</a:t>
            </a:r>
            <a:r>
              <a:rPr sz="1050" spc="-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web</a:t>
            </a:r>
            <a:r>
              <a:rPr sz="105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15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1050" spc="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encrypting</a:t>
            </a:r>
            <a:r>
              <a:rPr sz="10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ﬁles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 stored</a:t>
            </a:r>
            <a:r>
              <a:rPr sz="1050" spc="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on</a:t>
            </a:r>
            <a:r>
              <a:rPr sz="10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your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computer.</a:t>
            </a:r>
            <a:endParaRPr sz="1050">
              <a:latin typeface="Roboto"/>
              <a:cs typeface="Roboto"/>
            </a:endParaRPr>
          </a:p>
          <a:p>
            <a:pPr marL="12700" marR="51435">
              <a:lnSpc>
                <a:spcPct val="107000"/>
              </a:lnSpc>
              <a:spcBef>
                <a:spcPts val="780"/>
              </a:spcBef>
            </a:pPr>
            <a:r>
              <a:rPr sz="1050" spc="-5" dirty="0">
                <a:latin typeface="Roboto"/>
                <a:cs typeface="Roboto"/>
              </a:rPr>
              <a:t>Regular</a:t>
            </a:r>
            <a:r>
              <a:rPr sz="1050" dirty="0">
                <a:latin typeface="Roboto"/>
                <a:cs typeface="Roboto"/>
              </a:rPr>
              <a:t> </a:t>
            </a:r>
            <a:r>
              <a:rPr sz="1050" spc="-15" dirty="0">
                <a:latin typeface="Roboto"/>
                <a:cs typeface="Roboto"/>
              </a:rPr>
              <a:t>System</a:t>
            </a:r>
            <a:r>
              <a:rPr sz="1050" spc="50" dirty="0">
                <a:latin typeface="Roboto"/>
                <a:cs typeface="Roboto"/>
              </a:rPr>
              <a:t> </a:t>
            </a:r>
            <a:r>
              <a:rPr sz="1050" spc="-10" dirty="0">
                <a:latin typeface="Roboto"/>
                <a:cs typeface="Roboto"/>
              </a:rPr>
              <a:t>Scans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:</a:t>
            </a:r>
            <a:r>
              <a:rPr sz="1050" spc="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Perform</a:t>
            </a:r>
            <a:r>
              <a:rPr sz="1050" spc="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regular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scans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15" dirty="0">
                <a:solidFill>
                  <a:srgbClr val="FFFF00"/>
                </a:solidFill>
                <a:latin typeface="Roboto"/>
                <a:cs typeface="Roboto"/>
              </a:rPr>
              <a:t>of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your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system</a:t>
            </a:r>
            <a:r>
              <a:rPr sz="1050" spc="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using</a:t>
            </a:r>
            <a:r>
              <a:rPr sz="10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antivirus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or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anti-malware</a:t>
            </a:r>
            <a:r>
              <a:rPr sz="105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software</a:t>
            </a:r>
            <a:r>
              <a:rPr sz="10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to</a:t>
            </a:r>
            <a:r>
              <a:rPr sz="105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detect</a:t>
            </a:r>
            <a:r>
              <a:rPr sz="10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15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10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remove</a:t>
            </a:r>
            <a:r>
              <a:rPr sz="10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any</a:t>
            </a:r>
            <a:r>
              <a:rPr sz="10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30" dirty="0">
                <a:solidFill>
                  <a:srgbClr val="FFFF00"/>
                </a:solidFill>
                <a:latin typeface="Roboto"/>
                <a:cs typeface="Roboto"/>
              </a:rPr>
              <a:t>key</a:t>
            </a:r>
            <a:r>
              <a:rPr sz="10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loggers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or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other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10" dirty="0">
                <a:solidFill>
                  <a:srgbClr val="FFFF00"/>
                </a:solidFill>
                <a:latin typeface="Roboto"/>
                <a:cs typeface="Roboto"/>
              </a:rPr>
              <a:t>malware</a:t>
            </a:r>
            <a:r>
              <a:rPr sz="105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that </a:t>
            </a:r>
            <a:r>
              <a:rPr sz="1050" spc="10" dirty="0">
                <a:solidFill>
                  <a:srgbClr val="FFFF00"/>
                </a:solidFill>
                <a:latin typeface="Roboto"/>
                <a:cs typeface="Roboto"/>
              </a:rPr>
              <a:t> may</a:t>
            </a:r>
            <a:r>
              <a:rPr sz="105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10" dirty="0">
                <a:solidFill>
                  <a:srgbClr val="FFFF00"/>
                </a:solidFill>
                <a:latin typeface="Roboto"/>
                <a:cs typeface="Roboto"/>
              </a:rPr>
              <a:t>be</a:t>
            </a:r>
            <a:r>
              <a:rPr sz="1050" spc="-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present.</a:t>
            </a:r>
            <a:endParaRPr sz="1050">
              <a:latin typeface="Roboto"/>
              <a:cs typeface="Roboto"/>
            </a:endParaRPr>
          </a:p>
          <a:p>
            <a:pPr marL="12700" marR="5080">
              <a:lnSpc>
                <a:spcPct val="107000"/>
              </a:lnSpc>
              <a:spcBef>
                <a:spcPts val="780"/>
              </a:spcBef>
            </a:pPr>
            <a:r>
              <a:rPr sz="1050" spc="-20" dirty="0">
                <a:latin typeface="Roboto"/>
                <a:cs typeface="Roboto"/>
              </a:rPr>
              <a:t>Secure </a:t>
            </a:r>
            <a:r>
              <a:rPr sz="1050" spc="5" dirty="0">
                <a:latin typeface="Roboto"/>
                <a:cs typeface="Roboto"/>
              </a:rPr>
              <a:t>Conﬁguration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:</a:t>
            </a:r>
            <a:r>
              <a:rPr sz="10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10" dirty="0">
                <a:solidFill>
                  <a:srgbClr val="FFFF00"/>
                </a:solidFill>
                <a:latin typeface="Roboto"/>
                <a:cs typeface="Roboto"/>
              </a:rPr>
              <a:t>Conﬁgure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your</a:t>
            </a:r>
            <a:r>
              <a:rPr sz="10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system</a:t>
            </a:r>
            <a:r>
              <a:rPr sz="1050" spc="6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15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1050" spc="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network</a:t>
            </a:r>
            <a:r>
              <a:rPr sz="10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devices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25" dirty="0">
                <a:solidFill>
                  <a:srgbClr val="FFFF00"/>
                </a:solidFill>
                <a:latin typeface="Roboto"/>
                <a:cs typeface="Roboto"/>
              </a:rPr>
              <a:t>securely,</a:t>
            </a:r>
            <a:r>
              <a:rPr sz="10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following</a:t>
            </a:r>
            <a:r>
              <a:rPr sz="1050" spc="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best</a:t>
            </a:r>
            <a:r>
              <a:rPr sz="1050" spc="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practices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such</a:t>
            </a:r>
            <a:r>
              <a:rPr sz="1050" spc="5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10" dirty="0">
                <a:solidFill>
                  <a:srgbClr val="FFFF00"/>
                </a:solidFill>
                <a:latin typeface="Roboto"/>
                <a:cs typeface="Roboto"/>
              </a:rPr>
              <a:t>as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 disabling</a:t>
            </a:r>
            <a:r>
              <a:rPr sz="1050" spc="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unnecessary</a:t>
            </a:r>
            <a:r>
              <a:rPr sz="1050" spc="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20" dirty="0">
                <a:solidFill>
                  <a:srgbClr val="FFFF00"/>
                </a:solidFill>
                <a:latin typeface="Roboto"/>
                <a:cs typeface="Roboto"/>
              </a:rPr>
              <a:t>services,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limiting</a:t>
            </a:r>
            <a:r>
              <a:rPr sz="1050" spc="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user</a:t>
            </a:r>
            <a:r>
              <a:rPr sz="10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privileges,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15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1050" spc="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using</a:t>
            </a:r>
            <a:r>
              <a:rPr sz="1050" spc="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strong</a:t>
            </a:r>
            <a:r>
              <a:rPr sz="105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passwords..</a:t>
            </a:r>
            <a:endParaRPr sz="10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7568" y="574115"/>
            <a:ext cx="1670050" cy="339090"/>
          </a:xfrm>
          <a:custGeom>
            <a:avLst/>
            <a:gdLst/>
            <a:ahLst/>
            <a:cxnLst/>
            <a:rect l="l" t="t" r="r" b="b"/>
            <a:pathLst>
              <a:path w="1670050" h="339090">
                <a:moveTo>
                  <a:pt x="243230" y="247142"/>
                </a:moveTo>
                <a:lnTo>
                  <a:pt x="228117" y="196126"/>
                </a:lnTo>
                <a:lnTo>
                  <a:pt x="182067" y="160909"/>
                </a:lnTo>
                <a:lnTo>
                  <a:pt x="115646" y="137579"/>
                </a:lnTo>
                <a:lnTo>
                  <a:pt x="101117" y="132080"/>
                </a:lnTo>
                <a:lnTo>
                  <a:pt x="68859" y="107607"/>
                </a:lnTo>
                <a:lnTo>
                  <a:pt x="65049" y="92240"/>
                </a:lnTo>
                <a:lnTo>
                  <a:pt x="65925" y="83058"/>
                </a:lnTo>
                <a:lnTo>
                  <a:pt x="97447" y="50634"/>
                </a:lnTo>
                <a:lnTo>
                  <a:pt x="124231" y="47421"/>
                </a:lnTo>
                <a:lnTo>
                  <a:pt x="139509" y="48399"/>
                </a:lnTo>
                <a:lnTo>
                  <a:pt x="178904" y="71628"/>
                </a:lnTo>
                <a:lnTo>
                  <a:pt x="187540" y="108775"/>
                </a:lnTo>
                <a:lnTo>
                  <a:pt x="242366" y="108775"/>
                </a:lnTo>
                <a:lnTo>
                  <a:pt x="234607" y="66294"/>
                </a:lnTo>
                <a:lnTo>
                  <a:pt x="211353" y="31330"/>
                </a:lnTo>
                <a:lnTo>
                  <a:pt x="174129" y="7823"/>
                </a:lnTo>
                <a:lnTo>
                  <a:pt x="124231" y="0"/>
                </a:lnTo>
                <a:lnTo>
                  <a:pt x="99885" y="1638"/>
                </a:lnTo>
                <a:lnTo>
                  <a:pt x="58547" y="14808"/>
                </a:lnTo>
                <a:lnTo>
                  <a:pt x="27749" y="40335"/>
                </a:lnTo>
                <a:lnTo>
                  <a:pt x="10007" y="92671"/>
                </a:lnTo>
                <a:lnTo>
                  <a:pt x="11823" y="111480"/>
                </a:lnTo>
                <a:lnTo>
                  <a:pt x="39052" y="155219"/>
                </a:lnTo>
                <a:lnTo>
                  <a:pt x="72555" y="175729"/>
                </a:lnTo>
                <a:lnTo>
                  <a:pt x="114985" y="191770"/>
                </a:lnTo>
                <a:lnTo>
                  <a:pt x="136309" y="198539"/>
                </a:lnTo>
                <a:lnTo>
                  <a:pt x="153403" y="205041"/>
                </a:lnTo>
                <a:lnTo>
                  <a:pt x="184708" y="230581"/>
                </a:lnTo>
                <a:lnTo>
                  <a:pt x="187972" y="247573"/>
                </a:lnTo>
                <a:lnTo>
                  <a:pt x="186994" y="256984"/>
                </a:lnTo>
                <a:lnTo>
                  <a:pt x="153085" y="288315"/>
                </a:lnTo>
                <a:lnTo>
                  <a:pt x="126187" y="291312"/>
                </a:lnTo>
                <a:lnTo>
                  <a:pt x="112331" y="290474"/>
                </a:lnTo>
                <a:lnTo>
                  <a:pt x="76149" y="278041"/>
                </a:lnTo>
                <a:lnTo>
                  <a:pt x="56159" y="245605"/>
                </a:lnTo>
                <a:lnTo>
                  <a:pt x="54825" y="229298"/>
                </a:lnTo>
                <a:lnTo>
                  <a:pt x="0" y="229298"/>
                </a:lnTo>
                <a:lnTo>
                  <a:pt x="10706" y="280149"/>
                </a:lnTo>
                <a:lnTo>
                  <a:pt x="40525" y="312788"/>
                </a:lnTo>
                <a:lnTo>
                  <a:pt x="81457" y="332092"/>
                </a:lnTo>
                <a:lnTo>
                  <a:pt x="126187" y="338518"/>
                </a:lnTo>
                <a:lnTo>
                  <a:pt x="151053" y="336969"/>
                </a:lnTo>
                <a:lnTo>
                  <a:pt x="193370" y="324624"/>
                </a:lnTo>
                <a:lnTo>
                  <a:pt x="224993" y="300393"/>
                </a:lnTo>
                <a:lnTo>
                  <a:pt x="241211" y="267055"/>
                </a:lnTo>
                <a:lnTo>
                  <a:pt x="243230" y="247142"/>
                </a:lnTo>
                <a:close/>
              </a:path>
              <a:path w="1670050" h="339090">
                <a:moveTo>
                  <a:pt x="531012" y="4343"/>
                </a:moveTo>
                <a:lnTo>
                  <a:pt x="468363" y="4343"/>
                </a:lnTo>
                <a:lnTo>
                  <a:pt x="389826" y="155765"/>
                </a:lnTo>
                <a:lnTo>
                  <a:pt x="311607" y="4343"/>
                </a:lnTo>
                <a:lnTo>
                  <a:pt x="248412" y="4343"/>
                </a:lnTo>
                <a:lnTo>
                  <a:pt x="362191" y="210921"/>
                </a:lnTo>
                <a:lnTo>
                  <a:pt x="362191" y="334162"/>
                </a:lnTo>
                <a:lnTo>
                  <a:pt x="417233" y="334162"/>
                </a:lnTo>
                <a:lnTo>
                  <a:pt x="417233" y="210921"/>
                </a:lnTo>
                <a:lnTo>
                  <a:pt x="531012" y="4343"/>
                </a:lnTo>
                <a:close/>
              </a:path>
              <a:path w="1670050" h="339090">
                <a:moveTo>
                  <a:pt x="774420" y="247142"/>
                </a:moveTo>
                <a:lnTo>
                  <a:pt x="759307" y="196126"/>
                </a:lnTo>
                <a:lnTo>
                  <a:pt x="713257" y="160909"/>
                </a:lnTo>
                <a:lnTo>
                  <a:pt x="646836" y="137579"/>
                </a:lnTo>
                <a:lnTo>
                  <a:pt x="632294" y="132080"/>
                </a:lnTo>
                <a:lnTo>
                  <a:pt x="600049" y="107607"/>
                </a:lnTo>
                <a:lnTo>
                  <a:pt x="596239" y="92240"/>
                </a:lnTo>
                <a:lnTo>
                  <a:pt x="597115" y="83058"/>
                </a:lnTo>
                <a:lnTo>
                  <a:pt x="628624" y="50634"/>
                </a:lnTo>
                <a:lnTo>
                  <a:pt x="655421" y="47421"/>
                </a:lnTo>
                <a:lnTo>
                  <a:pt x="670699" y="48399"/>
                </a:lnTo>
                <a:lnTo>
                  <a:pt x="710095" y="71628"/>
                </a:lnTo>
                <a:lnTo>
                  <a:pt x="718731" y="108775"/>
                </a:lnTo>
                <a:lnTo>
                  <a:pt x="773544" y="108775"/>
                </a:lnTo>
                <a:lnTo>
                  <a:pt x="765797" y="66294"/>
                </a:lnTo>
                <a:lnTo>
                  <a:pt x="742543" y="31330"/>
                </a:lnTo>
                <a:lnTo>
                  <a:pt x="705319" y="7823"/>
                </a:lnTo>
                <a:lnTo>
                  <a:pt x="655421" y="0"/>
                </a:lnTo>
                <a:lnTo>
                  <a:pt x="631075" y="1638"/>
                </a:lnTo>
                <a:lnTo>
                  <a:pt x="589737" y="14808"/>
                </a:lnTo>
                <a:lnTo>
                  <a:pt x="558939" y="40335"/>
                </a:lnTo>
                <a:lnTo>
                  <a:pt x="541197" y="92671"/>
                </a:lnTo>
                <a:lnTo>
                  <a:pt x="543013" y="111480"/>
                </a:lnTo>
                <a:lnTo>
                  <a:pt x="570242" y="155219"/>
                </a:lnTo>
                <a:lnTo>
                  <a:pt x="603745" y="175729"/>
                </a:lnTo>
                <a:lnTo>
                  <a:pt x="646176" y="191770"/>
                </a:lnTo>
                <a:lnTo>
                  <a:pt x="667499" y="198539"/>
                </a:lnTo>
                <a:lnTo>
                  <a:pt x="684593" y="205041"/>
                </a:lnTo>
                <a:lnTo>
                  <a:pt x="715899" y="230581"/>
                </a:lnTo>
                <a:lnTo>
                  <a:pt x="719162" y="247573"/>
                </a:lnTo>
                <a:lnTo>
                  <a:pt x="718185" y="256984"/>
                </a:lnTo>
                <a:lnTo>
                  <a:pt x="684276" y="288315"/>
                </a:lnTo>
                <a:lnTo>
                  <a:pt x="657377" y="291312"/>
                </a:lnTo>
                <a:lnTo>
                  <a:pt x="643521" y="290474"/>
                </a:lnTo>
                <a:lnTo>
                  <a:pt x="607339" y="278041"/>
                </a:lnTo>
                <a:lnTo>
                  <a:pt x="587349" y="245605"/>
                </a:lnTo>
                <a:lnTo>
                  <a:pt x="586016" y="229298"/>
                </a:lnTo>
                <a:lnTo>
                  <a:pt x="531190" y="229298"/>
                </a:lnTo>
                <a:lnTo>
                  <a:pt x="541896" y="280149"/>
                </a:lnTo>
                <a:lnTo>
                  <a:pt x="571715" y="312788"/>
                </a:lnTo>
                <a:lnTo>
                  <a:pt x="612648" y="332092"/>
                </a:lnTo>
                <a:lnTo>
                  <a:pt x="657377" y="338518"/>
                </a:lnTo>
                <a:lnTo>
                  <a:pt x="682244" y="336969"/>
                </a:lnTo>
                <a:lnTo>
                  <a:pt x="724560" y="324624"/>
                </a:lnTo>
                <a:lnTo>
                  <a:pt x="756183" y="300393"/>
                </a:lnTo>
                <a:lnTo>
                  <a:pt x="772388" y="267055"/>
                </a:lnTo>
                <a:lnTo>
                  <a:pt x="774420" y="247142"/>
                </a:lnTo>
                <a:close/>
              </a:path>
              <a:path w="1670050" h="339090">
                <a:moveTo>
                  <a:pt x="1049591" y="4864"/>
                </a:moveTo>
                <a:lnTo>
                  <a:pt x="791781" y="4864"/>
                </a:lnTo>
                <a:lnTo>
                  <a:pt x="791781" y="51854"/>
                </a:lnTo>
                <a:lnTo>
                  <a:pt x="893381" y="51854"/>
                </a:lnTo>
                <a:lnTo>
                  <a:pt x="893381" y="333794"/>
                </a:lnTo>
                <a:lnTo>
                  <a:pt x="947775" y="333794"/>
                </a:lnTo>
                <a:lnTo>
                  <a:pt x="947775" y="51854"/>
                </a:lnTo>
                <a:lnTo>
                  <a:pt x="1049591" y="51854"/>
                </a:lnTo>
                <a:lnTo>
                  <a:pt x="1049591" y="4864"/>
                </a:lnTo>
                <a:close/>
              </a:path>
              <a:path w="1670050" h="339090">
                <a:moveTo>
                  <a:pt x="1299298" y="286804"/>
                </a:moveTo>
                <a:lnTo>
                  <a:pt x="1140053" y="286804"/>
                </a:lnTo>
                <a:lnTo>
                  <a:pt x="1140053" y="187744"/>
                </a:lnTo>
                <a:lnTo>
                  <a:pt x="1277112" y="187744"/>
                </a:lnTo>
                <a:lnTo>
                  <a:pt x="1277112" y="140754"/>
                </a:lnTo>
                <a:lnTo>
                  <a:pt x="1140053" y="140754"/>
                </a:lnTo>
                <a:lnTo>
                  <a:pt x="1140053" y="51854"/>
                </a:lnTo>
                <a:lnTo>
                  <a:pt x="1297127" y="51854"/>
                </a:lnTo>
                <a:lnTo>
                  <a:pt x="1297127" y="4864"/>
                </a:lnTo>
                <a:lnTo>
                  <a:pt x="1085011" y="4864"/>
                </a:lnTo>
                <a:lnTo>
                  <a:pt x="1085011" y="51854"/>
                </a:lnTo>
                <a:lnTo>
                  <a:pt x="1085011" y="140754"/>
                </a:lnTo>
                <a:lnTo>
                  <a:pt x="1085011" y="187744"/>
                </a:lnTo>
                <a:lnTo>
                  <a:pt x="1085011" y="286804"/>
                </a:lnTo>
                <a:lnTo>
                  <a:pt x="1085011" y="333794"/>
                </a:lnTo>
                <a:lnTo>
                  <a:pt x="1299298" y="333794"/>
                </a:lnTo>
                <a:lnTo>
                  <a:pt x="1299298" y="286804"/>
                </a:lnTo>
                <a:close/>
              </a:path>
              <a:path w="1670050" h="339090">
                <a:moveTo>
                  <a:pt x="1669491" y="4343"/>
                </a:moveTo>
                <a:lnTo>
                  <a:pt x="1604556" y="4343"/>
                </a:lnTo>
                <a:lnTo>
                  <a:pt x="1505458" y="251599"/>
                </a:lnTo>
                <a:lnTo>
                  <a:pt x="1406144" y="4343"/>
                </a:lnTo>
                <a:lnTo>
                  <a:pt x="1341196" y="4343"/>
                </a:lnTo>
                <a:lnTo>
                  <a:pt x="1341196" y="334162"/>
                </a:lnTo>
                <a:lnTo>
                  <a:pt x="1396022" y="334162"/>
                </a:lnTo>
                <a:lnTo>
                  <a:pt x="1396022" y="203962"/>
                </a:lnTo>
                <a:lnTo>
                  <a:pt x="1385366" y="71132"/>
                </a:lnTo>
                <a:lnTo>
                  <a:pt x="1485011" y="334162"/>
                </a:lnTo>
                <a:lnTo>
                  <a:pt x="1525473" y="334162"/>
                </a:lnTo>
                <a:lnTo>
                  <a:pt x="1625333" y="71577"/>
                </a:lnTo>
                <a:lnTo>
                  <a:pt x="1614678" y="203962"/>
                </a:lnTo>
                <a:lnTo>
                  <a:pt x="1614678" y="334162"/>
                </a:lnTo>
                <a:lnTo>
                  <a:pt x="1669491" y="334162"/>
                </a:lnTo>
                <a:lnTo>
                  <a:pt x="1669491" y="4343"/>
                </a:lnTo>
                <a:close/>
              </a:path>
            </a:pathLst>
          </a:custGeom>
          <a:solidFill>
            <a:srgbClr val="FF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28023" y="574115"/>
            <a:ext cx="2299335" cy="339090"/>
          </a:xfrm>
          <a:custGeom>
            <a:avLst/>
            <a:gdLst/>
            <a:ahLst/>
            <a:cxnLst/>
            <a:rect l="l" t="t" r="r" b="b"/>
            <a:pathLst>
              <a:path w="2299335" h="339090">
                <a:moveTo>
                  <a:pt x="297611" y="334162"/>
                </a:moveTo>
                <a:lnTo>
                  <a:pt x="265899" y="251269"/>
                </a:lnTo>
                <a:lnTo>
                  <a:pt x="247751" y="203847"/>
                </a:lnTo>
                <a:lnTo>
                  <a:pt x="201066" y="81800"/>
                </a:lnTo>
                <a:lnTo>
                  <a:pt x="193078" y="60934"/>
                </a:lnTo>
                <a:lnTo>
                  <a:pt x="193078" y="203847"/>
                </a:lnTo>
                <a:lnTo>
                  <a:pt x="104317" y="203847"/>
                </a:lnTo>
                <a:lnTo>
                  <a:pt x="148691" y="81800"/>
                </a:lnTo>
                <a:lnTo>
                  <a:pt x="193078" y="203847"/>
                </a:lnTo>
                <a:lnTo>
                  <a:pt x="193078" y="60934"/>
                </a:lnTo>
                <a:lnTo>
                  <a:pt x="171424" y="4343"/>
                </a:lnTo>
                <a:lnTo>
                  <a:pt x="125742" y="4343"/>
                </a:lnTo>
                <a:lnTo>
                  <a:pt x="0" y="334162"/>
                </a:lnTo>
                <a:lnTo>
                  <a:pt x="56883" y="334162"/>
                </a:lnTo>
                <a:lnTo>
                  <a:pt x="86906" y="251269"/>
                </a:lnTo>
                <a:lnTo>
                  <a:pt x="210261" y="251269"/>
                </a:lnTo>
                <a:lnTo>
                  <a:pt x="240499" y="334162"/>
                </a:lnTo>
                <a:lnTo>
                  <a:pt x="297611" y="334162"/>
                </a:lnTo>
                <a:close/>
              </a:path>
              <a:path w="2299335" h="339090">
                <a:moveTo>
                  <a:pt x="564057" y="107467"/>
                </a:moveTo>
                <a:lnTo>
                  <a:pt x="562140" y="85953"/>
                </a:lnTo>
                <a:lnTo>
                  <a:pt x="556412" y="66433"/>
                </a:lnTo>
                <a:lnTo>
                  <a:pt x="548424" y="51777"/>
                </a:lnTo>
                <a:lnTo>
                  <a:pt x="546862" y="48907"/>
                </a:lnTo>
                <a:lnTo>
                  <a:pt x="533488" y="33388"/>
                </a:lnTo>
                <a:lnTo>
                  <a:pt x="516585" y="20688"/>
                </a:lnTo>
                <a:lnTo>
                  <a:pt x="509016" y="17284"/>
                </a:lnTo>
                <a:lnTo>
                  <a:pt x="509016" y="107899"/>
                </a:lnTo>
                <a:lnTo>
                  <a:pt x="508127" y="119519"/>
                </a:lnTo>
                <a:lnTo>
                  <a:pt x="486397" y="154165"/>
                </a:lnTo>
                <a:lnTo>
                  <a:pt x="446354" y="162725"/>
                </a:lnTo>
                <a:lnTo>
                  <a:pt x="378040" y="162725"/>
                </a:lnTo>
                <a:lnTo>
                  <a:pt x="378040" y="51777"/>
                </a:lnTo>
                <a:lnTo>
                  <a:pt x="446354" y="51777"/>
                </a:lnTo>
                <a:lnTo>
                  <a:pt x="486257" y="61379"/>
                </a:lnTo>
                <a:lnTo>
                  <a:pt x="508114" y="97218"/>
                </a:lnTo>
                <a:lnTo>
                  <a:pt x="509016" y="107899"/>
                </a:lnTo>
                <a:lnTo>
                  <a:pt x="509016" y="17284"/>
                </a:lnTo>
                <a:lnTo>
                  <a:pt x="496417" y="11607"/>
                </a:lnTo>
                <a:lnTo>
                  <a:pt x="473011" y="6159"/>
                </a:lnTo>
                <a:lnTo>
                  <a:pt x="446354" y="4343"/>
                </a:lnTo>
                <a:lnTo>
                  <a:pt x="322999" y="4343"/>
                </a:lnTo>
                <a:lnTo>
                  <a:pt x="322999" y="334162"/>
                </a:lnTo>
                <a:lnTo>
                  <a:pt x="378040" y="334162"/>
                </a:lnTo>
                <a:lnTo>
                  <a:pt x="378040" y="209943"/>
                </a:lnTo>
                <a:lnTo>
                  <a:pt x="446354" y="209943"/>
                </a:lnTo>
                <a:lnTo>
                  <a:pt x="496341" y="203250"/>
                </a:lnTo>
                <a:lnTo>
                  <a:pt x="533374" y="183184"/>
                </a:lnTo>
                <a:lnTo>
                  <a:pt x="556387" y="150812"/>
                </a:lnTo>
                <a:lnTo>
                  <a:pt x="562140" y="130517"/>
                </a:lnTo>
                <a:lnTo>
                  <a:pt x="564057" y="107467"/>
                </a:lnTo>
                <a:close/>
              </a:path>
              <a:path w="2299335" h="339090">
                <a:moveTo>
                  <a:pt x="842530" y="107467"/>
                </a:moveTo>
                <a:lnTo>
                  <a:pt x="840625" y="85953"/>
                </a:lnTo>
                <a:lnTo>
                  <a:pt x="834885" y="66433"/>
                </a:lnTo>
                <a:lnTo>
                  <a:pt x="826897" y="51777"/>
                </a:lnTo>
                <a:lnTo>
                  <a:pt x="825334" y="48907"/>
                </a:lnTo>
                <a:lnTo>
                  <a:pt x="811961" y="33388"/>
                </a:lnTo>
                <a:lnTo>
                  <a:pt x="795058" y="20688"/>
                </a:lnTo>
                <a:lnTo>
                  <a:pt x="787488" y="17284"/>
                </a:lnTo>
                <a:lnTo>
                  <a:pt x="787488" y="107899"/>
                </a:lnTo>
                <a:lnTo>
                  <a:pt x="786599" y="119519"/>
                </a:lnTo>
                <a:lnTo>
                  <a:pt x="764870" y="154165"/>
                </a:lnTo>
                <a:lnTo>
                  <a:pt x="724827" y="162725"/>
                </a:lnTo>
                <a:lnTo>
                  <a:pt x="656513" y="162725"/>
                </a:lnTo>
                <a:lnTo>
                  <a:pt x="656513" y="51777"/>
                </a:lnTo>
                <a:lnTo>
                  <a:pt x="724827" y="51777"/>
                </a:lnTo>
                <a:lnTo>
                  <a:pt x="764730" y="61379"/>
                </a:lnTo>
                <a:lnTo>
                  <a:pt x="786587" y="97218"/>
                </a:lnTo>
                <a:lnTo>
                  <a:pt x="787488" y="107899"/>
                </a:lnTo>
                <a:lnTo>
                  <a:pt x="787488" y="17284"/>
                </a:lnTo>
                <a:lnTo>
                  <a:pt x="774890" y="11607"/>
                </a:lnTo>
                <a:lnTo>
                  <a:pt x="751484" y="6159"/>
                </a:lnTo>
                <a:lnTo>
                  <a:pt x="724827" y="4343"/>
                </a:lnTo>
                <a:lnTo>
                  <a:pt x="601472" y="4343"/>
                </a:lnTo>
                <a:lnTo>
                  <a:pt x="601472" y="334162"/>
                </a:lnTo>
                <a:lnTo>
                  <a:pt x="656513" y="334162"/>
                </a:lnTo>
                <a:lnTo>
                  <a:pt x="656513" y="209943"/>
                </a:lnTo>
                <a:lnTo>
                  <a:pt x="724827" y="209943"/>
                </a:lnTo>
                <a:lnTo>
                  <a:pt x="774814" y="203250"/>
                </a:lnTo>
                <a:lnTo>
                  <a:pt x="811860" y="183184"/>
                </a:lnTo>
                <a:lnTo>
                  <a:pt x="834859" y="150812"/>
                </a:lnTo>
                <a:lnTo>
                  <a:pt x="840613" y="130517"/>
                </a:lnTo>
                <a:lnTo>
                  <a:pt x="842530" y="107467"/>
                </a:lnTo>
                <a:close/>
              </a:path>
              <a:path w="2299335" h="339090">
                <a:moveTo>
                  <a:pt x="1122959" y="323392"/>
                </a:moveTo>
                <a:lnTo>
                  <a:pt x="1057935" y="205803"/>
                </a:lnTo>
                <a:lnTo>
                  <a:pt x="1051382" y="193954"/>
                </a:lnTo>
                <a:lnTo>
                  <a:pt x="1062545" y="188607"/>
                </a:lnTo>
                <a:lnTo>
                  <a:pt x="1072972" y="181406"/>
                </a:lnTo>
                <a:lnTo>
                  <a:pt x="1082675" y="172351"/>
                </a:lnTo>
                <a:lnTo>
                  <a:pt x="1091628" y="161429"/>
                </a:lnTo>
                <a:lnTo>
                  <a:pt x="1093343" y="158597"/>
                </a:lnTo>
                <a:lnTo>
                  <a:pt x="1099146" y="149021"/>
                </a:lnTo>
                <a:lnTo>
                  <a:pt x="1104519" y="135648"/>
                </a:lnTo>
                <a:lnTo>
                  <a:pt x="1107744" y="121285"/>
                </a:lnTo>
                <a:lnTo>
                  <a:pt x="1108824" y="105943"/>
                </a:lnTo>
                <a:lnTo>
                  <a:pt x="1106893" y="82715"/>
                </a:lnTo>
                <a:lnTo>
                  <a:pt x="1091438" y="44958"/>
                </a:lnTo>
                <a:lnTo>
                  <a:pt x="1060932" y="19037"/>
                </a:lnTo>
                <a:lnTo>
                  <a:pt x="1053998" y="16230"/>
                </a:lnTo>
                <a:lnTo>
                  <a:pt x="1053998" y="105943"/>
                </a:lnTo>
                <a:lnTo>
                  <a:pt x="1053045" y="116484"/>
                </a:lnTo>
                <a:lnTo>
                  <a:pt x="1030211" y="149974"/>
                </a:lnTo>
                <a:lnTo>
                  <a:pt x="992644" y="158597"/>
                </a:lnTo>
                <a:lnTo>
                  <a:pt x="934986" y="158597"/>
                </a:lnTo>
                <a:lnTo>
                  <a:pt x="934986" y="51777"/>
                </a:lnTo>
                <a:lnTo>
                  <a:pt x="991336" y="51777"/>
                </a:lnTo>
                <a:lnTo>
                  <a:pt x="1030986" y="60096"/>
                </a:lnTo>
                <a:lnTo>
                  <a:pt x="1053084" y="94221"/>
                </a:lnTo>
                <a:lnTo>
                  <a:pt x="1053998" y="105943"/>
                </a:lnTo>
                <a:lnTo>
                  <a:pt x="1053998" y="16230"/>
                </a:lnTo>
                <a:lnTo>
                  <a:pt x="1040828" y="10871"/>
                </a:lnTo>
                <a:lnTo>
                  <a:pt x="1017638" y="5981"/>
                </a:lnTo>
                <a:lnTo>
                  <a:pt x="991336" y="4343"/>
                </a:lnTo>
                <a:lnTo>
                  <a:pt x="879944" y="4343"/>
                </a:lnTo>
                <a:lnTo>
                  <a:pt x="879944" y="334162"/>
                </a:lnTo>
                <a:lnTo>
                  <a:pt x="934986" y="334162"/>
                </a:lnTo>
                <a:lnTo>
                  <a:pt x="934986" y="205803"/>
                </a:lnTo>
                <a:lnTo>
                  <a:pt x="998956" y="205803"/>
                </a:lnTo>
                <a:lnTo>
                  <a:pt x="1067701" y="334162"/>
                </a:lnTo>
                <a:lnTo>
                  <a:pt x="1122959" y="334162"/>
                </a:lnTo>
                <a:lnTo>
                  <a:pt x="1122959" y="323392"/>
                </a:lnTo>
                <a:close/>
              </a:path>
              <a:path w="2299335" h="339090">
                <a:moveTo>
                  <a:pt x="1415364" y="156641"/>
                </a:moveTo>
                <a:lnTo>
                  <a:pt x="1412786" y="122364"/>
                </a:lnTo>
                <a:lnTo>
                  <a:pt x="1405737" y="91859"/>
                </a:lnTo>
                <a:lnTo>
                  <a:pt x="1394193" y="65138"/>
                </a:lnTo>
                <a:lnTo>
                  <a:pt x="1382712" y="48729"/>
                </a:lnTo>
                <a:lnTo>
                  <a:pt x="1378153" y="42202"/>
                </a:lnTo>
                <a:lnTo>
                  <a:pt x="1360754" y="25908"/>
                </a:lnTo>
                <a:lnTo>
                  <a:pt x="1360754" y="179260"/>
                </a:lnTo>
                <a:lnTo>
                  <a:pt x="1359458" y="204952"/>
                </a:lnTo>
                <a:lnTo>
                  <a:pt x="1349146" y="246341"/>
                </a:lnTo>
                <a:lnTo>
                  <a:pt x="1315173" y="283006"/>
                </a:lnTo>
                <a:lnTo>
                  <a:pt x="1281772" y="290004"/>
                </a:lnTo>
                <a:lnTo>
                  <a:pt x="1264742" y="288251"/>
                </a:lnTo>
                <a:lnTo>
                  <a:pt x="1224013" y="262039"/>
                </a:lnTo>
                <a:lnTo>
                  <a:pt x="1207643" y="227368"/>
                </a:lnTo>
                <a:lnTo>
                  <a:pt x="1202156" y="179260"/>
                </a:lnTo>
                <a:lnTo>
                  <a:pt x="1202270" y="156641"/>
                </a:lnTo>
                <a:lnTo>
                  <a:pt x="1207566" y="111137"/>
                </a:lnTo>
                <a:lnTo>
                  <a:pt x="1235557" y="64452"/>
                </a:lnTo>
                <a:lnTo>
                  <a:pt x="1281341" y="48729"/>
                </a:lnTo>
                <a:lnTo>
                  <a:pt x="1299032" y="50469"/>
                </a:lnTo>
                <a:lnTo>
                  <a:pt x="1339761" y="76581"/>
                </a:lnTo>
                <a:lnTo>
                  <a:pt x="1359446" y="133273"/>
                </a:lnTo>
                <a:lnTo>
                  <a:pt x="1360754" y="179260"/>
                </a:lnTo>
                <a:lnTo>
                  <a:pt x="1360754" y="25908"/>
                </a:lnTo>
                <a:lnTo>
                  <a:pt x="1358442" y="23736"/>
                </a:lnTo>
                <a:lnTo>
                  <a:pt x="1335735" y="10553"/>
                </a:lnTo>
                <a:lnTo>
                  <a:pt x="1310030" y="2628"/>
                </a:lnTo>
                <a:lnTo>
                  <a:pt x="1281341" y="0"/>
                </a:lnTo>
                <a:lnTo>
                  <a:pt x="1253070" y="2679"/>
                </a:lnTo>
                <a:lnTo>
                  <a:pt x="1204772" y="24104"/>
                </a:lnTo>
                <a:lnTo>
                  <a:pt x="1168476" y="66205"/>
                </a:lnTo>
                <a:lnTo>
                  <a:pt x="1149870" y="124396"/>
                </a:lnTo>
                <a:lnTo>
                  <a:pt x="1147546" y="179260"/>
                </a:lnTo>
                <a:lnTo>
                  <a:pt x="1149883" y="214198"/>
                </a:lnTo>
                <a:lnTo>
                  <a:pt x="1168590" y="272554"/>
                </a:lnTo>
                <a:lnTo>
                  <a:pt x="1205090" y="314528"/>
                </a:lnTo>
                <a:lnTo>
                  <a:pt x="1253477" y="335838"/>
                </a:lnTo>
                <a:lnTo>
                  <a:pt x="1281772" y="338518"/>
                </a:lnTo>
                <a:lnTo>
                  <a:pt x="1310703" y="335838"/>
                </a:lnTo>
                <a:lnTo>
                  <a:pt x="1336548" y="327825"/>
                </a:lnTo>
                <a:lnTo>
                  <a:pt x="1359319" y="314464"/>
                </a:lnTo>
                <a:lnTo>
                  <a:pt x="1379029" y="295770"/>
                </a:lnTo>
                <a:lnTo>
                  <a:pt x="1382953" y="290004"/>
                </a:lnTo>
                <a:lnTo>
                  <a:pt x="1394917" y="272453"/>
                </a:lnTo>
                <a:lnTo>
                  <a:pt x="1406271" y="245262"/>
                </a:lnTo>
                <a:lnTo>
                  <a:pt x="1413078" y="214249"/>
                </a:lnTo>
                <a:lnTo>
                  <a:pt x="1415364" y="179260"/>
                </a:lnTo>
                <a:lnTo>
                  <a:pt x="1415364" y="156641"/>
                </a:lnTo>
                <a:close/>
              </a:path>
              <a:path w="2299335" h="339090">
                <a:moveTo>
                  <a:pt x="1729968" y="334162"/>
                </a:moveTo>
                <a:lnTo>
                  <a:pt x="1698256" y="251269"/>
                </a:lnTo>
                <a:lnTo>
                  <a:pt x="1680108" y="203847"/>
                </a:lnTo>
                <a:lnTo>
                  <a:pt x="1633423" y="81800"/>
                </a:lnTo>
                <a:lnTo>
                  <a:pt x="1625434" y="60934"/>
                </a:lnTo>
                <a:lnTo>
                  <a:pt x="1625434" y="203847"/>
                </a:lnTo>
                <a:lnTo>
                  <a:pt x="1536674" y="203847"/>
                </a:lnTo>
                <a:lnTo>
                  <a:pt x="1581048" y="81800"/>
                </a:lnTo>
                <a:lnTo>
                  <a:pt x="1625434" y="203847"/>
                </a:lnTo>
                <a:lnTo>
                  <a:pt x="1625434" y="60934"/>
                </a:lnTo>
                <a:lnTo>
                  <a:pt x="1603781" y="4343"/>
                </a:lnTo>
                <a:lnTo>
                  <a:pt x="1558099" y="4343"/>
                </a:lnTo>
                <a:lnTo>
                  <a:pt x="1432356" y="334162"/>
                </a:lnTo>
                <a:lnTo>
                  <a:pt x="1489240" y="334162"/>
                </a:lnTo>
                <a:lnTo>
                  <a:pt x="1519262" y="251269"/>
                </a:lnTo>
                <a:lnTo>
                  <a:pt x="1642618" y="251269"/>
                </a:lnTo>
                <a:lnTo>
                  <a:pt x="1672856" y="334162"/>
                </a:lnTo>
                <a:lnTo>
                  <a:pt x="1729968" y="334162"/>
                </a:lnTo>
                <a:close/>
              </a:path>
              <a:path w="2299335" h="339090">
                <a:moveTo>
                  <a:pt x="1999780" y="220383"/>
                </a:moveTo>
                <a:lnTo>
                  <a:pt x="1945182" y="220383"/>
                </a:lnTo>
                <a:lnTo>
                  <a:pt x="1941626" y="237667"/>
                </a:lnTo>
                <a:lnTo>
                  <a:pt x="1936965" y="252450"/>
                </a:lnTo>
                <a:lnTo>
                  <a:pt x="1903920" y="287096"/>
                </a:lnTo>
                <a:lnTo>
                  <a:pt x="1872399" y="291312"/>
                </a:lnTo>
                <a:lnTo>
                  <a:pt x="1854403" y="289394"/>
                </a:lnTo>
                <a:lnTo>
                  <a:pt x="1815515" y="260743"/>
                </a:lnTo>
                <a:lnTo>
                  <a:pt x="1798281" y="206705"/>
                </a:lnTo>
                <a:lnTo>
                  <a:pt x="1797126" y="185140"/>
                </a:lnTo>
                <a:lnTo>
                  <a:pt x="1797126" y="153162"/>
                </a:lnTo>
                <a:lnTo>
                  <a:pt x="1802155" y="109702"/>
                </a:lnTo>
                <a:lnTo>
                  <a:pt x="1828520" y="63576"/>
                </a:lnTo>
                <a:lnTo>
                  <a:pt x="1876107" y="47421"/>
                </a:lnTo>
                <a:lnTo>
                  <a:pt x="1891792" y="48514"/>
                </a:lnTo>
                <a:lnTo>
                  <a:pt x="1931631" y="74739"/>
                </a:lnTo>
                <a:lnTo>
                  <a:pt x="1945068" y="118999"/>
                </a:lnTo>
                <a:lnTo>
                  <a:pt x="1999678" y="118999"/>
                </a:lnTo>
                <a:lnTo>
                  <a:pt x="1987740" y="68986"/>
                </a:lnTo>
                <a:lnTo>
                  <a:pt x="1963229" y="31432"/>
                </a:lnTo>
                <a:lnTo>
                  <a:pt x="1926120" y="7861"/>
                </a:lnTo>
                <a:lnTo>
                  <a:pt x="1876107" y="0"/>
                </a:lnTo>
                <a:lnTo>
                  <a:pt x="1846821" y="2641"/>
                </a:lnTo>
                <a:lnTo>
                  <a:pt x="1797926" y="23799"/>
                </a:lnTo>
                <a:lnTo>
                  <a:pt x="1762556" y="65138"/>
                </a:lnTo>
                <a:lnTo>
                  <a:pt x="1744560" y="120777"/>
                </a:lnTo>
                <a:lnTo>
                  <a:pt x="1742300" y="153593"/>
                </a:lnTo>
                <a:lnTo>
                  <a:pt x="1742300" y="187528"/>
                </a:lnTo>
                <a:lnTo>
                  <a:pt x="1751685" y="248831"/>
                </a:lnTo>
                <a:lnTo>
                  <a:pt x="1778533" y="296964"/>
                </a:lnTo>
                <a:lnTo>
                  <a:pt x="1819783" y="328129"/>
                </a:lnTo>
                <a:lnTo>
                  <a:pt x="1872399" y="338518"/>
                </a:lnTo>
                <a:lnTo>
                  <a:pt x="1900466" y="336537"/>
                </a:lnTo>
                <a:lnTo>
                  <a:pt x="1945767" y="320649"/>
                </a:lnTo>
                <a:lnTo>
                  <a:pt x="1976894" y="289407"/>
                </a:lnTo>
                <a:lnTo>
                  <a:pt x="1995284" y="246214"/>
                </a:lnTo>
                <a:lnTo>
                  <a:pt x="1999780" y="220383"/>
                </a:lnTo>
                <a:close/>
              </a:path>
              <a:path w="2299335" h="339090">
                <a:moveTo>
                  <a:pt x="2299081" y="4864"/>
                </a:moveTo>
                <a:lnTo>
                  <a:pt x="2244255" y="4864"/>
                </a:lnTo>
                <a:lnTo>
                  <a:pt x="2244255" y="140754"/>
                </a:lnTo>
                <a:lnTo>
                  <a:pt x="2097620" y="140754"/>
                </a:lnTo>
                <a:lnTo>
                  <a:pt x="2097620" y="4864"/>
                </a:lnTo>
                <a:lnTo>
                  <a:pt x="2042579" y="4864"/>
                </a:lnTo>
                <a:lnTo>
                  <a:pt x="2042579" y="140754"/>
                </a:lnTo>
                <a:lnTo>
                  <a:pt x="2042579" y="187744"/>
                </a:lnTo>
                <a:lnTo>
                  <a:pt x="2042579" y="333794"/>
                </a:lnTo>
                <a:lnTo>
                  <a:pt x="2097620" y="333794"/>
                </a:lnTo>
                <a:lnTo>
                  <a:pt x="2097620" y="187744"/>
                </a:lnTo>
                <a:lnTo>
                  <a:pt x="2244255" y="187744"/>
                </a:lnTo>
                <a:lnTo>
                  <a:pt x="2244255" y="333794"/>
                </a:lnTo>
                <a:lnTo>
                  <a:pt x="2299081" y="333794"/>
                </a:lnTo>
                <a:lnTo>
                  <a:pt x="2299081" y="187744"/>
                </a:lnTo>
                <a:lnTo>
                  <a:pt x="2299081" y="140754"/>
                </a:lnTo>
                <a:lnTo>
                  <a:pt x="2299081" y="4864"/>
                </a:lnTo>
                <a:close/>
              </a:path>
            </a:pathLst>
          </a:custGeom>
          <a:solidFill>
            <a:srgbClr val="FF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7254" y="450016"/>
            <a:ext cx="428752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46910" algn="l"/>
              </a:tabLst>
            </a:pPr>
            <a:r>
              <a:rPr sz="3500" spc="-20" dirty="0">
                <a:solidFill>
                  <a:srgbClr val="000000"/>
                </a:solidFill>
                <a:latin typeface="Roboto"/>
                <a:cs typeface="Roboto"/>
              </a:rPr>
              <a:t>SYSTEM	</a:t>
            </a:r>
            <a:r>
              <a:rPr sz="3500" spc="15" dirty="0">
                <a:solidFill>
                  <a:srgbClr val="000000"/>
                </a:solidFill>
                <a:latin typeface="Roboto"/>
                <a:cs typeface="Roboto"/>
              </a:rPr>
              <a:t>APPROACH</a:t>
            </a:r>
            <a:endParaRPr sz="3500">
              <a:latin typeface="Roboto"/>
              <a:cs typeface="Robo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9954" y="48499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solidFill>
            <a:srgbClr val="FFE4E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589954" y="2005843"/>
            <a:ext cx="8533765" cy="502284"/>
            <a:chOff x="589954" y="2005843"/>
            <a:chExt cx="8533765" cy="502284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89954" y="2005843"/>
              <a:ext cx="8533758" cy="50170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8552" y="2051208"/>
              <a:ext cx="1221641" cy="199032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998886" y="2686656"/>
            <a:ext cx="661670" cy="193675"/>
            <a:chOff x="998886" y="2686656"/>
            <a:chExt cx="661670" cy="193675"/>
          </a:xfrm>
        </p:grpSpPr>
        <p:sp>
          <p:nvSpPr>
            <p:cNvPr id="10" name="object 10"/>
            <p:cNvSpPr/>
            <p:nvPr/>
          </p:nvSpPr>
          <p:spPr>
            <a:xfrm>
              <a:off x="998880" y="2686659"/>
              <a:ext cx="487045" cy="193675"/>
            </a:xfrm>
            <a:custGeom>
              <a:avLst/>
              <a:gdLst/>
              <a:ahLst/>
              <a:cxnLst/>
              <a:rect l="l" t="t" r="r" b="b"/>
              <a:pathLst>
                <a:path w="487044" h="193675">
                  <a:moveTo>
                    <a:pt x="109448" y="111213"/>
                  </a:moveTo>
                  <a:lnTo>
                    <a:pt x="90487" y="77165"/>
                  </a:lnTo>
                  <a:lnTo>
                    <a:pt x="52044" y="61912"/>
                  </a:lnTo>
                  <a:lnTo>
                    <a:pt x="45504" y="59436"/>
                  </a:lnTo>
                  <a:lnTo>
                    <a:pt x="40195" y="56896"/>
                  </a:lnTo>
                  <a:lnTo>
                    <a:pt x="36131" y="54292"/>
                  </a:lnTo>
                  <a:lnTo>
                    <a:pt x="31559" y="50736"/>
                  </a:lnTo>
                  <a:lnTo>
                    <a:pt x="29273" y="46469"/>
                  </a:lnTo>
                  <a:lnTo>
                    <a:pt x="29273" y="35775"/>
                  </a:lnTo>
                  <a:lnTo>
                    <a:pt x="31381" y="30975"/>
                  </a:lnTo>
                  <a:lnTo>
                    <a:pt x="39827" y="23266"/>
                  </a:lnTo>
                  <a:lnTo>
                    <a:pt x="46596" y="21348"/>
                  </a:lnTo>
                  <a:lnTo>
                    <a:pt x="65722" y="21348"/>
                  </a:lnTo>
                  <a:lnTo>
                    <a:pt x="72923" y="23685"/>
                  </a:lnTo>
                  <a:lnTo>
                    <a:pt x="82092" y="32981"/>
                  </a:lnTo>
                  <a:lnTo>
                    <a:pt x="84391" y="39852"/>
                  </a:lnTo>
                  <a:lnTo>
                    <a:pt x="84391" y="48958"/>
                  </a:lnTo>
                  <a:lnTo>
                    <a:pt x="109067" y="48958"/>
                  </a:lnTo>
                  <a:lnTo>
                    <a:pt x="87452" y="7937"/>
                  </a:lnTo>
                  <a:lnTo>
                    <a:pt x="55905" y="0"/>
                  </a:lnTo>
                  <a:lnTo>
                    <a:pt x="44945" y="749"/>
                  </a:lnTo>
                  <a:lnTo>
                    <a:pt x="8051" y="25234"/>
                  </a:lnTo>
                  <a:lnTo>
                    <a:pt x="4508" y="41706"/>
                  </a:lnTo>
                  <a:lnTo>
                    <a:pt x="5321" y="50165"/>
                  </a:lnTo>
                  <a:lnTo>
                    <a:pt x="32651" y="79082"/>
                  </a:lnTo>
                  <a:lnTo>
                    <a:pt x="61341" y="89344"/>
                  </a:lnTo>
                  <a:lnTo>
                    <a:pt x="69037" y="92278"/>
                  </a:lnTo>
                  <a:lnTo>
                    <a:pt x="74828" y="95072"/>
                  </a:lnTo>
                  <a:lnTo>
                    <a:pt x="78714" y="97751"/>
                  </a:lnTo>
                  <a:lnTo>
                    <a:pt x="82626" y="101219"/>
                  </a:lnTo>
                  <a:lnTo>
                    <a:pt x="84582" y="105765"/>
                  </a:lnTo>
                  <a:lnTo>
                    <a:pt x="84582" y="111417"/>
                  </a:lnTo>
                  <a:lnTo>
                    <a:pt x="84582" y="117360"/>
                  </a:lnTo>
                  <a:lnTo>
                    <a:pt x="82257" y="122123"/>
                  </a:lnTo>
                  <a:lnTo>
                    <a:pt x="72923" y="129298"/>
                  </a:lnTo>
                  <a:lnTo>
                    <a:pt x="65989" y="131089"/>
                  </a:lnTo>
                  <a:lnTo>
                    <a:pt x="48196" y="131089"/>
                  </a:lnTo>
                  <a:lnTo>
                    <a:pt x="40690" y="129108"/>
                  </a:lnTo>
                  <a:lnTo>
                    <a:pt x="27863" y="121107"/>
                  </a:lnTo>
                  <a:lnTo>
                    <a:pt x="24676" y="113792"/>
                  </a:lnTo>
                  <a:lnTo>
                    <a:pt x="24676" y="103187"/>
                  </a:lnTo>
                  <a:lnTo>
                    <a:pt x="0" y="103187"/>
                  </a:lnTo>
                  <a:lnTo>
                    <a:pt x="18237" y="140766"/>
                  </a:lnTo>
                  <a:lnTo>
                    <a:pt x="56781" y="152336"/>
                  </a:lnTo>
                  <a:lnTo>
                    <a:pt x="67970" y="151638"/>
                  </a:lnTo>
                  <a:lnTo>
                    <a:pt x="105803" y="128168"/>
                  </a:lnTo>
                  <a:lnTo>
                    <a:pt x="108546" y="120180"/>
                  </a:lnTo>
                  <a:lnTo>
                    <a:pt x="109448" y="111213"/>
                  </a:lnTo>
                  <a:close/>
                </a:path>
                <a:path w="487044" h="193675">
                  <a:moveTo>
                    <a:pt x="214071" y="38582"/>
                  </a:moveTo>
                  <a:lnTo>
                    <a:pt x="188417" y="38582"/>
                  </a:lnTo>
                  <a:lnTo>
                    <a:pt x="165900" y="111213"/>
                  </a:lnTo>
                  <a:lnTo>
                    <a:pt x="141566" y="38582"/>
                  </a:lnTo>
                  <a:lnTo>
                    <a:pt x="115531" y="38582"/>
                  </a:lnTo>
                  <a:lnTo>
                    <a:pt x="154343" y="146265"/>
                  </a:lnTo>
                  <a:lnTo>
                    <a:pt x="148755" y="162026"/>
                  </a:lnTo>
                  <a:lnTo>
                    <a:pt x="146265" y="166077"/>
                  </a:lnTo>
                  <a:lnTo>
                    <a:pt x="140398" y="170357"/>
                  </a:lnTo>
                  <a:lnTo>
                    <a:pt x="136207" y="171424"/>
                  </a:lnTo>
                  <a:lnTo>
                    <a:pt x="130746" y="171424"/>
                  </a:lnTo>
                  <a:lnTo>
                    <a:pt x="122821" y="170789"/>
                  </a:lnTo>
                  <a:lnTo>
                    <a:pt x="122923" y="190715"/>
                  </a:lnTo>
                  <a:lnTo>
                    <a:pt x="127482" y="192341"/>
                  </a:lnTo>
                  <a:lnTo>
                    <a:pt x="131876" y="193167"/>
                  </a:lnTo>
                  <a:lnTo>
                    <a:pt x="139217" y="193065"/>
                  </a:lnTo>
                  <a:lnTo>
                    <a:pt x="149009" y="190690"/>
                  </a:lnTo>
                  <a:lnTo>
                    <a:pt x="157441" y="185178"/>
                  </a:lnTo>
                  <a:lnTo>
                    <a:pt x="164503" y="176542"/>
                  </a:lnTo>
                  <a:lnTo>
                    <a:pt x="170205" y="164769"/>
                  </a:lnTo>
                  <a:lnTo>
                    <a:pt x="214071" y="38582"/>
                  </a:lnTo>
                  <a:close/>
                </a:path>
                <a:path w="487044" h="193675">
                  <a:moveTo>
                    <a:pt x="314312" y="108318"/>
                  </a:moveTo>
                  <a:lnTo>
                    <a:pt x="282892" y="85839"/>
                  </a:lnTo>
                  <a:lnTo>
                    <a:pt x="264007" y="81241"/>
                  </a:lnTo>
                  <a:lnTo>
                    <a:pt x="258051" y="79222"/>
                  </a:lnTo>
                  <a:lnTo>
                    <a:pt x="253098" y="75336"/>
                  </a:lnTo>
                  <a:lnTo>
                    <a:pt x="251853" y="72872"/>
                  </a:lnTo>
                  <a:lnTo>
                    <a:pt x="251853" y="66941"/>
                  </a:lnTo>
                  <a:lnTo>
                    <a:pt x="253199" y="64109"/>
                  </a:lnTo>
                  <a:lnTo>
                    <a:pt x="258584" y="58724"/>
                  </a:lnTo>
                  <a:lnTo>
                    <a:pt x="263283" y="57378"/>
                  </a:lnTo>
                  <a:lnTo>
                    <a:pt x="276263" y="57378"/>
                  </a:lnTo>
                  <a:lnTo>
                    <a:pt x="281051" y="59042"/>
                  </a:lnTo>
                  <a:lnTo>
                    <a:pt x="287604" y="65659"/>
                  </a:lnTo>
                  <a:lnTo>
                    <a:pt x="289255" y="70065"/>
                  </a:lnTo>
                  <a:lnTo>
                    <a:pt x="289255" y="75577"/>
                  </a:lnTo>
                  <a:lnTo>
                    <a:pt x="313245" y="75577"/>
                  </a:lnTo>
                  <a:lnTo>
                    <a:pt x="287947" y="39255"/>
                  </a:lnTo>
                  <a:lnTo>
                    <a:pt x="269963" y="36614"/>
                  </a:lnTo>
                  <a:lnTo>
                    <a:pt x="260972" y="37249"/>
                  </a:lnTo>
                  <a:lnTo>
                    <a:pt x="228498" y="63792"/>
                  </a:lnTo>
                  <a:lnTo>
                    <a:pt x="227774" y="70497"/>
                  </a:lnTo>
                  <a:lnTo>
                    <a:pt x="227774" y="80352"/>
                  </a:lnTo>
                  <a:lnTo>
                    <a:pt x="260096" y="101904"/>
                  </a:lnTo>
                  <a:lnTo>
                    <a:pt x="278422" y="105981"/>
                  </a:lnTo>
                  <a:lnTo>
                    <a:pt x="284403" y="108254"/>
                  </a:lnTo>
                  <a:lnTo>
                    <a:pt x="289140" y="113411"/>
                  </a:lnTo>
                  <a:lnTo>
                    <a:pt x="290334" y="116243"/>
                  </a:lnTo>
                  <a:lnTo>
                    <a:pt x="290334" y="119341"/>
                  </a:lnTo>
                  <a:lnTo>
                    <a:pt x="290334" y="122732"/>
                  </a:lnTo>
                  <a:lnTo>
                    <a:pt x="288696" y="125628"/>
                  </a:lnTo>
                  <a:lnTo>
                    <a:pt x="282168" y="130390"/>
                  </a:lnTo>
                  <a:lnTo>
                    <a:pt x="277177" y="131584"/>
                  </a:lnTo>
                  <a:lnTo>
                    <a:pt x="265328" y="131584"/>
                  </a:lnTo>
                  <a:lnTo>
                    <a:pt x="260426" y="130352"/>
                  </a:lnTo>
                  <a:lnTo>
                    <a:pt x="251053" y="125425"/>
                  </a:lnTo>
                  <a:lnTo>
                    <a:pt x="248513" y="120065"/>
                  </a:lnTo>
                  <a:lnTo>
                    <a:pt x="248081" y="111810"/>
                  </a:lnTo>
                  <a:lnTo>
                    <a:pt x="224155" y="111810"/>
                  </a:lnTo>
                  <a:lnTo>
                    <a:pt x="242849" y="145808"/>
                  </a:lnTo>
                  <a:lnTo>
                    <a:pt x="270459" y="152336"/>
                  </a:lnTo>
                  <a:lnTo>
                    <a:pt x="279755" y="151752"/>
                  </a:lnTo>
                  <a:lnTo>
                    <a:pt x="313550" y="125310"/>
                  </a:lnTo>
                  <a:lnTo>
                    <a:pt x="314312" y="117970"/>
                  </a:lnTo>
                  <a:lnTo>
                    <a:pt x="314312" y="108318"/>
                  </a:lnTo>
                  <a:close/>
                </a:path>
                <a:path w="487044" h="193675">
                  <a:moveTo>
                    <a:pt x="379615" y="149593"/>
                  </a:moveTo>
                  <a:lnTo>
                    <a:pt x="379514" y="128993"/>
                  </a:lnTo>
                  <a:lnTo>
                    <a:pt x="373938" y="130263"/>
                  </a:lnTo>
                  <a:lnTo>
                    <a:pt x="370116" y="130898"/>
                  </a:lnTo>
                  <a:lnTo>
                    <a:pt x="365582" y="130898"/>
                  </a:lnTo>
                  <a:lnTo>
                    <a:pt x="363512" y="130378"/>
                  </a:lnTo>
                  <a:lnTo>
                    <a:pt x="360184" y="128257"/>
                  </a:lnTo>
                  <a:lnTo>
                    <a:pt x="359346" y="125539"/>
                  </a:lnTo>
                  <a:lnTo>
                    <a:pt x="359346" y="58356"/>
                  </a:lnTo>
                  <a:lnTo>
                    <a:pt x="379133" y="58356"/>
                  </a:lnTo>
                  <a:lnTo>
                    <a:pt x="379133" y="38582"/>
                  </a:lnTo>
                  <a:lnTo>
                    <a:pt x="359346" y="38582"/>
                  </a:lnTo>
                  <a:lnTo>
                    <a:pt x="359346" y="12827"/>
                  </a:lnTo>
                  <a:lnTo>
                    <a:pt x="335368" y="12827"/>
                  </a:lnTo>
                  <a:lnTo>
                    <a:pt x="335368" y="38582"/>
                  </a:lnTo>
                  <a:lnTo>
                    <a:pt x="315976" y="38582"/>
                  </a:lnTo>
                  <a:lnTo>
                    <a:pt x="315976" y="58356"/>
                  </a:lnTo>
                  <a:lnTo>
                    <a:pt x="335368" y="58356"/>
                  </a:lnTo>
                  <a:lnTo>
                    <a:pt x="335368" y="121107"/>
                  </a:lnTo>
                  <a:lnTo>
                    <a:pt x="335864" y="129108"/>
                  </a:lnTo>
                  <a:lnTo>
                    <a:pt x="355244" y="152336"/>
                  </a:lnTo>
                  <a:lnTo>
                    <a:pt x="368198" y="152336"/>
                  </a:lnTo>
                  <a:lnTo>
                    <a:pt x="373837" y="151422"/>
                  </a:lnTo>
                  <a:lnTo>
                    <a:pt x="379615" y="149593"/>
                  </a:lnTo>
                  <a:close/>
                </a:path>
                <a:path w="487044" h="193675">
                  <a:moveTo>
                    <a:pt x="486791" y="91440"/>
                  </a:moveTo>
                  <a:lnTo>
                    <a:pt x="486283" y="83515"/>
                  </a:lnTo>
                  <a:lnTo>
                    <a:pt x="486092" y="80327"/>
                  </a:lnTo>
                  <a:lnTo>
                    <a:pt x="483997" y="70129"/>
                  </a:lnTo>
                  <a:lnTo>
                    <a:pt x="462788" y="41554"/>
                  </a:lnTo>
                  <a:lnTo>
                    <a:pt x="462788" y="83362"/>
                  </a:lnTo>
                  <a:lnTo>
                    <a:pt x="416102" y="81851"/>
                  </a:lnTo>
                  <a:lnTo>
                    <a:pt x="416979" y="74891"/>
                  </a:lnTo>
                  <a:lnTo>
                    <a:pt x="419646" y="69088"/>
                  </a:lnTo>
                  <a:lnTo>
                    <a:pt x="428548" y="59728"/>
                  </a:lnTo>
                  <a:lnTo>
                    <a:pt x="433946" y="57378"/>
                  </a:lnTo>
                  <a:lnTo>
                    <a:pt x="448437" y="57378"/>
                  </a:lnTo>
                  <a:lnTo>
                    <a:pt x="454113" y="60096"/>
                  </a:lnTo>
                  <a:lnTo>
                    <a:pt x="457314" y="65544"/>
                  </a:lnTo>
                  <a:lnTo>
                    <a:pt x="460552" y="70993"/>
                  </a:lnTo>
                  <a:lnTo>
                    <a:pt x="462381" y="76987"/>
                  </a:lnTo>
                  <a:lnTo>
                    <a:pt x="462788" y="83362"/>
                  </a:lnTo>
                  <a:lnTo>
                    <a:pt x="462788" y="41554"/>
                  </a:lnTo>
                  <a:lnTo>
                    <a:pt x="461238" y="40589"/>
                  </a:lnTo>
                  <a:lnTo>
                    <a:pt x="451573" y="37604"/>
                  </a:lnTo>
                  <a:lnTo>
                    <a:pt x="440283" y="36614"/>
                  </a:lnTo>
                  <a:lnTo>
                    <a:pt x="431761" y="36614"/>
                  </a:lnTo>
                  <a:lnTo>
                    <a:pt x="397992" y="63144"/>
                  </a:lnTo>
                  <a:lnTo>
                    <a:pt x="391033" y="94081"/>
                  </a:lnTo>
                  <a:lnTo>
                    <a:pt x="391033" y="98196"/>
                  </a:lnTo>
                  <a:lnTo>
                    <a:pt x="405130" y="137071"/>
                  </a:lnTo>
                  <a:lnTo>
                    <a:pt x="442633" y="152336"/>
                  </a:lnTo>
                  <a:lnTo>
                    <a:pt x="450507" y="151917"/>
                  </a:lnTo>
                  <a:lnTo>
                    <a:pt x="484162" y="131686"/>
                  </a:lnTo>
                  <a:lnTo>
                    <a:pt x="486397" y="128308"/>
                  </a:lnTo>
                  <a:lnTo>
                    <a:pt x="470979" y="116065"/>
                  </a:lnTo>
                  <a:lnTo>
                    <a:pt x="466661" y="121716"/>
                  </a:lnTo>
                  <a:lnTo>
                    <a:pt x="462495" y="125730"/>
                  </a:lnTo>
                  <a:lnTo>
                    <a:pt x="454431" y="130492"/>
                  </a:lnTo>
                  <a:lnTo>
                    <a:pt x="449491" y="131686"/>
                  </a:lnTo>
                  <a:lnTo>
                    <a:pt x="434898" y="131686"/>
                  </a:lnTo>
                  <a:lnTo>
                    <a:pt x="428028" y="128574"/>
                  </a:lnTo>
                  <a:lnTo>
                    <a:pt x="417982" y="116179"/>
                  </a:lnTo>
                  <a:lnTo>
                    <a:pt x="415378" y="109550"/>
                  </a:lnTo>
                  <a:lnTo>
                    <a:pt x="415213" y="102501"/>
                  </a:lnTo>
                  <a:lnTo>
                    <a:pt x="486791" y="102501"/>
                  </a:lnTo>
                  <a:lnTo>
                    <a:pt x="486791" y="9144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5818" y="2723271"/>
              <a:ext cx="154487" cy="113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28793" y="2686656"/>
            <a:ext cx="1173539" cy="19110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64216" y="2680782"/>
            <a:ext cx="1868114" cy="199032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1275032" y="3060095"/>
            <a:ext cx="60960" cy="149225"/>
          </a:xfrm>
          <a:custGeom>
            <a:avLst/>
            <a:gdLst/>
            <a:ahLst/>
            <a:cxnLst/>
            <a:rect l="l" t="t" r="r" b="b"/>
            <a:pathLst>
              <a:path w="60959" h="149225">
                <a:moveTo>
                  <a:pt x="60502" y="149201"/>
                </a:moveTo>
                <a:lnTo>
                  <a:pt x="36517" y="149201"/>
                </a:lnTo>
                <a:lnTo>
                  <a:pt x="36517" y="29761"/>
                </a:lnTo>
                <a:lnTo>
                  <a:pt x="0" y="43076"/>
                </a:lnTo>
                <a:lnTo>
                  <a:pt x="0" y="20510"/>
                </a:lnTo>
                <a:lnTo>
                  <a:pt x="54188" y="0"/>
                </a:lnTo>
                <a:lnTo>
                  <a:pt x="60502" y="0"/>
                </a:lnTo>
                <a:lnTo>
                  <a:pt x="60502" y="14920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83779" y="3182863"/>
            <a:ext cx="28575" cy="27940"/>
          </a:xfrm>
          <a:custGeom>
            <a:avLst/>
            <a:gdLst/>
            <a:ahLst/>
            <a:cxnLst/>
            <a:rect l="l" t="t" r="r" b="b"/>
            <a:pathLst>
              <a:path w="28575" h="27939">
                <a:moveTo>
                  <a:pt x="18699" y="27608"/>
                </a:moveTo>
                <a:lnTo>
                  <a:pt x="9692" y="27608"/>
                </a:lnTo>
                <a:lnTo>
                  <a:pt x="6200" y="26270"/>
                </a:lnTo>
                <a:lnTo>
                  <a:pt x="1240" y="20885"/>
                </a:lnTo>
                <a:lnTo>
                  <a:pt x="0" y="17654"/>
                </a:lnTo>
                <a:lnTo>
                  <a:pt x="0" y="13901"/>
                </a:lnTo>
                <a:lnTo>
                  <a:pt x="0" y="10083"/>
                </a:lnTo>
                <a:lnTo>
                  <a:pt x="1223" y="6820"/>
                </a:lnTo>
                <a:lnTo>
                  <a:pt x="6151" y="1370"/>
                </a:lnTo>
                <a:lnTo>
                  <a:pt x="9659" y="0"/>
                </a:lnTo>
                <a:lnTo>
                  <a:pt x="18731" y="0"/>
                </a:lnTo>
                <a:lnTo>
                  <a:pt x="22223" y="1370"/>
                </a:lnTo>
                <a:lnTo>
                  <a:pt x="27151" y="6820"/>
                </a:lnTo>
                <a:lnTo>
                  <a:pt x="28391" y="10083"/>
                </a:lnTo>
                <a:lnTo>
                  <a:pt x="28391" y="17654"/>
                </a:lnTo>
                <a:lnTo>
                  <a:pt x="27151" y="20885"/>
                </a:lnTo>
                <a:lnTo>
                  <a:pt x="22190" y="26270"/>
                </a:lnTo>
                <a:lnTo>
                  <a:pt x="18699" y="2760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67485" y="3431197"/>
            <a:ext cx="144780" cy="151765"/>
          </a:xfrm>
          <a:custGeom>
            <a:avLst/>
            <a:gdLst/>
            <a:ahLst/>
            <a:cxnLst/>
            <a:rect l="l" t="t" r="r" b="b"/>
            <a:pathLst>
              <a:path w="144780" h="151764">
                <a:moveTo>
                  <a:pt x="101917" y="129616"/>
                </a:moveTo>
                <a:lnTo>
                  <a:pt x="34213" y="129616"/>
                </a:lnTo>
                <a:lnTo>
                  <a:pt x="67843" y="93141"/>
                </a:lnTo>
                <a:lnTo>
                  <a:pt x="73355" y="86868"/>
                </a:lnTo>
                <a:lnTo>
                  <a:pt x="93357" y="54330"/>
                </a:lnTo>
                <a:lnTo>
                  <a:pt x="95364" y="41021"/>
                </a:lnTo>
                <a:lnTo>
                  <a:pt x="94589" y="32258"/>
                </a:lnTo>
                <a:lnTo>
                  <a:pt x="68478" y="2819"/>
                </a:lnTo>
                <a:lnTo>
                  <a:pt x="49441" y="0"/>
                </a:lnTo>
                <a:lnTo>
                  <a:pt x="38112" y="863"/>
                </a:lnTo>
                <a:lnTo>
                  <a:pt x="3175" y="29718"/>
                </a:lnTo>
                <a:lnTo>
                  <a:pt x="0" y="49733"/>
                </a:lnTo>
                <a:lnTo>
                  <a:pt x="23990" y="49733"/>
                </a:lnTo>
                <a:lnTo>
                  <a:pt x="23990" y="40005"/>
                </a:lnTo>
                <a:lnTo>
                  <a:pt x="26060" y="32740"/>
                </a:lnTo>
                <a:lnTo>
                  <a:pt x="34378" y="23152"/>
                </a:lnTo>
                <a:lnTo>
                  <a:pt x="40792" y="20751"/>
                </a:lnTo>
                <a:lnTo>
                  <a:pt x="56464" y="20751"/>
                </a:lnTo>
                <a:lnTo>
                  <a:pt x="61861" y="22936"/>
                </a:lnTo>
                <a:lnTo>
                  <a:pt x="69469" y="31648"/>
                </a:lnTo>
                <a:lnTo>
                  <a:pt x="71374" y="36931"/>
                </a:lnTo>
                <a:lnTo>
                  <a:pt x="71374" y="48031"/>
                </a:lnTo>
                <a:lnTo>
                  <a:pt x="2743" y="133286"/>
                </a:lnTo>
                <a:lnTo>
                  <a:pt x="2743" y="150368"/>
                </a:lnTo>
                <a:lnTo>
                  <a:pt x="101917" y="150368"/>
                </a:lnTo>
                <a:lnTo>
                  <a:pt x="101917" y="129616"/>
                </a:lnTo>
                <a:close/>
              </a:path>
              <a:path w="144780" h="151764">
                <a:moveTo>
                  <a:pt x="144678" y="134023"/>
                </a:moveTo>
                <a:lnTo>
                  <a:pt x="143433" y="130759"/>
                </a:lnTo>
                <a:lnTo>
                  <a:pt x="138506" y="125310"/>
                </a:lnTo>
                <a:lnTo>
                  <a:pt x="135013" y="123939"/>
                </a:lnTo>
                <a:lnTo>
                  <a:pt x="125945" y="123939"/>
                </a:lnTo>
                <a:lnTo>
                  <a:pt x="122440" y="125310"/>
                </a:lnTo>
                <a:lnTo>
                  <a:pt x="117513" y="130759"/>
                </a:lnTo>
                <a:lnTo>
                  <a:pt x="116281" y="134023"/>
                </a:lnTo>
                <a:lnTo>
                  <a:pt x="116281" y="137833"/>
                </a:lnTo>
                <a:lnTo>
                  <a:pt x="116281" y="141592"/>
                </a:lnTo>
                <a:lnTo>
                  <a:pt x="117525" y="144818"/>
                </a:lnTo>
                <a:lnTo>
                  <a:pt x="122491" y="150202"/>
                </a:lnTo>
                <a:lnTo>
                  <a:pt x="125984" y="151549"/>
                </a:lnTo>
                <a:lnTo>
                  <a:pt x="134988" y="151549"/>
                </a:lnTo>
                <a:lnTo>
                  <a:pt x="138480" y="150202"/>
                </a:lnTo>
                <a:lnTo>
                  <a:pt x="143433" y="144818"/>
                </a:lnTo>
                <a:lnTo>
                  <a:pt x="144678" y="141592"/>
                </a:lnTo>
                <a:lnTo>
                  <a:pt x="144678" y="13402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77254" y="1977549"/>
            <a:ext cx="8568055" cy="1657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95"/>
              </a:spcBef>
            </a:pPr>
            <a:r>
              <a:rPr sz="1550" spc="15" dirty="0">
                <a:latin typeface="Roboto"/>
                <a:cs typeface="Roboto"/>
              </a:rPr>
              <a:t>The</a:t>
            </a:r>
            <a:r>
              <a:rPr sz="1550" spc="10" dirty="0">
                <a:latin typeface="Roboto"/>
                <a:cs typeface="Roboto"/>
              </a:rPr>
              <a:t> </a:t>
            </a:r>
            <a:r>
              <a:rPr sz="1550" spc="5" dirty="0">
                <a:latin typeface="Roboto"/>
                <a:cs typeface="Roboto"/>
              </a:rPr>
              <a:t>"System</a:t>
            </a:r>
            <a:r>
              <a:rPr sz="1550" spc="-15" dirty="0">
                <a:latin typeface="Roboto"/>
                <a:cs typeface="Roboto"/>
              </a:rPr>
              <a:t> Approach"</a:t>
            </a:r>
            <a:r>
              <a:rPr sz="1550" spc="-5" dirty="0">
                <a:latin typeface="Roboto"/>
                <a:cs typeface="Roboto"/>
              </a:rPr>
              <a:t> </a:t>
            </a:r>
            <a:r>
              <a:rPr sz="1550" spc="-10" dirty="0">
                <a:latin typeface="Roboto"/>
                <a:cs typeface="Roboto"/>
              </a:rPr>
              <a:t>section</a:t>
            </a:r>
            <a:r>
              <a:rPr sz="1550" spc="-25" dirty="0">
                <a:latin typeface="Roboto"/>
                <a:cs typeface="Roboto"/>
              </a:rPr>
              <a:t> </a:t>
            </a:r>
            <a:r>
              <a:rPr sz="1550" spc="-5" dirty="0">
                <a:latin typeface="Roboto"/>
                <a:cs typeface="Roboto"/>
              </a:rPr>
              <a:t>outlines</a:t>
            </a:r>
            <a:r>
              <a:rPr sz="1550" spc="-55" dirty="0">
                <a:latin typeface="Roboto"/>
                <a:cs typeface="Roboto"/>
              </a:rPr>
              <a:t> </a:t>
            </a:r>
            <a:r>
              <a:rPr sz="1550" spc="5" dirty="0">
                <a:latin typeface="Roboto"/>
                <a:cs typeface="Roboto"/>
              </a:rPr>
              <a:t>the</a:t>
            </a:r>
            <a:r>
              <a:rPr sz="1550" spc="10" dirty="0">
                <a:latin typeface="Roboto"/>
                <a:cs typeface="Roboto"/>
              </a:rPr>
              <a:t> </a:t>
            </a:r>
            <a:r>
              <a:rPr sz="1550" spc="-5" dirty="0">
                <a:latin typeface="Roboto"/>
                <a:cs typeface="Roboto"/>
              </a:rPr>
              <a:t>overall</a:t>
            </a:r>
            <a:r>
              <a:rPr sz="1550" spc="-65" dirty="0">
                <a:latin typeface="Roboto"/>
                <a:cs typeface="Roboto"/>
              </a:rPr>
              <a:t> </a:t>
            </a:r>
            <a:r>
              <a:rPr sz="1550" spc="-5" dirty="0">
                <a:latin typeface="Roboto"/>
                <a:cs typeface="Roboto"/>
              </a:rPr>
              <a:t>strategy</a:t>
            </a:r>
            <a:r>
              <a:rPr sz="1550" spc="15" dirty="0">
                <a:latin typeface="Roboto"/>
                <a:cs typeface="Roboto"/>
              </a:rPr>
              <a:t> </a:t>
            </a:r>
            <a:r>
              <a:rPr sz="1550" spc="5" dirty="0">
                <a:latin typeface="Roboto"/>
                <a:cs typeface="Roboto"/>
              </a:rPr>
              <a:t>and</a:t>
            </a:r>
            <a:r>
              <a:rPr sz="1550" spc="-45" dirty="0">
                <a:latin typeface="Roboto"/>
                <a:cs typeface="Roboto"/>
              </a:rPr>
              <a:t> </a:t>
            </a:r>
            <a:r>
              <a:rPr sz="1550" spc="-5" dirty="0">
                <a:latin typeface="Roboto"/>
                <a:cs typeface="Roboto"/>
              </a:rPr>
              <a:t>methodology</a:t>
            </a:r>
            <a:r>
              <a:rPr sz="1550" spc="1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for</a:t>
            </a:r>
            <a:r>
              <a:rPr sz="1550" spc="-3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developing</a:t>
            </a:r>
            <a:r>
              <a:rPr sz="1550" spc="-40" dirty="0">
                <a:latin typeface="Roboto"/>
                <a:cs typeface="Roboto"/>
              </a:rPr>
              <a:t> </a:t>
            </a:r>
            <a:r>
              <a:rPr sz="1550" spc="5" dirty="0">
                <a:latin typeface="Roboto"/>
                <a:cs typeface="Roboto"/>
              </a:rPr>
              <a:t>and </a:t>
            </a:r>
            <a:r>
              <a:rPr sz="1550" spc="-370" dirty="0">
                <a:latin typeface="Roboto"/>
                <a:cs typeface="Roboto"/>
              </a:rPr>
              <a:t> </a:t>
            </a:r>
            <a:r>
              <a:rPr sz="1550" spc="5" dirty="0">
                <a:latin typeface="Roboto"/>
                <a:cs typeface="Roboto"/>
              </a:rPr>
              <a:t>implementing</a:t>
            </a:r>
            <a:r>
              <a:rPr sz="1550" spc="-40" dirty="0">
                <a:latin typeface="Roboto"/>
                <a:cs typeface="Roboto"/>
              </a:rPr>
              <a:t> </a:t>
            </a:r>
            <a:r>
              <a:rPr sz="1550" spc="5" dirty="0">
                <a:latin typeface="Roboto"/>
                <a:cs typeface="Roboto"/>
              </a:rPr>
              <a:t>the</a:t>
            </a:r>
            <a:r>
              <a:rPr sz="1550" spc="10" dirty="0">
                <a:latin typeface="Roboto"/>
                <a:cs typeface="Roboto"/>
              </a:rPr>
              <a:t> </a:t>
            </a:r>
            <a:r>
              <a:rPr sz="1550" spc="5" dirty="0">
                <a:latin typeface="Roboto"/>
                <a:cs typeface="Roboto"/>
              </a:rPr>
              <a:t>rental</a:t>
            </a:r>
            <a:r>
              <a:rPr sz="1550" spc="-65" dirty="0">
                <a:latin typeface="Roboto"/>
                <a:cs typeface="Roboto"/>
              </a:rPr>
              <a:t> </a:t>
            </a:r>
            <a:r>
              <a:rPr sz="1550" spc="-15" dirty="0">
                <a:latin typeface="Roboto"/>
                <a:cs typeface="Roboto"/>
              </a:rPr>
              <a:t>bike</a:t>
            </a:r>
            <a:r>
              <a:rPr sz="1550" spc="10" dirty="0">
                <a:latin typeface="Roboto"/>
                <a:cs typeface="Roboto"/>
              </a:rPr>
              <a:t> </a:t>
            </a:r>
            <a:r>
              <a:rPr sz="1550" spc="-15" dirty="0">
                <a:latin typeface="Roboto"/>
                <a:cs typeface="Roboto"/>
              </a:rPr>
              <a:t>prediction</a:t>
            </a:r>
            <a:r>
              <a:rPr sz="1550" spc="-25" dirty="0">
                <a:latin typeface="Roboto"/>
                <a:cs typeface="Roboto"/>
              </a:rPr>
              <a:t> </a:t>
            </a:r>
            <a:r>
              <a:rPr sz="1550" spc="5" dirty="0">
                <a:latin typeface="Roboto"/>
                <a:cs typeface="Roboto"/>
              </a:rPr>
              <a:t>system.</a:t>
            </a:r>
            <a:r>
              <a:rPr sz="1550" spc="-10" dirty="0">
                <a:latin typeface="Roboto"/>
                <a:cs typeface="Roboto"/>
              </a:rPr>
              <a:t> </a:t>
            </a:r>
            <a:r>
              <a:rPr sz="1550" spc="-5" dirty="0">
                <a:latin typeface="Roboto"/>
                <a:cs typeface="Roboto"/>
              </a:rPr>
              <a:t>Here's</a:t>
            </a:r>
            <a:r>
              <a:rPr sz="1550" spc="-55" dirty="0">
                <a:latin typeface="Roboto"/>
                <a:cs typeface="Roboto"/>
              </a:rPr>
              <a:t> </a:t>
            </a:r>
            <a:r>
              <a:rPr sz="1550" spc="5" dirty="0">
                <a:latin typeface="Roboto"/>
                <a:cs typeface="Roboto"/>
              </a:rPr>
              <a:t>a</a:t>
            </a:r>
            <a:r>
              <a:rPr sz="1550" spc="-15" dirty="0">
                <a:latin typeface="Roboto"/>
                <a:cs typeface="Roboto"/>
              </a:rPr>
              <a:t> </a:t>
            </a:r>
            <a:r>
              <a:rPr sz="1550" spc="5" dirty="0">
                <a:latin typeface="Roboto"/>
                <a:cs typeface="Roboto"/>
              </a:rPr>
              <a:t>suggested</a:t>
            </a:r>
            <a:r>
              <a:rPr sz="1550" spc="-45" dirty="0">
                <a:latin typeface="Roboto"/>
                <a:cs typeface="Roboto"/>
              </a:rPr>
              <a:t> </a:t>
            </a:r>
            <a:r>
              <a:rPr sz="1550" spc="-10" dirty="0">
                <a:latin typeface="Roboto"/>
                <a:cs typeface="Roboto"/>
              </a:rPr>
              <a:t>structure</a:t>
            </a:r>
            <a:r>
              <a:rPr sz="1550" spc="1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for</a:t>
            </a:r>
            <a:r>
              <a:rPr sz="1550" spc="-40" dirty="0">
                <a:latin typeface="Roboto"/>
                <a:cs typeface="Roboto"/>
              </a:rPr>
              <a:t> </a:t>
            </a:r>
            <a:r>
              <a:rPr sz="1550" spc="-15" dirty="0">
                <a:latin typeface="Roboto"/>
                <a:cs typeface="Roboto"/>
              </a:rPr>
              <a:t>this</a:t>
            </a:r>
            <a:r>
              <a:rPr sz="1550" spc="-55" dirty="0">
                <a:latin typeface="Roboto"/>
                <a:cs typeface="Roboto"/>
              </a:rPr>
              <a:t> </a:t>
            </a:r>
            <a:r>
              <a:rPr sz="1550" spc="-10" dirty="0">
                <a:latin typeface="Roboto"/>
                <a:cs typeface="Roboto"/>
              </a:rPr>
              <a:t>section:</a:t>
            </a:r>
            <a:endParaRPr sz="1550">
              <a:latin typeface="Roboto"/>
              <a:cs typeface="Roboto"/>
            </a:endParaRPr>
          </a:p>
          <a:p>
            <a:pPr marL="413385">
              <a:lnSpc>
                <a:spcPct val="100000"/>
              </a:lnSpc>
              <a:spcBef>
                <a:spcPts val="1070"/>
              </a:spcBef>
            </a:pPr>
            <a:r>
              <a:rPr sz="1550" spc="10" dirty="0">
                <a:latin typeface="Roboto"/>
                <a:cs typeface="Roboto"/>
              </a:rPr>
              <a:t>System</a:t>
            </a:r>
            <a:r>
              <a:rPr sz="1550" spc="-25" dirty="0">
                <a:latin typeface="Roboto"/>
                <a:cs typeface="Roboto"/>
              </a:rPr>
              <a:t> </a:t>
            </a:r>
            <a:r>
              <a:rPr sz="1550" spc="5" dirty="0">
                <a:latin typeface="Roboto"/>
                <a:cs typeface="Roboto"/>
              </a:rPr>
              <a:t>requirements</a:t>
            </a:r>
            <a:r>
              <a:rPr sz="1550" spc="-60" dirty="0">
                <a:latin typeface="Roboto"/>
                <a:cs typeface="Roboto"/>
              </a:rPr>
              <a:t> </a:t>
            </a:r>
            <a:r>
              <a:rPr sz="1550" spc="-15" dirty="0">
                <a:latin typeface="Roboto"/>
                <a:cs typeface="Roboto"/>
              </a:rPr>
              <a:t>Library</a:t>
            </a:r>
            <a:r>
              <a:rPr sz="1550" spc="5" dirty="0">
                <a:latin typeface="Roboto"/>
                <a:cs typeface="Roboto"/>
              </a:rPr>
              <a:t> requirements:</a:t>
            </a:r>
            <a:endParaRPr sz="1550">
              <a:latin typeface="Roboto"/>
              <a:cs typeface="Roboto"/>
            </a:endParaRPr>
          </a:p>
          <a:p>
            <a:pPr marL="892175" indent="-212090">
              <a:lnSpc>
                <a:spcPct val="100000"/>
              </a:lnSpc>
              <a:spcBef>
                <a:spcPts val="1070"/>
              </a:spcBef>
              <a:buClr>
                <a:srgbClr val="000000"/>
              </a:buClr>
              <a:buAutoNum type="arabicPeriod"/>
              <a:tabLst>
                <a:tab pos="892810" algn="l"/>
              </a:tabLst>
            </a:pPr>
            <a:r>
              <a:rPr sz="1550" spc="-5" dirty="0">
                <a:solidFill>
                  <a:srgbClr val="FFFF00"/>
                </a:solidFill>
                <a:latin typeface="Roboto"/>
                <a:cs typeface="Roboto"/>
              </a:rPr>
              <a:t>python</a:t>
            </a:r>
            <a:r>
              <a:rPr sz="1550" spc="-7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550" spc="15" dirty="0">
                <a:solidFill>
                  <a:srgbClr val="FFFF00"/>
                </a:solidFill>
                <a:latin typeface="Roboto"/>
                <a:cs typeface="Roboto"/>
              </a:rPr>
              <a:t>IDLE</a:t>
            </a:r>
            <a:endParaRPr sz="1550">
              <a:latin typeface="Roboto"/>
              <a:cs typeface="Roboto"/>
            </a:endParaRPr>
          </a:p>
          <a:p>
            <a:pPr marL="892175" indent="-212090">
              <a:lnSpc>
                <a:spcPct val="100000"/>
              </a:lnSpc>
              <a:spcBef>
                <a:spcPts val="1070"/>
              </a:spcBef>
              <a:buClr>
                <a:srgbClr val="000000"/>
              </a:buClr>
              <a:buAutoNum type="arabicPeriod"/>
              <a:tabLst>
                <a:tab pos="892810" algn="l"/>
              </a:tabLst>
            </a:pPr>
            <a:r>
              <a:rPr sz="1550" spc="-5" dirty="0">
                <a:solidFill>
                  <a:srgbClr val="FFFF00"/>
                </a:solidFill>
                <a:latin typeface="Roboto"/>
                <a:cs typeface="Roboto"/>
              </a:rPr>
              <a:t>Pynput</a:t>
            </a:r>
            <a:r>
              <a:rPr sz="1550" spc="-5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550" spc="-25" dirty="0">
                <a:solidFill>
                  <a:srgbClr val="FFFF00"/>
                </a:solidFill>
                <a:latin typeface="Roboto"/>
                <a:cs typeface="Roboto"/>
              </a:rPr>
              <a:t>library</a:t>
            </a:r>
            <a:endParaRPr sz="1550">
              <a:latin typeface="Roboto"/>
              <a:cs typeface="Robo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9954" y="41244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3318" y="608825"/>
            <a:ext cx="1111885" cy="339090"/>
          </a:xfrm>
          <a:custGeom>
            <a:avLst/>
            <a:gdLst/>
            <a:ahLst/>
            <a:cxnLst/>
            <a:rect l="l" t="t" r="r" b="b"/>
            <a:pathLst>
              <a:path w="1111885" h="339090">
                <a:moveTo>
                  <a:pt x="297624" y="334175"/>
                </a:moveTo>
                <a:lnTo>
                  <a:pt x="265912" y="251282"/>
                </a:lnTo>
                <a:lnTo>
                  <a:pt x="247764" y="203860"/>
                </a:lnTo>
                <a:lnTo>
                  <a:pt x="201066" y="81813"/>
                </a:lnTo>
                <a:lnTo>
                  <a:pt x="193078" y="60934"/>
                </a:lnTo>
                <a:lnTo>
                  <a:pt x="193078" y="203860"/>
                </a:lnTo>
                <a:lnTo>
                  <a:pt x="104317" y="203860"/>
                </a:lnTo>
                <a:lnTo>
                  <a:pt x="148704" y="81813"/>
                </a:lnTo>
                <a:lnTo>
                  <a:pt x="193078" y="203860"/>
                </a:lnTo>
                <a:lnTo>
                  <a:pt x="193078" y="60934"/>
                </a:lnTo>
                <a:lnTo>
                  <a:pt x="171437" y="4356"/>
                </a:lnTo>
                <a:lnTo>
                  <a:pt x="125755" y="4356"/>
                </a:lnTo>
                <a:lnTo>
                  <a:pt x="0" y="334175"/>
                </a:lnTo>
                <a:lnTo>
                  <a:pt x="56896" y="334175"/>
                </a:lnTo>
                <a:lnTo>
                  <a:pt x="86918" y="251282"/>
                </a:lnTo>
                <a:lnTo>
                  <a:pt x="210273" y="251282"/>
                </a:lnTo>
                <a:lnTo>
                  <a:pt x="240512" y="334175"/>
                </a:lnTo>
                <a:lnTo>
                  <a:pt x="297624" y="334175"/>
                </a:lnTo>
                <a:close/>
              </a:path>
              <a:path w="1111885" h="339090">
                <a:moveTo>
                  <a:pt x="528167" y="286816"/>
                </a:moveTo>
                <a:lnTo>
                  <a:pt x="378053" y="286816"/>
                </a:lnTo>
                <a:lnTo>
                  <a:pt x="378053" y="4876"/>
                </a:lnTo>
                <a:lnTo>
                  <a:pt x="323011" y="4876"/>
                </a:lnTo>
                <a:lnTo>
                  <a:pt x="323011" y="286816"/>
                </a:lnTo>
                <a:lnTo>
                  <a:pt x="323011" y="333806"/>
                </a:lnTo>
                <a:lnTo>
                  <a:pt x="528167" y="333806"/>
                </a:lnTo>
                <a:lnTo>
                  <a:pt x="528167" y="286816"/>
                </a:lnTo>
                <a:close/>
              </a:path>
              <a:path w="1111885" h="339090">
                <a:moveTo>
                  <a:pt x="802055" y="110096"/>
                </a:moveTo>
                <a:lnTo>
                  <a:pt x="788936" y="63919"/>
                </a:lnTo>
                <a:lnTo>
                  <a:pt x="764628" y="29159"/>
                </a:lnTo>
                <a:lnTo>
                  <a:pt x="727938" y="7289"/>
                </a:lnTo>
                <a:lnTo>
                  <a:pt x="677710" y="0"/>
                </a:lnTo>
                <a:lnTo>
                  <a:pt x="647369" y="2628"/>
                </a:lnTo>
                <a:lnTo>
                  <a:pt x="597763" y="23558"/>
                </a:lnTo>
                <a:lnTo>
                  <a:pt x="563283" y="64782"/>
                </a:lnTo>
                <a:lnTo>
                  <a:pt x="545871" y="122262"/>
                </a:lnTo>
                <a:lnTo>
                  <a:pt x="543699" y="156870"/>
                </a:lnTo>
                <a:lnTo>
                  <a:pt x="543699" y="181444"/>
                </a:lnTo>
                <a:lnTo>
                  <a:pt x="553466" y="247180"/>
                </a:lnTo>
                <a:lnTo>
                  <a:pt x="582752" y="296862"/>
                </a:lnTo>
                <a:lnTo>
                  <a:pt x="627214" y="328104"/>
                </a:lnTo>
                <a:lnTo>
                  <a:pt x="682498" y="338531"/>
                </a:lnTo>
                <a:lnTo>
                  <a:pt x="708228" y="337439"/>
                </a:lnTo>
                <a:lnTo>
                  <a:pt x="748906" y="328739"/>
                </a:lnTo>
                <a:lnTo>
                  <a:pt x="786384" y="304126"/>
                </a:lnTo>
                <a:lnTo>
                  <a:pt x="801065" y="163385"/>
                </a:lnTo>
                <a:lnTo>
                  <a:pt x="672934" y="163385"/>
                </a:lnTo>
                <a:lnTo>
                  <a:pt x="672934" y="210388"/>
                </a:lnTo>
                <a:lnTo>
                  <a:pt x="746252" y="210388"/>
                </a:lnTo>
                <a:lnTo>
                  <a:pt x="746252" y="272275"/>
                </a:lnTo>
                <a:lnTo>
                  <a:pt x="710209" y="289496"/>
                </a:lnTo>
                <a:lnTo>
                  <a:pt x="682713" y="291312"/>
                </a:lnTo>
                <a:lnTo>
                  <a:pt x="664857" y="289521"/>
                </a:lnTo>
                <a:lnTo>
                  <a:pt x="622020" y="262712"/>
                </a:lnTo>
                <a:lnTo>
                  <a:pt x="604723" y="228028"/>
                </a:lnTo>
                <a:lnTo>
                  <a:pt x="598957" y="181444"/>
                </a:lnTo>
                <a:lnTo>
                  <a:pt x="598957" y="155346"/>
                </a:lnTo>
                <a:lnTo>
                  <a:pt x="603910" y="110032"/>
                </a:lnTo>
                <a:lnTo>
                  <a:pt x="629208" y="63461"/>
                </a:lnTo>
                <a:lnTo>
                  <a:pt x="677710" y="47434"/>
                </a:lnTo>
                <a:lnTo>
                  <a:pt x="693343" y="48475"/>
                </a:lnTo>
                <a:lnTo>
                  <a:pt x="733729" y="73342"/>
                </a:lnTo>
                <a:lnTo>
                  <a:pt x="747014" y="110096"/>
                </a:lnTo>
                <a:lnTo>
                  <a:pt x="802055" y="110096"/>
                </a:lnTo>
                <a:close/>
              </a:path>
              <a:path w="1111885" h="339090">
                <a:moveTo>
                  <a:pt x="1111618" y="156641"/>
                </a:moveTo>
                <a:lnTo>
                  <a:pt x="1109040" y="122364"/>
                </a:lnTo>
                <a:lnTo>
                  <a:pt x="1101991" y="91871"/>
                </a:lnTo>
                <a:lnTo>
                  <a:pt x="1090447" y="65151"/>
                </a:lnTo>
                <a:lnTo>
                  <a:pt x="1078966" y="48742"/>
                </a:lnTo>
                <a:lnTo>
                  <a:pt x="1074407" y="42214"/>
                </a:lnTo>
                <a:lnTo>
                  <a:pt x="1057008" y="25920"/>
                </a:lnTo>
                <a:lnTo>
                  <a:pt x="1057008" y="179273"/>
                </a:lnTo>
                <a:lnTo>
                  <a:pt x="1055712" y="204965"/>
                </a:lnTo>
                <a:lnTo>
                  <a:pt x="1045387" y="246354"/>
                </a:lnTo>
                <a:lnTo>
                  <a:pt x="1011428" y="283019"/>
                </a:lnTo>
                <a:lnTo>
                  <a:pt x="978027" y="290004"/>
                </a:lnTo>
                <a:lnTo>
                  <a:pt x="960996" y="288264"/>
                </a:lnTo>
                <a:lnTo>
                  <a:pt x="920267" y="262051"/>
                </a:lnTo>
                <a:lnTo>
                  <a:pt x="903897" y="227380"/>
                </a:lnTo>
                <a:lnTo>
                  <a:pt x="898410" y="179273"/>
                </a:lnTo>
                <a:lnTo>
                  <a:pt x="898525" y="156641"/>
                </a:lnTo>
                <a:lnTo>
                  <a:pt x="903820" y="111150"/>
                </a:lnTo>
                <a:lnTo>
                  <a:pt x="931811" y="64465"/>
                </a:lnTo>
                <a:lnTo>
                  <a:pt x="977595" y="48742"/>
                </a:lnTo>
                <a:lnTo>
                  <a:pt x="995286" y="50482"/>
                </a:lnTo>
                <a:lnTo>
                  <a:pt x="1036015" y="76581"/>
                </a:lnTo>
                <a:lnTo>
                  <a:pt x="1055687" y="133286"/>
                </a:lnTo>
                <a:lnTo>
                  <a:pt x="1057008" y="179273"/>
                </a:lnTo>
                <a:lnTo>
                  <a:pt x="1057008" y="25920"/>
                </a:lnTo>
                <a:lnTo>
                  <a:pt x="1054696" y="23749"/>
                </a:lnTo>
                <a:lnTo>
                  <a:pt x="1031989" y="10553"/>
                </a:lnTo>
                <a:lnTo>
                  <a:pt x="1006284" y="2641"/>
                </a:lnTo>
                <a:lnTo>
                  <a:pt x="977595" y="0"/>
                </a:lnTo>
                <a:lnTo>
                  <a:pt x="949325" y="2679"/>
                </a:lnTo>
                <a:lnTo>
                  <a:pt x="901026" y="24117"/>
                </a:lnTo>
                <a:lnTo>
                  <a:pt x="864730" y="66205"/>
                </a:lnTo>
                <a:lnTo>
                  <a:pt x="846124" y="124409"/>
                </a:lnTo>
                <a:lnTo>
                  <a:pt x="843800" y="179273"/>
                </a:lnTo>
                <a:lnTo>
                  <a:pt x="846137" y="214210"/>
                </a:lnTo>
                <a:lnTo>
                  <a:pt x="864844" y="272567"/>
                </a:lnTo>
                <a:lnTo>
                  <a:pt x="901344" y="314540"/>
                </a:lnTo>
                <a:lnTo>
                  <a:pt x="949731" y="335851"/>
                </a:lnTo>
                <a:lnTo>
                  <a:pt x="978027" y="338531"/>
                </a:lnTo>
                <a:lnTo>
                  <a:pt x="1006957" y="335851"/>
                </a:lnTo>
                <a:lnTo>
                  <a:pt x="1032802" y="327837"/>
                </a:lnTo>
                <a:lnTo>
                  <a:pt x="1055573" y="314477"/>
                </a:lnTo>
                <a:lnTo>
                  <a:pt x="1075283" y="295770"/>
                </a:lnTo>
                <a:lnTo>
                  <a:pt x="1079207" y="290004"/>
                </a:lnTo>
                <a:lnTo>
                  <a:pt x="1091171" y="272465"/>
                </a:lnTo>
                <a:lnTo>
                  <a:pt x="1102525" y="245275"/>
                </a:lnTo>
                <a:lnTo>
                  <a:pt x="1109332" y="214261"/>
                </a:lnTo>
                <a:lnTo>
                  <a:pt x="1111618" y="179273"/>
                </a:lnTo>
                <a:lnTo>
                  <a:pt x="1111618" y="156641"/>
                </a:lnTo>
                <a:close/>
              </a:path>
            </a:pathLst>
          </a:custGeom>
          <a:solidFill>
            <a:srgbClr val="FF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59889" y="613181"/>
            <a:ext cx="918844" cy="330200"/>
          </a:xfrm>
          <a:custGeom>
            <a:avLst/>
            <a:gdLst/>
            <a:ahLst/>
            <a:cxnLst/>
            <a:rect l="l" t="t" r="r" b="b"/>
            <a:pathLst>
              <a:path w="918844" h="330200">
                <a:moveTo>
                  <a:pt x="243014" y="319049"/>
                </a:moveTo>
                <a:lnTo>
                  <a:pt x="177990" y="201460"/>
                </a:lnTo>
                <a:lnTo>
                  <a:pt x="171437" y="189598"/>
                </a:lnTo>
                <a:lnTo>
                  <a:pt x="182600" y="184264"/>
                </a:lnTo>
                <a:lnTo>
                  <a:pt x="193027" y="177063"/>
                </a:lnTo>
                <a:lnTo>
                  <a:pt x="219202" y="144678"/>
                </a:lnTo>
                <a:lnTo>
                  <a:pt x="228866" y="101600"/>
                </a:lnTo>
                <a:lnTo>
                  <a:pt x="226936" y="78359"/>
                </a:lnTo>
                <a:lnTo>
                  <a:pt x="221145" y="58039"/>
                </a:lnTo>
                <a:lnTo>
                  <a:pt x="215265" y="47434"/>
                </a:lnTo>
                <a:lnTo>
                  <a:pt x="211493" y="40614"/>
                </a:lnTo>
                <a:lnTo>
                  <a:pt x="197980" y="26111"/>
                </a:lnTo>
                <a:lnTo>
                  <a:pt x="180975" y="14681"/>
                </a:lnTo>
                <a:lnTo>
                  <a:pt x="174040" y="11874"/>
                </a:lnTo>
                <a:lnTo>
                  <a:pt x="174040" y="101600"/>
                </a:lnTo>
                <a:lnTo>
                  <a:pt x="173088" y="112128"/>
                </a:lnTo>
                <a:lnTo>
                  <a:pt x="150266" y="145618"/>
                </a:lnTo>
                <a:lnTo>
                  <a:pt x="112687" y="154254"/>
                </a:lnTo>
                <a:lnTo>
                  <a:pt x="55041" y="154254"/>
                </a:lnTo>
                <a:lnTo>
                  <a:pt x="55041" y="47434"/>
                </a:lnTo>
                <a:lnTo>
                  <a:pt x="111391" y="47434"/>
                </a:lnTo>
                <a:lnTo>
                  <a:pt x="151041" y="55753"/>
                </a:lnTo>
                <a:lnTo>
                  <a:pt x="173126" y="89877"/>
                </a:lnTo>
                <a:lnTo>
                  <a:pt x="174040" y="101600"/>
                </a:lnTo>
                <a:lnTo>
                  <a:pt x="174040" y="11874"/>
                </a:lnTo>
                <a:lnTo>
                  <a:pt x="160883" y="6527"/>
                </a:lnTo>
                <a:lnTo>
                  <a:pt x="137680" y="1638"/>
                </a:lnTo>
                <a:lnTo>
                  <a:pt x="111391" y="0"/>
                </a:lnTo>
                <a:lnTo>
                  <a:pt x="0" y="0"/>
                </a:lnTo>
                <a:lnTo>
                  <a:pt x="0" y="329819"/>
                </a:lnTo>
                <a:lnTo>
                  <a:pt x="55041" y="329819"/>
                </a:lnTo>
                <a:lnTo>
                  <a:pt x="55041" y="201460"/>
                </a:lnTo>
                <a:lnTo>
                  <a:pt x="118999" y="201460"/>
                </a:lnTo>
                <a:lnTo>
                  <a:pt x="187744" y="329819"/>
                </a:lnTo>
                <a:lnTo>
                  <a:pt x="243014" y="329819"/>
                </a:lnTo>
                <a:lnTo>
                  <a:pt x="243014" y="319049"/>
                </a:lnTo>
                <a:close/>
              </a:path>
              <a:path w="918844" h="330200">
                <a:moveTo>
                  <a:pt x="336562" y="0"/>
                </a:moveTo>
                <a:lnTo>
                  <a:pt x="281520" y="0"/>
                </a:lnTo>
                <a:lnTo>
                  <a:pt x="281520" y="329819"/>
                </a:lnTo>
                <a:lnTo>
                  <a:pt x="336562" y="329819"/>
                </a:lnTo>
                <a:lnTo>
                  <a:pt x="336562" y="0"/>
                </a:lnTo>
                <a:close/>
              </a:path>
              <a:path w="918844" h="330200">
                <a:moveTo>
                  <a:pt x="626605" y="520"/>
                </a:moveTo>
                <a:lnTo>
                  <a:pt x="368795" y="520"/>
                </a:lnTo>
                <a:lnTo>
                  <a:pt x="368795" y="47510"/>
                </a:lnTo>
                <a:lnTo>
                  <a:pt x="470395" y="47510"/>
                </a:lnTo>
                <a:lnTo>
                  <a:pt x="470395" y="329450"/>
                </a:lnTo>
                <a:lnTo>
                  <a:pt x="524789" y="329450"/>
                </a:lnTo>
                <a:lnTo>
                  <a:pt x="524789" y="47510"/>
                </a:lnTo>
                <a:lnTo>
                  <a:pt x="626605" y="47510"/>
                </a:lnTo>
                <a:lnTo>
                  <a:pt x="626605" y="520"/>
                </a:lnTo>
                <a:close/>
              </a:path>
              <a:path w="918844" h="330200">
                <a:moveTo>
                  <a:pt x="918527" y="520"/>
                </a:moveTo>
                <a:lnTo>
                  <a:pt x="863701" y="520"/>
                </a:lnTo>
                <a:lnTo>
                  <a:pt x="863701" y="136410"/>
                </a:lnTo>
                <a:lnTo>
                  <a:pt x="717067" y="136410"/>
                </a:lnTo>
                <a:lnTo>
                  <a:pt x="717067" y="520"/>
                </a:lnTo>
                <a:lnTo>
                  <a:pt x="662025" y="520"/>
                </a:lnTo>
                <a:lnTo>
                  <a:pt x="662025" y="136410"/>
                </a:lnTo>
                <a:lnTo>
                  <a:pt x="662025" y="183400"/>
                </a:lnTo>
                <a:lnTo>
                  <a:pt x="662025" y="329450"/>
                </a:lnTo>
                <a:lnTo>
                  <a:pt x="717067" y="329450"/>
                </a:lnTo>
                <a:lnTo>
                  <a:pt x="717067" y="183400"/>
                </a:lnTo>
                <a:lnTo>
                  <a:pt x="863701" y="183400"/>
                </a:lnTo>
                <a:lnTo>
                  <a:pt x="863701" y="329450"/>
                </a:lnTo>
                <a:lnTo>
                  <a:pt x="918527" y="329450"/>
                </a:lnTo>
                <a:lnTo>
                  <a:pt x="918527" y="183400"/>
                </a:lnTo>
                <a:lnTo>
                  <a:pt x="918527" y="136410"/>
                </a:lnTo>
                <a:lnTo>
                  <a:pt x="918527" y="520"/>
                </a:lnTo>
                <a:close/>
              </a:path>
            </a:pathLst>
          </a:custGeom>
          <a:solidFill>
            <a:srgbClr val="FF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44951" y="613175"/>
            <a:ext cx="328295" cy="330200"/>
          </a:xfrm>
          <a:custGeom>
            <a:avLst/>
            <a:gdLst/>
            <a:ahLst/>
            <a:cxnLst/>
            <a:rect l="l" t="t" r="r" b="b"/>
            <a:pathLst>
              <a:path w="328294" h="330200">
                <a:moveTo>
                  <a:pt x="328294" y="329817"/>
                </a:moveTo>
                <a:lnTo>
                  <a:pt x="273470" y="329817"/>
                </a:lnTo>
                <a:lnTo>
                  <a:pt x="273470" y="199609"/>
                </a:lnTo>
                <a:lnTo>
                  <a:pt x="284130" y="67225"/>
                </a:lnTo>
                <a:lnTo>
                  <a:pt x="184271" y="329817"/>
                </a:lnTo>
                <a:lnTo>
                  <a:pt x="143805" y="329817"/>
                </a:lnTo>
                <a:lnTo>
                  <a:pt x="44164" y="66790"/>
                </a:lnTo>
                <a:lnTo>
                  <a:pt x="54824" y="199609"/>
                </a:lnTo>
                <a:lnTo>
                  <a:pt x="54824" y="329817"/>
                </a:lnTo>
                <a:lnTo>
                  <a:pt x="0" y="329817"/>
                </a:lnTo>
                <a:lnTo>
                  <a:pt x="0" y="0"/>
                </a:lnTo>
                <a:lnTo>
                  <a:pt x="64941" y="0"/>
                </a:lnTo>
                <a:lnTo>
                  <a:pt x="164256" y="247254"/>
                </a:lnTo>
                <a:lnTo>
                  <a:pt x="263353" y="0"/>
                </a:lnTo>
                <a:lnTo>
                  <a:pt x="328294" y="0"/>
                </a:lnTo>
                <a:lnTo>
                  <a:pt x="328294" y="329817"/>
                </a:lnTo>
                <a:close/>
              </a:path>
            </a:pathLst>
          </a:custGeom>
          <a:solidFill>
            <a:srgbClr val="FF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31410" y="608824"/>
            <a:ext cx="274320" cy="339090"/>
          </a:xfrm>
          <a:custGeom>
            <a:avLst/>
            <a:gdLst/>
            <a:ahLst/>
            <a:cxnLst/>
            <a:rect l="l" t="t" r="r" b="b"/>
            <a:pathLst>
              <a:path w="274320" h="339090">
                <a:moveTo>
                  <a:pt x="108778" y="338519"/>
                </a:moveTo>
                <a:lnTo>
                  <a:pt x="63962" y="331748"/>
                </a:lnTo>
                <a:lnTo>
                  <a:pt x="29370" y="311433"/>
                </a:lnTo>
                <a:lnTo>
                  <a:pt x="1835" y="262422"/>
                </a:lnTo>
                <a:lnTo>
                  <a:pt x="0" y="242359"/>
                </a:lnTo>
                <a:lnTo>
                  <a:pt x="1135" y="227599"/>
                </a:lnTo>
                <a:lnTo>
                  <a:pt x="18166" y="190906"/>
                </a:lnTo>
                <a:lnTo>
                  <a:pt x="47556" y="162780"/>
                </a:lnTo>
                <a:lnTo>
                  <a:pt x="58305" y="154683"/>
                </a:lnTo>
                <a:lnTo>
                  <a:pt x="52336" y="147171"/>
                </a:lnTo>
                <a:lnTo>
                  <a:pt x="31423" y="112715"/>
                </a:lnTo>
                <a:lnTo>
                  <a:pt x="25774" y="82019"/>
                </a:lnTo>
                <a:lnTo>
                  <a:pt x="27153" y="64546"/>
                </a:lnTo>
                <a:lnTo>
                  <a:pt x="49385" y="21755"/>
                </a:lnTo>
                <a:lnTo>
                  <a:pt x="93318" y="1359"/>
                </a:lnTo>
                <a:lnTo>
                  <a:pt x="111607" y="0"/>
                </a:lnTo>
                <a:lnTo>
                  <a:pt x="129494" y="1366"/>
                </a:lnTo>
                <a:lnTo>
                  <a:pt x="171326" y="21864"/>
                </a:lnTo>
                <a:lnTo>
                  <a:pt x="187981" y="45904"/>
                </a:lnTo>
                <a:lnTo>
                  <a:pt x="111389" y="45904"/>
                </a:lnTo>
                <a:lnTo>
                  <a:pt x="103931" y="46564"/>
                </a:lnTo>
                <a:lnTo>
                  <a:pt x="79190" y="82019"/>
                </a:lnTo>
                <a:lnTo>
                  <a:pt x="80462" y="91455"/>
                </a:lnTo>
                <a:lnTo>
                  <a:pt x="84276" y="101817"/>
                </a:lnTo>
                <a:lnTo>
                  <a:pt x="90633" y="113102"/>
                </a:lnTo>
                <a:lnTo>
                  <a:pt x="99532" y="125313"/>
                </a:lnTo>
                <a:lnTo>
                  <a:pt x="172431" y="125313"/>
                </a:lnTo>
                <a:lnTo>
                  <a:pt x="166132" y="131921"/>
                </a:lnTo>
                <a:lnTo>
                  <a:pt x="157409" y="139828"/>
                </a:lnTo>
                <a:lnTo>
                  <a:pt x="147721" y="147504"/>
                </a:lnTo>
                <a:lnTo>
                  <a:pt x="129555" y="160992"/>
                </a:lnTo>
                <a:lnTo>
                  <a:pt x="154748" y="191233"/>
                </a:lnTo>
                <a:lnTo>
                  <a:pt x="88981" y="191233"/>
                </a:lnTo>
                <a:lnTo>
                  <a:pt x="84847" y="194279"/>
                </a:lnTo>
                <a:lnTo>
                  <a:pt x="58087" y="223540"/>
                </a:lnTo>
                <a:lnTo>
                  <a:pt x="53301" y="238515"/>
                </a:lnTo>
                <a:lnTo>
                  <a:pt x="53301" y="242359"/>
                </a:lnTo>
                <a:lnTo>
                  <a:pt x="74370" y="284137"/>
                </a:lnTo>
                <a:lnTo>
                  <a:pt x="108778" y="292397"/>
                </a:lnTo>
                <a:lnTo>
                  <a:pt x="238996" y="292397"/>
                </a:lnTo>
                <a:lnTo>
                  <a:pt x="255359" y="311977"/>
                </a:lnTo>
                <a:lnTo>
                  <a:pt x="190145" y="311977"/>
                </a:lnTo>
                <a:lnTo>
                  <a:pt x="183319" y="317274"/>
                </a:lnTo>
                <a:lnTo>
                  <a:pt x="175134" y="322175"/>
                </a:lnTo>
                <a:lnTo>
                  <a:pt x="131676" y="336589"/>
                </a:lnTo>
                <a:lnTo>
                  <a:pt x="120214" y="338037"/>
                </a:lnTo>
                <a:lnTo>
                  <a:pt x="108778" y="338519"/>
                </a:lnTo>
                <a:close/>
              </a:path>
              <a:path w="274320" h="339090">
                <a:moveTo>
                  <a:pt x="172431" y="125313"/>
                </a:moveTo>
                <a:lnTo>
                  <a:pt x="99532" y="125313"/>
                </a:lnTo>
                <a:lnTo>
                  <a:pt x="117807" y="112368"/>
                </a:lnTo>
                <a:lnTo>
                  <a:pt x="124123" y="107731"/>
                </a:lnTo>
                <a:lnTo>
                  <a:pt x="143152" y="82454"/>
                </a:lnTo>
                <a:lnTo>
                  <a:pt x="143152" y="66500"/>
                </a:lnTo>
                <a:lnTo>
                  <a:pt x="140433" y="60227"/>
                </a:lnTo>
                <a:lnTo>
                  <a:pt x="129555" y="48769"/>
                </a:lnTo>
                <a:lnTo>
                  <a:pt x="121687" y="45904"/>
                </a:lnTo>
                <a:lnTo>
                  <a:pt x="187981" y="45904"/>
                </a:lnTo>
                <a:lnTo>
                  <a:pt x="192028" y="58964"/>
                </a:lnTo>
                <a:lnTo>
                  <a:pt x="193408" y="73316"/>
                </a:lnTo>
                <a:lnTo>
                  <a:pt x="192613" y="85330"/>
                </a:lnTo>
                <a:lnTo>
                  <a:pt x="190227" y="96350"/>
                </a:lnTo>
                <a:lnTo>
                  <a:pt x="186249" y="106378"/>
                </a:lnTo>
                <a:lnTo>
                  <a:pt x="180681" y="115414"/>
                </a:lnTo>
                <a:lnTo>
                  <a:pt x="173889" y="123783"/>
                </a:lnTo>
                <a:lnTo>
                  <a:pt x="172431" y="125313"/>
                </a:lnTo>
                <a:close/>
              </a:path>
              <a:path w="274320" h="339090">
                <a:moveTo>
                  <a:pt x="241386" y="232678"/>
                </a:moveTo>
                <a:lnTo>
                  <a:pt x="189275" y="232678"/>
                </a:lnTo>
                <a:lnTo>
                  <a:pt x="193463" y="222214"/>
                </a:lnTo>
                <a:lnTo>
                  <a:pt x="196454" y="209100"/>
                </a:lnTo>
                <a:lnTo>
                  <a:pt x="198249" y="193334"/>
                </a:lnTo>
                <a:lnTo>
                  <a:pt x="198847" y="174916"/>
                </a:lnTo>
                <a:lnTo>
                  <a:pt x="248015" y="174916"/>
                </a:lnTo>
                <a:lnTo>
                  <a:pt x="246452" y="205129"/>
                </a:lnTo>
                <a:lnTo>
                  <a:pt x="241761" y="231590"/>
                </a:lnTo>
                <a:lnTo>
                  <a:pt x="241386" y="232678"/>
                </a:lnTo>
                <a:close/>
              </a:path>
              <a:path w="274320" h="339090">
                <a:moveTo>
                  <a:pt x="238996" y="292397"/>
                </a:moveTo>
                <a:lnTo>
                  <a:pt x="108778" y="292397"/>
                </a:lnTo>
                <a:lnTo>
                  <a:pt x="123008" y="291262"/>
                </a:lnTo>
                <a:lnTo>
                  <a:pt x="136000" y="287856"/>
                </a:lnTo>
                <a:lnTo>
                  <a:pt x="147755" y="282179"/>
                </a:lnTo>
                <a:lnTo>
                  <a:pt x="158273" y="274231"/>
                </a:lnTo>
                <a:lnTo>
                  <a:pt x="88981" y="191233"/>
                </a:lnTo>
                <a:lnTo>
                  <a:pt x="154748" y="191233"/>
                </a:lnTo>
                <a:lnTo>
                  <a:pt x="189275" y="232678"/>
                </a:lnTo>
                <a:lnTo>
                  <a:pt x="241386" y="232678"/>
                </a:lnTo>
                <a:lnTo>
                  <a:pt x="233942" y="254297"/>
                </a:lnTo>
                <a:lnTo>
                  <a:pt x="222996" y="273252"/>
                </a:lnTo>
                <a:lnTo>
                  <a:pt x="238996" y="292397"/>
                </a:lnTo>
                <a:close/>
              </a:path>
              <a:path w="274320" h="339090">
                <a:moveTo>
                  <a:pt x="273905" y="334168"/>
                </a:moveTo>
                <a:lnTo>
                  <a:pt x="208637" y="334168"/>
                </a:lnTo>
                <a:lnTo>
                  <a:pt x="190145" y="311977"/>
                </a:lnTo>
                <a:lnTo>
                  <a:pt x="255359" y="311977"/>
                </a:lnTo>
                <a:lnTo>
                  <a:pt x="273905" y="334168"/>
                </a:lnTo>
                <a:close/>
              </a:path>
            </a:pathLst>
          </a:custGeom>
          <a:solidFill>
            <a:srgbClr val="FF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36067" y="613175"/>
            <a:ext cx="242570" cy="330200"/>
          </a:xfrm>
          <a:custGeom>
            <a:avLst/>
            <a:gdLst/>
            <a:ahLst/>
            <a:cxnLst/>
            <a:rect l="l" t="t" r="r" b="b"/>
            <a:pathLst>
              <a:path w="242570" h="330200">
                <a:moveTo>
                  <a:pt x="92244" y="329817"/>
                </a:moveTo>
                <a:lnTo>
                  <a:pt x="0" y="329817"/>
                </a:lnTo>
                <a:lnTo>
                  <a:pt x="0" y="0"/>
                </a:lnTo>
                <a:lnTo>
                  <a:pt x="96160" y="0"/>
                </a:lnTo>
                <a:lnTo>
                  <a:pt x="127244" y="2631"/>
                </a:lnTo>
                <a:lnTo>
                  <a:pt x="155227" y="10524"/>
                </a:lnTo>
                <a:lnTo>
                  <a:pt x="180110" y="23679"/>
                </a:lnTo>
                <a:lnTo>
                  <a:pt x="201893" y="42097"/>
                </a:lnTo>
                <a:lnTo>
                  <a:pt x="206018" y="47427"/>
                </a:lnTo>
                <a:lnTo>
                  <a:pt x="55042" y="47427"/>
                </a:lnTo>
                <a:lnTo>
                  <a:pt x="55042" y="282607"/>
                </a:lnTo>
                <a:lnTo>
                  <a:pt x="205648" y="282607"/>
                </a:lnTo>
                <a:lnTo>
                  <a:pt x="201567" y="287828"/>
                </a:lnTo>
                <a:lnTo>
                  <a:pt x="179478" y="306198"/>
                </a:lnTo>
                <a:lnTo>
                  <a:pt x="153894" y="319320"/>
                </a:lnTo>
                <a:lnTo>
                  <a:pt x="124816" y="327193"/>
                </a:lnTo>
                <a:lnTo>
                  <a:pt x="92244" y="329817"/>
                </a:lnTo>
                <a:close/>
              </a:path>
              <a:path w="242570" h="330200">
                <a:moveTo>
                  <a:pt x="205648" y="282607"/>
                </a:moveTo>
                <a:lnTo>
                  <a:pt x="92244" y="282607"/>
                </a:lnTo>
                <a:lnTo>
                  <a:pt x="114585" y="280785"/>
                </a:lnTo>
                <a:lnTo>
                  <a:pt x="133961" y="275319"/>
                </a:lnTo>
                <a:lnTo>
                  <a:pt x="174291" y="237545"/>
                </a:lnTo>
                <a:lnTo>
                  <a:pt x="186256" y="198059"/>
                </a:lnTo>
                <a:lnTo>
                  <a:pt x="187752" y="174481"/>
                </a:lnTo>
                <a:lnTo>
                  <a:pt x="187752" y="155118"/>
                </a:lnTo>
                <a:lnTo>
                  <a:pt x="181769" y="109023"/>
                </a:lnTo>
                <a:lnTo>
                  <a:pt x="163821" y="75166"/>
                </a:lnTo>
                <a:lnTo>
                  <a:pt x="116787" y="49161"/>
                </a:lnTo>
                <a:lnTo>
                  <a:pt x="96160" y="47427"/>
                </a:lnTo>
                <a:lnTo>
                  <a:pt x="206018" y="47427"/>
                </a:lnTo>
                <a:lnTo>
                  <a:pt x="232242" y="91510"/>
                </a:lnTo>
                <a:lnTo>
                  <a:pt x="242326" y="155118"/>
                </a:lnTo>
                <a:lnTo>
                  <a:pt x="242359" y="174481"/>
                </a:lnTo>
                <a:lnTo>
                  <a:pt x="239809" y="208325"/>
                </a:lnTo>
                <a:lnTo>
                  <a:pt x="232161" y="238497"/>
                </a:lnTo>
                <a:lnTo>
                  <a:pt x="219413" y="264998"/>
                </a:lnTo>
                <a:lnTo>
                  <a:pt x="205648" y="282607"/>
                </a:lnTo>
                <a:close/>
              </a:path>
            </a:pathLst>
          </a:custGeom>
          <a:solidFill>
            <a:srgbClr val="FF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25671" y="608825"/>
            <a:ext cx="1664335" cy="339090"/>
          </a:xfrm>
          <a:custGeom>
            <a:avLst/>
            <a:gdLst/>
            <a:ahLst/>
            <a:cxnLst/>
            <a:rect l="l" t="t" r="r" b="b"/>
            <a:pathLst>
              <a:path w="1664335" h="339090">
                <a:moveTo>
                  <a:pt x="214299" y="286816"/>
                </a:moveTo>
                <a:lnTo>
                  <a:pt x="55041" y="286816"/>
                </a:lnTo>
                <a:lnTo>
                  <a:pt x="55041" y="187756"/>
                </a:lnTo>
                <a:lnTo>
                  <a:pt x="192100" y="187756"/>
                </a:lnTo>
                <a:lnTo>
                  <a:pt x="192100" y="140766"/>
                </a:lnTo>
                <a:lnTo>
                  <a:pt x="55041" y="140766"/>
                </a:lnTo>
                <a:lnTo>
                  <a:pt x="55041" y="51866"/>
                </a:lnTo>
                <a:lnTo>
                  <a:pt x="212115" y="51866"/>
                </a:lnTo>
                <a:lnTo>
                  <a:pt x="212115" y="4876"/>
                </a:lnTo>
                <a:lnTo>
                  <a:pt x="0" y="4876"/>
                </a:lnTo>
                <a:lnTo>
                  <a:pt x="0" y="51866"/>
                </a:lnTo>
                <a:lnTo>
                  <a:pt x="0" y="140766"/>
                </a:lnTo>
                <a:lnTo>
                  <a:pt x="0" y="187756"/>
                </a:lnTo>
                <a:lnTo>
                  <a:pt x="0" y="286816"/>
                </a:lnTo>
                <a:lnTo>
                  <a:pt x="0" y="333806"/>
                </a:lnTo>
                <a:lnTo>
                  <a:pt x="214299" y="333806"/>
                </a:lnTo>
                <a:lnTo>
                  <a:pt x="214299" y="286816"/>
                </a:lnTo>
                <a:close/>
              </a:path>
              <a:path w="1664335" h="339090">
                <a:moveTo>
                  <a:pt x="497255" y="107480"/>
                </a:moveTo>
                <a:lnTo>
                  <a:pt x="495338" y="85966"/>
                </a:lnTo>
                <a:lnTo>
                  <a:pt x="489610" y="66446"/>
                </a:lnTo>
                <a:lnTo>
                  <a:pt x="481622" y="51790"/>
                </a:lnTo>
                <a:lnTo>
                  <a:pt x="480060" y="48920"/>
                </a:lnTo>
                <a:lnTo>
                  <a:pt x="466686" y="33401"/>
                </a:lnTo>
                <a:lnTo>
                  <a:pt x="449783" y="20688"/>
                </a:lnTo>
                <a:lnTo>
                  <a:pt x="442214" y="17297"/>
                </a:lnTo>
                <a:lnTo>
                  <a:pt x="442214" y="107911"/>
                </a:lnTo>
                <a:lnTo>
                  <a:pt x="441325" y="119532"/>
                </a:lnTo>
                <a:lnTo>
                  <a:pt x="419595" y="154178"/>
                </a:lnTo>
                <a:lnTo>
                  <a:pt x="379552" y="162737"/>
                </a:lnTo>
                <a:lnTo>
                  <a:pt x="311238" y="162737"/>
                </a:lnTo>
                <a:lnTo>
                  <a:pt x="311238" y="51790"/>
                </a:lnTo>
                <a:lnTo>
                  <a:pt x="379552" y="51790"/>
                </a:lnTo>
                <a:lnTo>
                  <a:pt x="419442" y="61391"/>
                </a:lnTo>
                <a:lnTo>
                  <a:pt x="441312" y="97231"/>
                </a:lnTo>
                <a:lnTo>
                  <a:pt x="442214" y="107911"/>
                </a:lnTo>
                <a:lnTo>
                  <a:pt x="442214" y="17297"/>
                </a:lnTo>
                <a:lnTo>
                  <a:pt x="429615" y="11620"/>
                </a:lnTo>
                <a:lnTo>
                  <a:pt x="406209" y="6172"/>
                </a:lnTo>
                <a:lnTo>
                  <a:pt x="379552" y="4356"/>
                </a:lnTo>
                <a:lnTo>
                  <a:pt x="256197" y="4356"/>
                </a:lnTo>
                <a:lnTo>
                  <a:pt x="256197" y="334175"/>
                </a:lnTo>
                <a:lnTo>
                  <a:pt x="311238" y="334175"/>
                </a:lnTo>
                <a:lnTo>
                  <a:pt x="311238" y="209943"/>
                </a:lnTo>
                <a:lnTo>
                  <a:pt x="379552" y="209943"/>
                </a:lnTo>
                <a:lnTo>
                  <a:pt x="429539" y="203263"/>
                </a:lnTo>
                <a:lnTo>
                  <a:pt x="466572" y="183184"/>
                </a:lnTo>
                <a:lnTo>
                  <a:pt x="489585" y="150825"/>
                </a:lnTo>
                <a:lnTo>
                  <a:pt x="495338" y="130530"/>
                </a:lnTo>
                <a:lnTo>
                  <a:pt x="497255" y="107480"/>
                </a:lnTo>
                <a:close/>
              </a:path>
              <a:path w="1664335" h="339090">
                <a:moveTo>
                  <a:pt x="739825" y="286816"/>
                </a:moveTo>
                <a:lnTo>
                  <a:pt x="589711" y="286816"/>
                </a:lnTo>
                <a:lnTo>
                  <a:pt x="589711" y="4876"/>
                </a:lnTo>
                <a:lnTo>
                  <a:pt x="534670" y="4876"/>
                </a:lnTo>
                <a:lnTo>
                  <a:pt x="534670" y="286816"/>
                </a:lnTo>
                <a:lnTo>
                  <a:pt x="534670" y="333806"/>
                </a:lnTo>
                <a:lnTo>
                  <a:pt x="739825" y="333806"/>
                </a:lnTo>
                <a:lnTo>
                  <a:pt x="739825" y="286816"/>
                </a:lnTo>
                <a:close/>
              </a:path>
              <a:path w="1664335" h="339090">
                <a:moveTo>
                  <a:pt x="1022527" y="156641"/>
                </a:moveTo>
                <a:lnTo>
                  <a:pt x="1012901" y="91871"/>
                </a:lnTo>
                <a:lnTo>
                  <a:pt x="989888" y="48742"/>
                </a:lnTo>
                <a:lnTo>
                  <a:pt x="967917" y="25920"/>
                </a:lnTo>
                <a:lnTo>
                  <a:pt x="967917" y="179273"/>
                </a:lnTo>
                <a:lnTo>
                  <a:pt x="966622" y="204965"/>
                </a:lnTo>
                <a:lnTo>
                  <a:pt x="956310" y="246354"/>
                </a:lnTo>
                <a:lnTo>
                  <a:pt x="922337" y="283019"/>
                </a:lnTo>
                <a:lnTo>
                  <a:pt x="888949" y="290004"/>
                </a:lnTo>
                <a:lnTo>
                  <a:pt x="871918" y="288264"/>
                </a:lnTo>
                <a:lnTo>
                  <a:pt x="831176" y="262051"/>
                </a:lnTo>
                <a:lnTo>
                  <a:pt x="814806" y="227380"/>
                </a:lnTo>
                <a:lnTo>
                  <a:pt x="809320" y="179273"/>
                </a:lnTo>
                <a:lnTo>
                  <a:pt x="809434" y="156641"/>
                </a:lnTo>
                <a:lnTo>
                  <a:pt x="814730" y="111150"/>
                </a:lnTo>
                <a:lnTo>
                  <a:pt x="842721" y="64465"/>
                </a:lnTo>
                <a:lnTo>
                  <a:pt x="888504" y="48742"/>
                </a:lnTo>
                <a:lnTo>
                  <a:pt x="906195" y="50482"/>
                </a:lnTo>
                <a:lnTo>
                  <a:pt x="946924" y="76581"/>
                </a:lnTo>
                <a:lnTo>
                  <a:pt x="966609" y="133286"/>
                </a:lnTo>
                <a:lnTo>
                  <a:pt x="967917" y="179273"/>
                </a:lnTo>
                <a:lnTo>
                  <a:pt x="967917" y="25920"/>
                </a:lnTo>
                <a:lnTo>
                  <a:pt x="965606" y="23749"/>
                </a:lnTo>
                <a:lnTo>
                  <a:pt x="942898" y="10553"/>
                </a:lnTo>
                <a:lnTo>
                  <a:pt x="917194" y="2641"/>
                </a:lnTo>
                <a:lnTo>
                  <a:pt x="888504" y="0"/>
                </a:lnTo>
                <a:lnTo>
                  <a:pt x="860234" y="2679"/>
                </a:lnTo>
                <a:lnTo>
                  <a:pt x="811936" y="24117"/>
                </a:lnTo>
                <a:lnTo>
                  <a:pt x="775639" y="66205"/>
                </a:lnTo>
                <a:lnTo>
                  <a:pt x="757034" y="124409"/>
                </a:lnTo>
                <a:lnTo>
                  <a:pt x="754710" y="179273"/>
                </a:lnTo>
                <a:lnTo>
                  <a:pt x="757047" y="214210"/>
                </a:lnTo>
                <a:lnTo>
                  <a:pt x="775754" y="272567"/>
                </a:lnTo>
                <a:lnTo>
                  <a:pt x="812253" y="314540"/>
                </a:lnTo>
                <a:lnTo>
                  <a:pt x="860640" y="335851"/>
                </a:lnTo>
                <a:lnTo>
                  <a:pt x="888949" y="338531"/>
                </a:lnTo>
                <a:lnTo>
                  <a:pt x="917867" y="335851"/>
                </a:lnTo>
                <a:lnTo>
                  <a:pt x="943711" y="327837"/>
                </a:lnTo>
                <a:lnTo>
                  <a:pt x="966495" y="314477"/>
                </a:lnTo>
                <a:lnTo>
                  <a:pt x="986193" y="295770"/>
                </a:lnTo>
                <a:lnTo>
                  <a:pt x="990117" y="290004"/>
                </a:lnTo>
                <a:lnTo>
                  <a:pt x="1002093" y="272465"/>
                </a:lnTo>
                <a:lnTo>
                  <a:pt x="1013447" y="245275"/>
                </a:lnTo>
                <a:lnTo>
                  <a:pt x="1020241" y="214261"/>
                </a:lnTo>
                <a:lnTo>
                  <a:pt x="1022527" y="179273"/>
                </a:lnTo>
                <a:lnTo>
                  <a:pt x="1022527" y="156641"/>
                </a:lnTo>
                <a:close/>
              </a:path>
              <a:path w="1664335" h="339090">
                <a:moveTo>
                  <a:pt x="1312659" y="4356"/>
                </a:moveTo>
                <a:lnTo>
                  <a:pt x="1249997" y="4356"/>
                </a:lnTo>
                <a:lnTo>
                  <a:pt x="1171460" y="155778"/>
                </a:lnTo>
                <a:lnTo>
                  <a:pt x="1093254" y="4356"/>
                </a:lnTo>
                <a:lnTo>
                  <a:pt x="1030046" y="4356"/>
                </a:lnTo>
                <a:lnTo>
                  <a:pt x="1143838" y="210934"/>
                </a:lnTo>
                <a:lnTo>
                  <a:pt x="1143838" y="334175"/>
                </a:lnTo>
                <a:lnTo>
                  <a:pt x="1198880" y="334175"/>
                </a:lnTo>
                <a:lnTo>
                  <a:pt x="1198880" y="210934"/>
                </a:lnTo>
                <a:lnTo>
                  <a:pt x="1312659" y="4356"/>
                </a:lnTo>
                <a:close/>
              </a:path>
              <a:path w="1664335" h="339090">
                <a:moveTo>
                  <a:pt x="1663750" y="4356"/>
                </a:moveTo>
                <a:lnTo>
                  <a:pt x="1598815" y="4356"/>
                </a:lnTo>
                <a:lnTo>
                  <a:pt x="1499717" y="251612"/>
                </a:lnTo>
                <a:lnTo>
                  <a:pt x="1400403" y="4356"/>
                </a:lnTo>
                <a:lnTo>
                  <a:pt x="1335455" y="4356"/>
                </a:lnTo>
                <a:lnTo>
                  <a:pt x="1335455" y="334175"/>
                </a:lnTo>
                <a:lnTo>
                  <a:pt x="1390281" y="334175"/>
                </a:lnTo>
                <a:lnTo>
                  <a:pt x="1390281" y="203962"/>
                </a:lnTo>
                <a:lnTo>
                  <a:pt x="1379626" y="71145"/>
                </a:lnTo>
                <a:lnTo>
                  <a:pt x="1479270" y="334175"/>
                </a:lnTo>
                <a:lnTo>
                  <a:pt x="1519732" y="334175"/>
                </a:lnTo>
                <a:lnTo>
                  <a:pt x="1619592" y="71577"/>
                </a:lnTo>
                <a:lnTo>
                  <a:pt x="1608924" y="203962"/>
                </a:lnTo>
                <a:lnTo>
                  <a:pt x="1608924" y="334175"/>
                </a:lnTo>
                <a:lnTo>
                  <a:pt x="1663750" y="334175"/>
                </a:lnTo>
                <a:lnTo>
                  <a:pt x="1663750" y="4356"/>
                </a:lnTo>
                <a:close/>
              </a:path>
            </a:pathLst>
          </a:custGeom>
          <a:solidFill>
            <a:srgbClr val="FF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650992" y="613181"/>
            <a:ext cx="805180" cy="330200"/>
          </a:xfrm>
          <a:custGeom>
            <a:avLst/>
            <a:gdLst/>
            <a:ahLst/>
            <a:cxnLst/>
            <a:rect l="l" t="t" r="r" b="b"/>
            <a:pathLst>
              <a:path w="805179" h="330200">
                <a:moveTo>
                  <a:pt x="214299" y="282460"/>
                </a:moveTo>
                <a:lnTo>
                  <a:pt x="55041" y="282460"/>
                </a:lnTo>
                <a:lnTo>
                  <a:pt x="55041" y="183400"/>
                </a:lnTo>
                <a:lnTo>
                  <a:pt x="192100" y="183400"/>
                </a:lnTo>
                <a:lnTo>
                  <a:pt x="192100" y="136410"/>
                </a:lnTo>
                <a:lnTo>
                  <a:pt x="55041" y="136410"/>
                </a:lnTo>
                <a:lnTo>
                  <a:pt x="55041" y="47510"/>
                </a:lnTo>
                <a:lnTo>
                  <a:pt x="212115" y="47510"/>
                </a:lnTo>
                <a:lnTo>
                  <a:pt x="212115" y="520"/>
                </a:lnTo>
                <a:lnTo>
                  <a:pt x="0" y="520"/>
                </a:lnTo>
                <a:lnTo>
                  <a:pt x="0" y="47510"/>
                </a:lnTo>
                <a:lnTo>
                  <a:pt x="0" y="136410"/>
                </a:lnTo>
                <a:lnTo>
                  <a:pt x="0" y="183400"/>
                </a:lnTo>
                <a:lnTo>
                  <a:pt x="0" y="282460"/>
                </a:lnTo>
                <a:lnTo>
                  <a:pt x="0" y="329450"/>
                </a:lnTo>
                <a:lnTo>
                  <a:pt x="214299" y="329450"/>
                </a:lnTo>
                <a:lnTo>
                  <a:pt x="214299" y="282460"/>
                </a:lnTo>
                <a:close/>
              </a:path>
              <a:path w="805179" h="330200">
                <a:moveTo>
                  <a:pt x="512914" y="0"/>
                </a:moveTo>
                <a:lnTo>
                  <a:pt x="458304" y="0"/>
                </a:lnTo>
                <a:lnTo>
                  <a:pt x="458304" y="229628"/>
                </a:lnTo>
                <a:lnTo>
                  <a:pt x="308190" y="0"/>
                </a:lnTo>
                <a:lnTo>
                  <a:pt x="256197" y="0"/>
                </a:lnTo>
                <a:lnTo>
                  <a:pt x="256197" y="329819"/>
                </a:lnTo>
                <a:lnTo>
                  <a:pt x="311238" y="329819"/>
                </a:lnTo>
                <a:lnTo>
                  <a:pt x="311238" y="100952"/>
                </a:lnTo>
                <a:lnTo>
                  <a:pt x="460705" y="329819"/>
                </a:lnTo>
                <a:lnTo>
                  <a:pt x="512914" y="329819"/>
                </a:lnTo>
                <a:lnTo>
                  <a:pt x="512914" y="0"/>
                </a:lnTo>
                <a:close/>
              </a:path>
              <a:path w="805179" h="330200">
                <a:moveTo>
                  <a:pt x="804837" y="520"/>
                </a:moveTo>
                <a:lnTo>
                  <a:pt x="547027" y="520"/>
                </a:lnTo>
                <a:lnTo>
                  <a:pt x="547027" y="47510"/>
                </a:lnTo>
                <a:lnTo>
                  <a:pt x="648627" y="47510"/>
                </a:lnTo>
                <a:lnTo>
                  <a:pt x="648627" y="329450"/>
                </a:lnTo>
                <a:lnTo>
                  <a:pt x="703021" y="329450"/>
                </a:lnTo>
                <a:lnTo>
                  <a:pt x="703021" y="47510"/>
                </a:lnTo>
                <a:lnTo>
                  <a:pt x="804837" y="47510"/>
                </a:lnTo>
                <a:lnTo>
                  <a:pt x="804837" y="520"/>
                </a:lnTo>
                <a:close/>
              </a:path>
            </a:pathLst>
          </a:custGeom>
          <a:solidFill>
            <a:srgbClr val="FF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77254" y="484735"/>
            <a:ext cx="588899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dirty="0">
                <a:solidFill>
                  <a:srgbClr val="000000"/>
                </a:solidFill>
                <a:latin typeface="Roboto"/>
                <a:cs typeface="Roboto"/>
              </a:rPr>
              <a:t>ALGORITHM</a:t>
            </a:r>
            <a:r>
              <a:rPr sz="3500" spc="-20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3500" dirty="0">
                <a:solidFill>
                  <a:srgbClr val="000000"/>
                </a:solidFill>
                <a:latin typeface="Roboto"/>
                <a:cs typeface="Roboto"/>
              </a:rPr>
              <a:t>&amp;</a:t>
            </a:r>
            <a:r>
              <a:rPr sz="3500" spc="-15" dirty="0">
                <a:solidFill>
                  <a:srgbClr val="000000"/>
                </a:solidFill>
                <a:latin typeface="Roboto"/>
                <a:cs typeface="Roboto"/>
              </a:rPr>
              <a:t> DEPLOYMENT</a:t>
            </a:r>
            <a:endParaRPr sz="3500">
              <a:latin typeface="Roboto"/>
              <a:cs typeface="Robo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9954" y="5197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solidFill>
            <a:srgbClr val="FF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77254" y="1562074"/>
            <a:ext cx="8636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215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7254" y="1971097"/>
            <a:ext cx="8636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215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1050">
              <a:latin typeface="Roboto"/>
              <a:cs typeface="Roboto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71223" y="1593765"/>
            <a:ext cx="1094554" cy="153204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2019769" y="1593773"/>
            <a:ext cx="585470" cy="123189"/>
          </a:xfrm>
          <a:custGeom>
            <a:avLst/>
            <a:gdLst/>
            <a:ahLst/>
            <a:cxnLst/>
            <a:rect l="l" t="t" r="r" b="b"/>
            <a:pathLst>
              <a:path w="585469" h="123189">
                <a:moveTo>
                  <a:pt x="71805" y="105029"/>
                </a:moveTo>
                <a:lnTo>
                  <a:pt x="19265" y="105029"/>
                </a:lnTo>
                <a:lnTo>
                  <a:pt x="19265" y="5969"/>
                </a:lnTo>
                <a:lnTo>
                  <a:pt x="0" y="5969"/>
                </a:lnTo>
                <a:lnTo>
                  <a:pt x="0" y="105029"/>
                </a:lnTo>
                <a:lnTo>
                  <a:pt x="0" y="121539"/>
                </a:lnTo>
                <a:lnTo>
                  <a:pt x="71805" y="121539"/>
                </a:lnTo>
                <a:lnTo>
                  <a:pt x="71805" y="105029"/>
                </a:lnTo>
                <a:close/>
              </a:path>
              <a:path w="585469" h="123189">
                <a:moveTo>
                  <a:pt x="106857" y="34569"/>
                </a:moveTo>
                <a:lnTo>
                  <a:pt x="88125" y="34569"/>
                </a:lnTo>
                <a:lnTo>
                  <a:pt x="88125" y="121526"/>
                </a:lnTo>
                <a:lnTo>
                  <a:pt x="106857" y="121526"/>
                </a:lnTo>
                <a:lnTo>
                  <a:pt x="106857" y="34569"/>
                </a:lnTo>
                <a:close/>
              </a:path>
              <a:path w="585469" h="123189">
                <a:moveTo>
                  <a:pt x="108305" y="12128"/>
                </a:moveTo>
                <a:lnTo>
                  <a:pt x="107365" y="9677"/>
                </a:lnTo>
                <a:lnTo>
                  <a:pt x="103606" y="5588"/>
                </a:lnTo>
                <a:lnTo>
                  <a:pt x="100990" y="4572"/>
                </a:lnTo>
                <a:lnTo>
                  <a:pt x="94208" y="4572"/>
                </a:lnTo>
                <a:lnTo>
                  <a:pt x="91592" y="5588"/>
                </a:lnTo>
                <a:lnTo>
                  <a:pt x="87960" y="9677"/>
                </a:lnTo>
                <a:lnTo>
                  <a:pt x="87058" y="12128"/>
                </a:lnTo>
                <a:lnTo>
                  <a:pt x="87071" y="17792"/>
                </a:lnTo>
                <a:lnTo>
                  <a:pt x="87960" y="20167"/>
                </a:lnTo>
                <a:lnTo>
                  <a:pt x="89763" y="22199"/>
                </a:lnTo>
                <a:lnTo>
                  <a:pt x="91592" y="24193"/>
                </a:lnTo>
                <a:lnTo>
                  <a:pt x="94208" y="25196"/>
                </a:lnTo>
                <a:lnTo>
                  <a:pt x="100990" y="25196"/>
                </a:lnTo>
                <a:lnTo>
                  <a:pt x="103606" y="24193"/>
                </a:lnTo>
                <a:lnTo>
                  <a:pt x="107365" y="20193"/>
                </a:lnTo>
                <a:lnTo>
                  <a:pt x="108305" y="17792"/>
                </a:lnTo>
                <a:lnTo>
                  <a:pt x="108305" y="12128"/>
                </a:lnTo>
                <a:close/>
              </a:path>
              <a:path w="585469" h="123189">
                <a:moveTo>
                  <a:pt x="194716" y="77355"/>
                </a:moveTo>
                <a:lnTo>
                  <a:pt x="180886" y="40005"/>
                </a:lnTo>
                <a:lnTo>
                  <a:pt x="179730" y="39255"/>
                </a:lnTo>
                <a:lnTo>
                  <a:pt x="175983" y="36817"/>
                </a:lnTo>
                <a:lnTo>
                  <a:pt x="175983" y="69570"/>
                </a:lnTo>
                <a:lnTo>
                  <a:pt x="175983" y="86728"/>
                </a:lnTo>
                <a:lnTo>
                  <a:pt x="174472" y="93268"/>
                </a:lnTo>
                <a:lnTo>
                  <a:pt x="168452" y="103873"/>
                </a:lnTo>
                <a:lnTo>
                  <a:pt x="163601" y="106527"/>
                </a:lnTo>
                <a:lnTo>
                  <a:pt x="152298" y="106527"/>
                </a:lnTo>
                <a:lnTo>
                  <a:pt x="139052" y="95326"/>
                </a:lnTo>
                <a:lnTo>
                  <a:pt x="139052" y="60528"/>
                </a:lnTo>
                <a:lnTo>
                  <a:pt x="140525" y="57569"/>
                </a:lnTo>
                <a:lnTo>
                  <a:pt x="142684" y="54991"/>
                </a:lnTo>
                <a:lnTo>
                  <a:pt x="148361" y="50596"/>
                </a:lnTo>
                <a:lnTo>
                  <a:pt x="152095" y="49491"/>
                </a:lnTo>
                <a:lnTo>
                  <a:pt x="163830" y="49491"/>
                </a:lnTo>
                <a:lnTo>
                  <a:pt x="168808" y="52197"/>
                </a:lnTo>
                <a:lnTo>
                  <a:pt x="174548" y="62979"/>
                </a:lnTo>
                <a:lnTo>
                  <a:pt x="175983" y="69570"/>
                </a:lnTo>
                <a:lnTo>
                  <a:pt x="175983" y="36817"/>
                </a:lnTo>
                <a:lnTo>
                  <a:pt x="174967" y="36144"/>
                </a:lnTo>
                <a:lnTo>
                  <a:pt x="168084" y="33820"/>
                </a:lnTo>
                <a:lnTo>
                  <a:pt x="160223" y="33045"/>
                </a:lnTo>
                <a:lnTo>
                  <a:pt x="149428" y="33045"/>
                </a:lnTo>
                <a:lnTo>
                  <a:pt x="142379" y="35115"/>
                </a:lnTo>
                <a:lnTo>
                  <a:pt x="139052" y="39255"/>
                </a:lnTo>
                <a:lnTo>
                  <a:pt x="139052" y="0"/>
                </a:lnTo>
                <a:lnTo>
                  <a:pt x="120319" y="0"/>
                </a:lnTo>
                <a:lnTo>
                  <a:pt x="120319" y="121526"/>
                </a:lnTo>
                <a:lnTo>
                  <a:pt x="137642" y="121526"/>
                </a:lnTo>
                <a:lnTo>
                  <a:pt x="138099" y="115849"/>
                </a:lnTo>
                <a:lnTo>
                  <a:pt x="141782" y="120650"/>
                </a:lnTo>
                <a:lnTo>
                  <a:pt x="149199" y="123050"/>
                </a:lnTo>
                <a:lnTo>
                  <a:pt x="160375" y="123050"/>
                </a:lnTo>
                <a:lnTo>
                  <a:pt x="168148" y="122262"/>
                </a:lnTo>
                <a:lnTo>
                  <a:pt x="174967" y="119888"/>
                </a:lnTo>
                <a:lnTo>
                  <a:pt x="180835" y="115938"/>
                </a:lnTo>
                <a:lnTo>
                  <a:pt x="185762" y="110413"/>
                </a:lnTo>
                <a:lnTo>
                  <a:pt x="188023" y="106527"/>
                </a:lnTo>
                <a:lnTo>
                  <a:pt x="189687" y="103682"/>
                </a:lnTo>
                <a:lnTo>
                  <a:pt x="192481" y="96202"/>
                </a:lnTo>
                <a:lnTo>
                  <a:pt x="194157" y="87960"/>
                </a:lnTo>
                <a:lnTo>
                  <a:pt x="194716" y="78955"/>
                </a:lnTo>
                <a:lnTo>
                  <a:pt x="194716" y="77355"/>
                </a:lnTo>
                <a:close/>
              </a:path>
              <a:path w="585469" h="123189">
                <a:moveTo>
                  <a:pt x="253898" y="34950"/>
                </a:moveTo>
                <a:lnTo>
                  <a:pt x="251180" y="33680"/>
                </a:lnTo>
                <a:lnTo>
                  <a:pt x="248348" y="33045"/>
                </a:lnTo>
                <a:lnTo>
                  <a:pt x="236004" y="33045"/>
                </a:lnTo>
                <a:lnTo>
                  <a:pt x="230174" y="34912"/>
                </a:lnTo>
                <a:lnTo>
                  <a:pt x="227863" y="38646"/>
                </a:lnTo>
                <a:lnTo>
                  <a:pt x="227711" y="34569"/>
                </a:lnTo>
                <a:lnTo>
                  <a:pt x="209511" y="34569"/>
                </a:lnTo>
                <a:lnTo>
                  <a:pt x="209511" y="121526"/>
                </a:lnTo>
                <a:lnTo>
                  <a:pt x="228168" y="121526"/>
                </a:lnTo>
                <a:lnTo>
                  <a:pt x="228168" y="61214"/>
                </a:lnTo>
                <a:lnTo>
                  <a:pt x="231013" y="54521"/>
                </a:lnTo>
                <a:lnTo>
                  <a:pt x="236512" y="51168"/>
                </a:lnTo>
                <a:lnTo>
                  <a:pt x="244690" y="51168"/>
                </a:lnTo>
                <a:lnTo>
                  <a:pt x="247027" y="51168"/>
                </a:lnTo>
                <a:lnTo>
                  <a:pt x="250063" y="51536"/>
                </a:lnTo>
                <a:lnTo>
                  <a:pt x="253822" y="52273"/>
                </a:lnTo>
                <a:lnTo>
                  <a:pt x="253898" y="34950"/>
                </a:lnTo>
                <a:close/>
              </a:path>
              <a:path w="585469" h="123189">
                <a:moveTo>
                  <a:pt x="332282" y="117563"/>
                </a:moveTo>
                <a:lnTo>
                  <a:pt x="331495" y="115735"/>
                </a:lnTo>
                <a:lnTo>
                  <a:pt x="330352" y="113093"/>
                </a:lnTo>
                <a:lnTo>
                  <a:pt x="329399" y="107213"/>
                </a:lnTo>
                <a:lnTo>
                  <a:pt x="329399" y="106146"/>
                </a:lnTo>
                <a:lnTo>
                  <a:pt x="329399" y="81470"/>
                </a:lnTo>
                <a:lnTo>
                  <a:pt x="329298" y="52692"/>
                </a:lnTo>
                <a:lnTo>
                  <a:pt x="327736" y="48958"/>
                </a:lnTo>
                <a:lnTo>
                  <a:pt x="326275" y="45453"/>
                </a:lnTo>
                <a:lnTo>
                  <a:pt x="313804" y="35534"/>
                </a:lnTo>
                <a:lnTo>
                  <a:pt x="305968" y="33045"/>
                </a:lnTo>
                <a:lnTo>
                  <a:pt x="296494" y="33045"/>
                </a:lnTo>
                <a:lnTo>
                  <a:pt x="261467" y="53886"/>
                </a:lnTo>
                <a:lnTo>
                  <a:pt x="261467" y="61976"/>
                </a:lnTo>
                <a:lnTo>
                  <a:pt x="280123" y="61976"/>
                </a:lnTo>
                <a:lnTo>
                  <a:pt x="280123" y="57746"/>
                </a:lnTo>
                <a:lnTo>
                  <a:pt x="281508" y="54521"/>
                </a:lnTo>
                <a:lnTo>
                  <a:pt x="287070" y="50076"/>
                </a:lnTo>
                <a:lnTo>
                  <a:pt x="290868" y="48958"/>
                </a:lnTo>
                <a:lnTo>
                  <a:pt x="300761" y="48958"/>
                </a:lnTo>
                <a:lnTo>
                  <a:pt x="304546" y="50203"/>
                </a:lnTo>
                <a:lnTo>
                  <a:pt x="307009" y="52692"/>
                </a:lnTo>
                <a:lnTo>
                  <a:pt x="309499" y="55156"/>
                </a:lnTo>
                <a:lnTo>
                  <a:pt x="310743" y="58496"/>
                </a:lnTo>
                <a:lnTo>
                  <a:pt x="310743" y="67005"/>
                </a:lnTo>
                <a:lnTo>
                  <a:pt x="310743" y="81470"/>
                </a:lnTo>
                <a:lnTo>
                  <a:pt x="310743" y="95631"/>
                </a:lnTo>
                <a:lnTo>
                  <a:pt x="309549" y="98044"/>
                </a:lnTo>
                <a:lnTo>
                  <a:pt x="307263" y="100406"/>
                </a:lnTo>
                <a:lnTo>
                  <a:pt x="300532" y="105003"/>
                </a:lnTo>
                <a:lnTo>
                  <a:pt x="296545" y="106146"/>
                </a:lnTo>
                <a:lnTo>
                  <a:pt x="287337" y="106146"/>
                </a:lnTo>
                <a:lnTo>
                  <a:pt x="283933" y="105016"/>
                </a:lnTo>
                <a:lnTo>
                  <a:pt x="279539" y="100495"/>
                </a:lnTo>
                <a:lnTo>
                  <a:pt x="278447" y="97713"/>
                </a:lnTo>
                <a:lnTo>
                  <a:pt x="278447" y="86067"/>
                </a:lnTo>
                <a:lnTo>
                  <a:pt x="285623" y="81749"/>
                </a:lnTo>
                <a:lnTo>
                  <a:pt x="299961" y="81470"/>
                </a:lnTo>
                <a:lnTo>
                  <a:pt x="310743" y="81470"/>
                </a:lnTo>
                <a:lnTo>
                  <a:pt x="310743" y="67005"/>
                </a:lnTo>
                <a:lnTo>
                  <a:pt x="299085" y="67005"/>
                </a:lnTo>
                <a:lnTo>
                  <a:pt x="290664" y="67475"/>
                </a:lnTo>
                <a:lnTo>
                  <a:pt x="259715" y="86677"/>
                </a:lnTo>
                <a:lnTo>
                  <a:pt x="259715" y="103835"/>
                </a:lnTo>
                <a:lnTo>
                  <a:pt x="262483" y="110172"/>
                </a:lnTo>
                <a:lnTo>
                  <a:pt x="273558" y="120472"/>
                </a:lnTo>
                <a:lnTo>
                  <a:pt x="280835" y="123050"/>
                </a:lnTo>
                <a:lnTo>
                  <a:pt x="295300" y="123050"/>
                </a:lnTo>
                <a:lnTo>
                  <a:pt x="300139" y="121983"/>
                </a:lnTo>
                <a:lnTo>
                  <a:pt x="308622" y="117690"/>
                </a:lnTo>
                <a:lnTo>
                  <a:pt x="311023" y="116319"/>
                </a:lnTo>
                <a:lnTo>
                  <a:pt x="311581" y="115735"/>
                </a:lnTo>
                <a:lnTo>
                  <a:pt x="311658" y="116497"/>
                </a:lnTo>
                <a:lnTo>
                  <a:pt x="312407" y="118427"/>
                </a:lnTo>
                <a:lnTo>
                  <a:pt x="313855" y="121526"/>
                </a:lnTo>
                <a:lnTo>
                  <a:pt x="332282" y="121526"/>
                </a:lnTo>
                <a:lnTo>
                  <a:pt x="332282" y="117563"/>
                </a:lnTo>
                <a:close/>
              </a:path>
              <a:path w="585469" h="123189">
                <a:moveTo>
                  <a:pt x="395655" y="34950"/>
                </a:moveTo>
                <a:lnTo>
                  <a:pt x="392950" y="33680"/>
                </a:lnTo>
                <a:lnTo>
                  <a:pt x="390105" y="33045"/>
                </a:lnTo>
                <a:lnTo>
                  <a:pt x="377761" y="33045"/>
                </a:lnTo>
                <a:lnTo>
                  <a:pt x="371932" y="34912"/>
                </a:lnTo>
                <a:lnTo>
                  <a:pt x="369620" y="38646"/>
                </a:lnTo>
                <a:lnTo>
                  <a:pt x="369468" y="34569"/>
                </a:lnTo>
                <a:lnTo>
                  <a:pt x="351269" y="34569"/>
                </a:lnTo>
                <a:lnTo>
                  <a:pt x="351269" y="121526"/>
                </a:lnTo>
                <a:lnTo>
                  <a:pt x="369925" y="121526"/>
                </a:lnTo>
                <a:lnTo>
                  <a:pt x="369925" y="61214"/>
                </a:lnTo>
                <a:lnTo>
                  <a:pt x="372770" y="54521"/>
                </a:lnTo>
                <a:lnTo>
                  <a:pt x="378269" y="51168"/>
                </a:lnTo>
                <a:lnTo>
                  <a:pt x="386448" y="51168"/>
                </a:lnTo>
                <a:lnTo>
                  <a:pt x="388785" y="51168"/>
                </a:lnTo>
                <a:lnTo>
                  <a:pt x="391833" y="51536"/>
                </a:lnTo>
                <a:lnTo>
                  <a:pt x="395579" y="52273"/>
                </a:lnTo>
                <a:lnTo>
                  <a:pt x="395655" y="34950"/>
                </a:lnTo>
                <a:close/>
              </a:path>
              <a:path w="585469" h="123189">
                <a:moveTo>
                  <a:pt x="426834" y="34569"/>
                </a:moveTo>
                <a:lnTo>
                  <a:pt x="408101" y="34569"/>
                </a:lnTo>
                <a:lnTo>
                  <a:pt x="408101" y="121526"/>
                </a:lnTo>
                <a:lnTo>
                  <a:pt x="426834" y="121526"/>
                </a:lnTo>
                <a:lnTo>
                  <a:pt x="426834" y="34569"/>
                </a:lnTo>
                <a:close/>
              </a:path>
              <a:path w="585469" h="123189">
                <a:moveTo>
                  <a:pt x="428282" y="12128"/>
                </a:moveTo>
                <a:lnTo>
                  <a:pt x="427342" y="9677"/>
                </a:lnTo>
                <a:lnTo>
                  <a:pt x="423583" y="5588"/>
                </a:lnTo>
                <a:lnTo>
                  <a:pt x="420979" y="4572"/>
                </a:lnTo>
                <a:lnTo>
                  <a:pt x="414197" y="4572"/>
                </a:lnTo>
                <a:lnTo>
                  <a:pt x="411568" y="5588"/>
                </a:lnTo>
                <a:lnTo>
                  <a:pt x="407936" y="9677"/>
                </a:lnTo>
                <a:lnTo>
                  <a:pt x="407035" y="12128"/>
                </a:lnTo>
                <a:lnTo>
                  <a:pt x="407047" y="17792"/>
                </a:lnTo>
                <a:lnTo>
                  <a:pt x="407936" y="20167"/>
                </a:lnTo>
                <a:lnTo>
                  <a:pt x="409740" y="22199"/>
                </a:lnTo>
                <a:lnTo>
                  <a:pt x="411568" y="24193"/>
                </a:lnTo>
                <a:lnTo>
                  <a:pt x="414197" y="25196"/>
                </a:lnTo>
                <a:lnTo>
                  <a:pt x="420979" y="25196"/>
                </a:lnTo>
                <a:lnTo>
                  <a:pt x="423583" y="24193"/>
                </a:lnTo>
                <a:lnTo>
                  <a:pt x="427342" y="20193"/>
                </a:lnTo>
                <a:lnTo>
                  <a:pt x="428282" y="17792"/>
                </a:lnTo>
                <a:lnTo>
                  <a:pt x="428282" y="12128"/>
                </a:lnTo>
                <a:close/>
              </a:path>
              <a:path w="585469" h="123189">
                <a:moveTo>
                  <a:pt x="511200" y="75692"/>
                </a:moveTo>
                <a:lnTo>
                  <a:pt x="510806" y="69519"/>
                </a:lnTo>
                <a:lnTo>
                  <a:pt x="510654" y="67043"/>
                </a:lnTo>
                <a:lnTo>
                  <a:pt x="509028" y="59105"/>
                </a:lnTo>
                <a:lnTo>
                  <a:pt x="506310" y="51879"/>
                </a:lnTo>
                <a:lnTo>
                  <a:pt x="504736" y="49187"/>
                </a:lnTo>
                <a:lnTo>
                  <a:pt x="502513" y="45377"/>
                </a:lnTo>
                <a:lnTo>
                  <a:pt x="497560" y="39979"/>
                </a:lnTo>
                <a:lnTo>
                  <a:pt x="492531" y="36880"/>
                </a:lnTo>
                <a:lnTo>
                  <a:pt x="492531" y="69405"/>
                </a:lnTo>
                <a:lnTo>
                  <a:pt x="456222" y="68224"/>
                </a:lnTo>
                <a:lnTo>
                  <a:pt x="456907" y="62814"/>
                </a:lnTo>
                <a:lnTo>
                  <a:pt x="458978" y="58305"/>
                </a:lnTo>
                <a:lnTo>
                  <a:pt x="465899" y="51015"/>
                </a:lnTo>
                <a:lnTo>
                  <a:pt x="470103" y="49187"/>
                </a:lnTo>
                <a:lnTo>
                  <a:pt x="481368" y="49187"/>
                </a:lnTo>
                <a:lnTo>
                  <a:pt x="485787" y="51308"/>
                </a:lnTo>
                <a:lnTo>
                  <a:pt x="490791" y="59778"/>
                </a:lnTo>
                <a:lnTo>
                  <a:pt x="492213" y="64439"/>
                </a:lnTo>
                <a:lnTo>
                  <a:pt x="492531" y="69405"/>
                </a:lnTo>
                <a:lnTo>
                  <a:pt x="492531" y="36880"/>
                </a:lnTo>
                <a:lnTo>
                  <a:pt x="491324" y="36131"/>
                </a:lnTo>
                <a:lnTo>
                  <a:pt x="483806" y="33820"/>
                </a:lnTo>
                <a:lnTo>
                  <a:pt x="475030" y="33045"/>
                </a:lnTo>
                <a:lnTo>
                  <a:pt x="468401" y="33045"/>
                </a:lnTo>
                <a:lnTo>
                  <a:pt x="438531" y="60350"/>
                </a:lnTo>
                <a:lnTo>
                  <a:pt x="436727" y="80937"/>
                </a:lnTo>
                <a:lnTo>
                  <a:pt x="437413" y="89700"/>
                </a:lnTo>
                <a:lnTo>
                  <a:pt x="460463" y="120078"/>
                </a:lnTo>
                <a:lnTo>
                  <a:pt x="476859" y="123050"/>
                </a:lnTo>
                <a:lnTo>
                  <a:pt x="485432" y="123050"/>
                </a:lnTo>
                <a:lnTo>
                  <a:pt x="510895" y="104355"/>
                </a:lnTo>
                <a:lnTo>
                  <a:pt x="498894" y="94830"/>
                </a:lnTo>
                <a:lnTo>
                  <a:pt x="495554" y="99225"/>
                </a:lnTo>
                <a:lnTo>
                  <a:pt x="492302" y="102349"/>
                </a:lnTo>
                <a:lnTo>
                  <a:pt x="486029" y="106057"/>
                </a:lnTo>
                <a:lnTo>
                  <a:pt x="482180" y="106984"/>
                </a:lnTo>
                <a:lnTo>
                  <a:pt x="470839" y="106984"/>
                </a:lnTo>
                <a:lnTo>
                  <a:pt x="465493" y="104571"/>
                </a:lnTo>
                <a:lnTo>
                  <a:pt x="457682" y="94919"/>
                </a:lnTo>
                <a:lnTo>
                  <a:pt x="455663" y="89776"/>
                </a:lnTo>
                <a:lnTo>
                  <a:pt x="455536" y="84289"/>
                </a:lnTo>
                <a:lnTo>
                  <a:pt x="511200" y="84289"/>
                </a:lnTo>
                <a:lnTo>
                  <a:pt x="511200" y="75692"/>
                </a:lnTo>
                <a:close/>
              </a:path>
              <a:path w="585469" h="123189">
                <a:moveTo>
                  <a:pt x="584974" y="88811"/>
                </a:moveTo>
                <a:lnTo>
                  <a:pt x="545858" y="67754"/>
                </a:lnTo>
                <a:lnTo>
                  <a:pt x="541223" y="66179"/>
                </a:lnTo>
                <a:lnTo>
                  <a:pt x="537362" y="63157"/>
                </a:lnTo>
                <a:lnTo>
                  <a:pt x="536397" y="61239"/>
                </a:lnTo>
                <a:lnTo>
                  <a:pt x="536397" y="56629"/>
                </a:lnTo>
                <a:lnTo>
                  <a:pt x="537438" y="54432"/>
                </a:lnTo>
                <a:lnTo>
                  <a:pt x="541629" y="50241"/>
                </a:lnTo>
                <a:lnTo>
                  <a:pt x="545287" y="49187"/>
                </a:lnTo>
                <a:lnTo>
                  <a:pt x="555383" y="49187"/>
                </a:lnTo>
                <a:lnTo>
                  <a:pt x="559104" y="50482"/>
                </a:lnTo>
                <a:lnTo>
                  <a:pt x="564210" y="55638"/>
                </a:lnTo>
                <a:lnTo>
                  <a:pt x="565492" y="59055"/>
                </a:lnTo>
                <a:lnTo>
                  <a:pt x="565492" y="63347"/>
                </a:lnTo>
                <a:lnTo>
                  <a:pt x="584149" y="63347"/>
                </a:lnTo>
                <a:lnTo>
                  <a:pt x="584149" y="54038"/>
                </a:lnTo>
                <a:lnTo>
                  <a:pt x="581139" y="46659"/>
                </a:lnTo>
                <a:lnTo>
                  <a:pt x="550481" y="33045"/>
                </a:lnTo>
                <a:lnTo>
                  <a:pt x="540689" y="33045"/>
                </a:lnTo>
                <a:lnTo>
                  <a:pt x="532765" y="35636"/>
                </a:lnTo>
                <a:lnTo>
                  <a:pt x="520687" y="45986"/>
                </a:lnTo>
                <a:lnTo>
                  <a:pt x="517664" y="52184"/>
                </a:lnTo>
                <a:lnTo>
                  <a:pt x="517664" y="67056"/>
                </a:lnTo>
                <a:lnTo>
                  <a:pt x="520611" y="72834"/>
                </a:lnTo>
                <a:lnTo>
                  <a:pt x="532409" y="80594"/>
                </a:lnTo>
                <a:lnTo>
                  <a:pt x="540105" y="83515"/>
                </a:lnTo>
                <a:lnTo>
                  <a:pt x="557060" y="86995"/>
                </a:lnTo>
                <a:lnTo>
                  <a:pt x="561721" y="88760"/>
                </a:lnTo>
                <a:lnTo>
                  <a:pt x="565404" y="92773"/>
                </a:lnTo>
                <a:lnTo>
                  <a:pt x="566331" y="94970"/>
                </a:lnTo>
                <a:lnTo>
                  <a:pt x="566331" y="97383"/>
                </a:lnTo>
                <a:lnTo>
                  <a:pt x="566331" y="100025"/>
                </a:lnTo>
                <a:lnTo>
                  <a:pt x="565061" y="102273"/>
                </a:lnTo>
                <a:lnTo>
                  <a:pt x="559981" y="105981"/>
                </a:lnTo>
                <a:lnTo>
                  <a:pt x="556094" y="106908"/>
                </a:lnTo>
                <a:lnTo>
                  <a:pt x="546887" y="106908"/>
                </a:lnTo>
                <a:lnTo>
                  <a:pt x="543064" y="105956"/>
                </a:lnTo>
                <a:lnTo>
                  <a:pt x="535774" y="102120"/>
                </a:lnTo>
                <a:lnTo>
                  <a:pt x="533793" y="97942"/>
                </a:lnTo>
                <a:lnTo>
                  <a:pt x="533463" y="91528"/>
                </a:lnTo>
                <a:lnTo>
                  <a:pt x="514845" y="91528"/>
                </a:lnTo>
                <a:lnTo>
                  <a:pt x="514845" y="100482"/>
                </a:lnTo>
                <a:lnTo>
                  <a:pt x="517969" y="107988"/>
                </a:lnTo>
                <a:lnTo>
                  <a:pt x="550862" y="123050"/>
                </a:lnTo>
                <a:lnTo>
                  <a:pt x="558101" y="122593"/>
                </a:lnTo>
                <a:lnTo>
                  <a:pt x="584974" y="104317"/>
                </a:lnTo>
                <a:lnTo>
                  <a:pt x="584974" y="8881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89954" y="19973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866578" y="2002787"/>
            <a:ext cx="1111885" cy="123189"/>
            <a:chOff x="866578" y="2002787"/>
            <a:chExt cx="1111885" cy="123189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578" y="2007356"/>
              <a:ext cx="90422" cy="11848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980554" y="2002789"/>
              <a:ext cx="998219" cy="123189"/>
            </a:xfrm>
            <a:custGeom>
              <a:avLst/>
              <a:gdLst/>
              <a:ahLst/>
              <a:cxnLst/>
              <a:rect l="l" t="t" r="r" b="b"/>
              <a:pathLst>
                <a:path w="998219" h="123189">
                  <a:moveTo>
                    <a:pt x="18732" y="0"/>
                  </a:moveTo>
                  <a:lnTo>
                    <a:pt x="0" y="0"/>
                  </a:lnTo>
                  <a:lnTo>
                    <a:pt x="0" y="121526"/>
                  </a:lnTo>
                  <a:lnTo>
                    <a:pt x="18732" y="121526"/>
                  </a:lnTo>
                  <a:lnTo>
                    <a:pt x="18732" y="0"/>
                  </a:lnTo>
                  <a:close/>
                </a:path>
                <a:path w="998219" h="123189">
                  <a:moveTo>
                    <a:pt x="108115" y="76454"/>
                  </a:moveTo>
                  <a:lnTo>
                    <a:pt x="91414" y="40081"/>
                  </a:lnTo>
                  <a:lnTo>
                    <a:pt x="89382" y="38912"/>
                  </a:lnTo>
                  <a:lnTo>
                    <a:pt x="89382" y="69596"/>
                  </a:lnTo>
                  <a:lnTo>
                    <a:pt x="89331" y="86906"/>
                  </a:lnTo>
                  <a:lnTo>
                    <a:pt x="87528" y="93459"/>
                  </a:lnTo>
                  <a:lnTo>
                    <a:pt x="80416" y="104216"/>
                  </a:lnTo>
                  <a:lnTo>
                    <a:pt x="75222" y="106908"/>
                  </a:lnTo>
                  <a:lnTo>
                    <a:pt x="61328" y="106908"/>
                  </a:lnTo>
                  <a:lnTo>
                    <a:pt x="56045" y="104178"/>
                  </a:lnTo>
                  <a:lnTo>
                    <a:pt x="48958" y="93268"/>
                  </a:lnTo>
                  <a:lnTo>
                    <a:pt x="47256" y="86906"/>
                  </a:lnTo>
                  <a:lnTo>
                    <a:pt x="47193" y="69596"/>
                  </a:lnTo>
                  <a:lnTo>
                    <a:pt x="48958" y="63030"/>
                  </a:lnTo>
                  <a:lnTo>
                    <a:pt x="56045" y="51955"/>
                  </a:lnTo>
                  <a:lnTo>
                    <a:pt x="61277" y="49199"/>
                  </a:lnTo>
                  <a:lnTo>
                    <a:pt x="75196" y="49199"/>
                  </a:lnTo>
                  <a:lnTo>
                    <a:pt x="80454" y="51955"/>
                  </a:lnTo>
                  <a:lnTo>
                    <a:pt x="87591" y="63030"/>
                  </a:lnTo>
                  <a:lnTo>
                    <a:pt x="89382" y="69596"/>
                  </a:lnTo>
                  <a:lnTo>
                    <a:pt x="89382" y="38912"/>
                  </a:lnTo>
                  <a:lnTo>
                    <a:pt x="84645" y="36169"/>
                  </a:lnTo>
                  <a:lnTo>
                    <a:pt x="76949" y="33845"/>
                  </a:lnTo>
                  <a:lnTo>
                    <a:pt x="68211" y="33045"/>
                  </a:lnTo>
                  <a:lnTo>
                    <a:pt x="59512" y="33845"/>
                  </a:lnTo>
                  <a:lnTo>
                    <a:pt x="31203" y="59982"/>
                  </a:lnTo>
                  <a:lnTo>
                    <a:pt x="28562" y="79197"/>
                  </a:lnTo>
                  <a:lnTo>
                    <a:pt x="29210" y="87960"/>
                  </a:lnTo>
                  <a:lnTo>
                    <a:pt x="51866" y="119888"/>
                  </a:lnTo>
                  <a:lnTo>
                    <a:pt x="68364" y="123050"/>
                  </a:lnTo>
                  <a:lnTo>
                    <a:pt x="77063" y="122262"/>
                  </a:lnTo>
                  <a:lnTo>
                    <a:pt x="84797" y="119888"/>
                  </a:lnTo>
                  <a:lnTo>
                    <a:pt x="91592" y="115925"/>
                  </a:lnTo>
                  <a:lnTo>
                    <a:pt x="97409" y="110375"/>
                  </a:lnTo>
                  <a:lnTo>
                    <a:pt x="99822" y="106908"/>
                  </a:lnTo>
                  <a:lnTo>
                    <a:pt x="102095" y="103657"/>
                  </a:lnTo>
                  <a:lnTo>
                    <a:pt x="105435" y="96189"/>
                  </a:lnTo>
                  <a:lnTo>
                    <a:pt x="107442" y="87960"/>
                  </a:lnTo>
                  <a:lnTo>
                    <a:pt x="108089" y="79197"/>
                  </a:lnTo>
                  <a:lnTo>
                    <a:pt x="108115" y="76454"/>
                  </a:lnTo>
                  <a:close/>
                </a:path>
                <a:path w="998219" h="123189">
                  <a:moveTo>
                    <a:pt x="195707" y="77368"/>
                  </a:moveTo>
                  <a:lnTo>
                    <a:pt x="195148" y="68021"/>
                  </a:lnTo>
                  <a:lnTo>
                    <a:pt x="193471" y="59575"/>
                  </a:lnTo>
                  <a:lnTo>
                    <a:pt x="190690" y="52044"/>
                  </a:lnTo>
                  <a:lnTo>
                    <a:pt x="189191" y="49504"/>
                  </a:lnTo>
                  <a:lnTo>
                    <a:pt x="186791" y="45427"/>
                  </a:lnTo>
                  <a:lnTo>
                    <a:pt x="181864" y="40005"/>
                  </a:lnTo>
                  <a:lnTo>
                    <a:pt x="180708" y="39255"/>
                  </a:lnTo>
                  <a:lnTo>
                    <a:pt x="176974" y="36817"/>
                  </a:lnTo>
                  <a:lnTo>
                    <a:pt x="176974" y="69570"/>
                  </a:lnTo>
                  <a:lnTo>
                    <a:pt x="176974" y="86728"/>
                  </a:lnTo>
                  <a:lnTo>
                    <a:pt x="175463" y="93268"/>
                  </a:lnTo>
                  <a:lnTo>
                    <a:pt x="169443" y="103873"/>
                  </a:lnTo>
                  <a:lnTo>
                    <a:pt x="164579" y="106527"/>
                  </a:lnTo>
                  <a:lnTo>
                    <a:pt x="153289" y="106527"/>
                  </a:lnTo>
                  <a:lnTo>
                    <a:pt x="140042" y="95338"/>
                  </a:lnTo>
                  <a:lnTo>
                    <a:pt x="140042" y="60540"/>
                  </a:lnTo>
                  <a:lnTo>
                    <a:pt x="141516" y="57569"/>
                  </a:lnTo>
                  <a:lnTo>
                    <a:pt x="143662" y="54991"/>
                  </a:lnTo>
                  <a:lnTo>
                    <a:pt x="149352" y="50596"/>
                  </a:lnTo>
                  <a:lnTo>
                    <a:pt x="153085" y="49504"/>
                  </a:lnTo>
                  <a:lnTo>
                    <a:pt x="164807" y="49504"/>
                  </a:lnTo>
                  <a:lnTo>
                    <a:pt x="169799" y="52197"/>
                  </a:lnTo>
                  <a:lnTo>
                    <a:pt x="175539" y="62992"/>
                  </a:lnTo>
                  <a:lnTo>
                    <a:pt x="176974" y="69570"/>
                  </a:lnTo>
                  <a:lnTo>
                    <a:pt x="176974" y="36817"/>
                  </a:lnTo>
                  <a:lnTo>
                    <a:pt x="175958" y="36144"/>
                  </a:lnTo>
                  <a:lnTo>
                    <a:pt x="169075" y="33820"/>
                  </a:lnTo>
                  <a:lnTo>
                    <a:pt x="161201" y="33045"/>
                  </a:lnTo>
                  <a:lnTo>
                    <a:pt x="150418" y="33045"/>
                  </a:lnTo>
                  <a:lnTo>
                    <a:pt x="143357" y="35115"/>
                  </a:lnTo>
                  <a:lnTo>
                    <a:pt x="140042" y="39255"/>
                  </a:lnTo>
                  <a:lnTo>
                    <a:pt x="140042" y="0"/>
                  </a:lnTo>
                  <a:lnTo>
                    <a:pt x="121310" y="0"/>
                  </a:lnTo>
                  <a:lnTo>
                    <a:pt x="121310" y="121526"/>
                  </a:lnTo>
                  <a:lnTo>
                    <a:pt x="138633" y="121526"/>
                  </a:lnTo>
                  <a:lnTo>
                    <a:pt x="139090" y="115862"/>
                  </a:lnTo>
                  <a:lnTo>
                    <a:pt x="142773" y="120650"/>
                  </a:lnTo>
                  <a:lnTo>
                    <a:pt x="150190" y="123050"/>
                  </a:lnTo>
                  <a:lnTo>
                    <a:pt x="161353" y="123050"/>
                  </a:lnTo>
                  <a:lnTo>
                    <a:pt x="189014" y="106527"/>
                  </a:lnTo>
                  <a:lnTo>
                    <a:pt x="190665" y="103695"/>
                  </a:lnTo>
                  <a:lnTo>
                    <a:pt x="193459" y="96215"/>
                  </a:lnTo>
                  <a:lnTo>
                    <a:pt x="195135" y="87972"/>
                  </a:lnTo>
                  <a:lnTo>
                    <a:pt x="195707" y="78968"/>
                  </a:lnTo>
                  <a:lnTo>
                    <a:pt x="195707" y="77368"/>
                  </a:lnTo>
                  <a:close/>
                </a:path>
                <a:path w="998219" h="123189">
                  <a:moveTo>
                    <a:pt x="280619" y="117576"/>
                  </a:moveTo>
                  <a:lnTo>
                    <a:pt x="279831" y="115747"/>
                  </a:lnTo>
                  <a:lnTo>
                    <a:pt x="278701" y="113106"/>
                  </a:lnTo>
                  <a:lnTo>
                    <a:pt x="277736" y="107213"/>
                  </a:lnTo>
                  <a:lnTo>
                    <a:pt x="277736" y="106146"/>
                  </a:lnTo>
                  <a:lnTo>
                    <a:pt x="277736" y="81483"/>
                  </a:lnTo>
                  <a:lnTo>
                    <a:pt x="277634" y="52692"/>
                  </a:lnTo>
                  <a:lnTo>
                    <a:pt x="276072" y="48971"/>
                  </a:lnTo>
                  <a:lnTo>
                    <a:pt x="274612" y="45466"/>
                  </a:lnTo>
                  <a:lnTo>
                    <a:pt x="262140" y="35534"/>
                  </a:lnTo>
                  <a:lnTo>
                    <a:pt x="254304" y="33045"/>
                  </a:lnTo>
                  <a:lnTo>
                    <a:pt x="244830" y="33045"/>
                  </a:lnTo>
                  <a:lnTo>
                    <a:pt x="209804" y="53886"/>
                  </a:lnTo>
                  <a:lnTo>
                    <a:pt x="209804" y="61988"/>
                  </a:lnTo>
                  <a:lnTo>
                    <a:pt x="228460" y="61988"/>
                  </a:lnTo>
                  <a:lnTo>
                    <a:pt x="228460" y="57746"/>
                  </a:lnTo>
                  <a:lnTo>
                    <a:pt x="229844" y="54521"/>
                  </a:lnTo>
                  <a:lnTo>
                    <a:pt x="235407" y="50076"/>
                  </a:lnTo>
                  <a:lnTo>
                    <a:pt x="239204" y="48971"/>
                  </a:lnTo>
                  <a:lnTo>
                    <a:pt x="249097" y="48971"/>
                  </a:lnTo>
                  <a:lnTo>
                    <a:pt x="252882" y="50203"/>
                  </a:lnTo>
                  <a:lnTo>
                    <a:pt x="255346" y="52692"/>
                  </a:lnTo>
                  <a:lnTo>
                    <a:pt x="257835" y="55156"/>
                  </a:lnTo>
                  <a:lnTo>
                    <a:pt x="259080" y="58508"/>
                  </a:lnTo>
                  <a:lnTo>
                    <a:pt x="259080" y="67017"/>
                  </a:lnTo>
                  <a:lnTo>
                    <a:pt x="259080" y="81483"/>
                  </a:lnTo>
                  <a:lnTo>
                    <a:pt x="259080" y="95643"/>
                  </a:lnTo>
                  <a:lnTo>
                    <a:pt x="257886" y="98056"/>
                  </a:lnTo>
                  <a:lnTo>
                    <a:pt x="255600" y="100418"/>
                  </a:lnTo>
                  <a:lnTo>
                    <a:pt x="248869" y="105003"/>
                  </a:lnTo>
                  <a:lnTo>
                    <a:pt x="244881" y="106146"/>
                  </a:lnTo>
                  <a:lnTo>
                    <a:pt x="235673" y="106146"/>
                  </a:lnTo>
                  <a:lnTo>
                    <a:pt x="232270" y="105016"/>
                  </a:lnTo>
                  <a:lnTo>
                    <a:pt x="227876" y="100507"/>
                  </a:lnTo>
                  <a:lnTo>
                    <a:pt x="226783" y="97726"/>
                  </a:lnTo>
                  <a:lnTo>
                    <a:pt x="226783" y="86067"/>
                  </a:lnTo>
                  <a:lnTo>
                    <a:pt x="233959" y="81762"/>
                  </a:lnTo>
                  <a:lnTo>
                    <a:pt x="248297" y="81483"/>
                  </a:lnTo>
                  <a:lnTo>
                    <a:pt x="259080" y="81483"/>
                  </a:lnTo>
                  <a:lnTo>
                    <a:pt x="259080" y="67017"/>
                  </a:lnTo>
                  <a:lnTo>
                    <a:pt x="247421" y="67017"/>
                  </a:lnTo>
                  <a:lnTo>
                    <a:pt x="239001" y="67475"/>
                  </a:lnTo>
                  <a:lnTo>
                    <a:pt x="208064" y="86677"/>
                  </a:lnTo>
                  <a:lnTo>
                    <a:pt x="208064" y="103835"/>
                  </a:lnTo>
                  <a:lnTo>
                    <a:pt x="210820" y="110172"/>
                  </a:lnTo>
                  <a:lnTo>
                    <a:pt x="221894" y="120472"/>
                  </a:lnTo>
                  <a:lnTo>
                    <a:pt x="229171" y="123050"/>
                  </a:lnTo>
                  <a:lnTo>
                    <a:pt x="243649" y="123050"/>
                  </a:lnTo>
                  <a:lnTo>
                    <a:pt x="248475" y="121983"/>
                  </a:lnTo>
                  <a:lnTo>
                    <a:pt x="256959" y="117703"/>
                  </a:lnTo>
                  <a:lnTo>
                    <a:pt x="259359" y="116332"/>
                  </a:lnTo>
                  <a:lnTo>
                    <a:pt x="259918" y="115747"/>
                  </a:lnTo>
                  <a:lnTo>
                    <a:pt x="259994" y="116509"/>
                  </a:lnTo>
                  <a:lnTo>
                    <a:pt x="260756" y="118440"/>
                  </a:lnTo>
                  <a:lnTo>
                    <a:pt x="262191" y="121526"/>
                  </a:lnTo>
                  <a:lnTo>
                    <a:pt x="280619" y="121526"/>
                  </a:lnTo>
                  <a:lnTo>
                    <a:pt x="280619" y="117576"/>
                  </a:lnTo>
                  <a:close/>
                </a:path>
                <a:path w="998219" h="123189">
                  <a:moveTo>
                    <a:pt x="319481" y="0"/>
                  </a:moveTo>
                  <a:lnTo>
                    <a:pt x="300748" y="0"/>
                  </a:lnTo>
                  <a:lnTo>
                    <a:pt x="300748" y="121526"/>
                  </a:lnTo>
                  <a:lnTo>
                    <a:pt x="319481" y="121526"/>
                  </a:lnTo>
                  <a:lnTo>
                    <a:pt x="319481" y="0"/>
                  </a:lnTo>
                  <a:close/>
                </a:path>
                <a:path w="998219" h="123189">
                  <a:moveTo>
                    <a:pt x="458495" y="6096"/>
                  </a:moveTo>
                  <a:lnTo>
                    <a:pt x="437680" y="6096"/>
                  </a:lnTo>
                  <a:lnTo>
                    <a:pt x="407555" y="92748"/>
                  </a:lnTo>
                  <a:lnTo>
                    <a:pt x="377748" y="6096"/>
                  </a:lnTo>
                  <a:lnTo>
                    <a:pt x="356920" y="6096"/>
                  </a:lnTo>
                  <a:lnTo>
                    <a:pt x="399567" y="121526"/>
                  </a:lnTo>
                  <a:lnTo>
                    <a:pt x="415785" y="121526"/>
                  </a:lnTo>
                  <a:lnTo>
                    <a:pt x="458495" y="6096"/>
                  </a:lnTo>
                  <a:close/>
                </a:path>
                <a:path w="998219" h="123189">
                  <a:moveTo>
                    <a:pt x="533298" y="117576"/>
                  </a:moveTo>
                  <a:lnTo>
                    <a:pt x="532511" y="115747"/>
                  </a:lnTo>
                  <a:lnTo>
                    <a:pt x="531368" y="113106"/>
                  </a:lnTo>
                  <a:lnTo>
                    <a:pt x="530402" y="107213"/>
                  </a:lnTo>
                  <a:lnTo>
                    <a:pt x="530402" y="106146"/>
                  </a:lnTo>
                  <a:lnTo>
                    <a:pt x="530402" y="81483"/>
                  </a:lnTo>
                  <a:lnTo>
                    <a:pt x="530301" y="52692"/>
                  </a:lnTo>
                  <a:lnTo>
                    <a:pt x="528751" y="48971"/>
                  </a:lnTo>
                  <a:lnTo>
                    <a:pt x="527278" y="45466"/>
                  </a:lnTo>
                  <a:lnTo>
                    <a:pt x="514819" y="35534"/>
                  </a:lnTo>
                  <a:lnTo>
                    <a:pt x="506971" y="33045"/>
                  </a:lnTo>
                  <a:lnTo>
                    <a:pt x="497509" y="33045"/>
                  </a:lnTo>
                  <a:lnTo>
                    <a:pt x="462483" y="53886"/>
                  </a:lnTo>
                  <a:lnTo>
                    <a:pt x="462483" y="61988"/>
                  </a:lnTo>
                  <a:lnTo>
                    <a:pt x="481139" y="61988"/>
                  </a:lnTo>
                  <a:lnTo>
                    <a:pt x="481139" y="57746"/>
                  </a:lnTo>
                  <a:lnTo>
                    <a:pt x="482523" y="54521"/>
                  </a:lnTo>
                  <a:lnTo>
                    <a:pt x="488073" y="50076"/>
                  </a:lnTo>
                  <a:lnTo>
                    <a:pt x="491871" y="48971"/>
                  </a:lnTo>
                  <a:lnTo>
                    <a:pt x="501777" y="48971"/>
                  </a:lnTo>
                  <a:lnTo>
                    <a:pt x="505548" y="50203"/>
                  </a:lnTo>
                  <a:lnTo>
                    <a:pt x="508012" y="52692"/>
                  </a:lnTo>
                  <a:lnTo>
                    <a:pt x="510501" y="55156"/>
                  </a:lnTo>
                  <a:lnTo>
                    <a:pt x="511746" y="58508"/>
                  </a:lnTo>
                  <a:lnTo>
                    <a:pt x="511746" y="67017"/>
                  </a:lnTo>
                  <a:lnTo>
                    <a:pt x="511746" y="81483"/>
                  </a:lnTo>
                  <a:lnTo>
                    <a:pt x="511746" y="95643"/>
                  </a:lnTo>
                  <a:lnTo>
                    <a:pt x="510552" y="98056"/>
                  </a:lnTo>
                  <a:lnTo>
                    <a:pt x="508266" y="100418"/>
                  </a:lnTo>
                  <a:lnTo>
                    <a:pt x="501548" y="105003"/>
                  </a:lnTo>
                  <a:lnTo>
                    <a:pt x="497560" y="106146"/>
                  </a:lnTo>
                  <a:lnTo>
                    <a:pt x="488340" y="106146"/>
                  </a:lnTo>
                  <a:lnTo>
                    <a:pt x="484949" y="105016"/>
                  </a:lnTo>
                  <a:lnTo>
                    <a:pt x="480555" y="100507"/>
                  </a:lnTo>
                  <a:lnTo>
                    <a:pt x="479463" y="97726"/>
                  </a:lnTo>
                  <a:lnTo>
                    <a:pt x="479463" y="86067"/>
                  </a:lnTo>
                  <a:lnTo>
                    <a:pt x="486625" y="81762"/>
                  </a:lnTo>
                  <a:lnTo>
                    <a:pt x="500976" y="81483"/>
                  </a:lnTo>
                  <a:lnTo>
                    <a:pt x="511746" y="81483"/>
                  </a:lnTo>
                  <a:lnTo>
                    <a:pt x="511746" y="67017"/>
                  </a:lnTo>
                  <a:lnTo>
                    <a:pt x="500100" y="67017"/>
                  </a:lnTo>
                  <a:lnTo>
                    <a:pt x="491667" y="67475"/>
                  </a:lnTo>
                  <a:lnTo>
                    <a:pt x="460730" y="86677"/>
                  </a:lnTo>
                  <a:lnTo>
                    <a:pt x="460730" y="103835"/>
                  </a:lnTo>
                  <a:lnTo>
                    <a:pt x="463499" y="110172"/>
                  </a:lnTo>
                  <a:lnTo>
                    <a:pt x="474560" y="120472"/>
                  </a:lnTo>
                  <a:lnTo>
                    <a:pt x="481850" y="123050"/>
                  </a:lnTo>
                  <a:lnTo>
                    <a:pt x="496316" y="123050"/>
                  </a:lnTo>
                  <a:lnTo>
                    <a:pt x="501154" y="121983"/>
                  </a:lnTo>
                  <a:lnTo>
                    <a:pt x="509625" y="117703"/>
                  </a:lnTo>
                  <a:lnTo>
                    <a:pt x="512025" y="116332"/>
                  </a:lnTo>
                  <a:lnTo>
                    <a:pt x="512584" y="115747"/>
                  </a:lnTo>
                  <a:lnTo>
                    <a:pt x="512660" y="116509"/>
                  </a:lnTo>
                  <a:lnTo>
                    <a:pt x="513422" y="118440"/>
                  </a:lnTo>
                  <a:lnTo>
                    <a:pt x="514870" y="121526"/>
                  </a:lnTo>
                  <a:lnTo>
                    <a:pt x="533298" y="121526"/>
                  </a:lnTo>
                  <a:lnTo>
                    <a:pt x="533298" y="117576"/>
                  </a:lnTo>
                  <a:close/>
                </a:path>
                <a:path w="998219" h="123189">
                  <a:moveTo>
                    <a:pt x="596671" y="34950"/>
                  </a:moveTo>
                  <a:lnTo>
                    <a:pt x="593953" y="33680"/>
                  </a:lnTo>
                  <a:lnTo>
                    <a:pt x="591108" y="33045"/>
                  </a:lnTo>
                  <a:lnTo>
                    <a:pt x="578777" y="33045"/>
                  </a:lnTo>
                  <a:lnTo>
                    <a:pt x="572935" y="34912"/>
                  </a:lnTo>
                  <a:lnTo>
                    <a:pt x="570623" y="38646"/>
                  </a:lnTo>
                  <a:lnTo>
                    <a:pt x="570471" y="34569"/>
                  </a:lnTo>
                  <a:lnTo>
                    <a:pt x="552272" y="34569"/>
                  </a:lnTo>
                  <a:lnTo>
                    <a:pt x="552272" y="121526"/>
                  </a:lnTo>
                  <a:lnTo>
                    <a:pt x="570928" y="121526"/>
                  </a:lnTo>
                  <a:lnTo>
                    <a:pt x="570928" y="61226"/>
                  </a:lnTo>
                  <a:lnTo>
                    <a:pt x="573773" y="54521"/>
                  </a:lnTo>
                  <a:lnTo>
                    <a:pt x="579285" y="51168"/>
                  </a:lnTo>
                  <a:lnTo>
                    <a:pt x="587451" y="51168"/>
                  </a:lnTo>
                  <a:lnTo>
                    <a:pt x="589788" y="51168"/>
                  </a:lnTo>
                  <a:lnTo>
                    <a:pt x="592836" y="51536"/>
                  </a:lnTo>
                  <a:lnTo>
                    <a:pt x="596595" y="52273"/>
                  </a:lnTo>
                  <a:lnTo>
                    <a:pt x="596671" y="34950"/>
                  </a:lnTo>
                  <a:close/>
                </a:path>
                <a:path w="998219" h="123189">
                  <a:moveTo>
                    <a:pt x="627849" y="34569"/>
                  </a:moveTo>
                  <a:lnTo>
                    <a:pt x="609117" y="34569"/>
                  </a:lnTo>
                  <a:lnTo>
                    <a:pt x="609117" y="121526"/>
                  </a:lnTo>
                  <a:lnTo>
                    <a:pt x="627849" y="121526"/>
                  </a:lnTo>
                  <a:lnTo>
                    <a:pt x="627849" y="34569"/>
                  </a:lnTo>
                  <a:close/>
                </a:path>
                <a:path w="998219" h="123189">
                  <a:moveTo>
                    <a:pt x="629297" y="12141"/>
                  </a:moveTo>
                  <a:lnTo>
                    <a:pt x="628357" y="9690"/>
                  </a:lnTo>
                  <a:lnTo>
                    <a:pt x="624598" y="5600"/>
                  </a:lnTo>
                  <a:lnTo>
                    <a:pt x="621982" y="4572"/>
                  </a:lnTo>
                  <a:lnTo>
                    <a:pt x="615200" y="4572"/>
                  </a:lnTo>
                  <a:lnTo>
                    <a:pt x="612584" y="5600"/>
                  </a:lnTo>
                  <a:lnTo>
                    <a:pt x="608952" y="9690"/>
                  </a:lnTo>
                  <a:lnTo>
                    <a:pt x="608050" y="12141"/>
                  </a:lnTo>
                  <a:lnTo>
                    <a:pt x="608063" y="17792"/>
                  </a:lnTo>
                  <a:lnTo>
                    <a:pt x="608952" y="20167"/>
                  </a:lnTo>
                  <a:lnTo>
                    <a:pt x="610755" y="22199"/>
                  </a:lnTo>
                  <a:lnTo>
                    <a:pt x="612584" y="24206"/>
                  </a:lnTo>
                  <a:lnTo>
                    <a:pt x="615200" y="25209"/>
                  </a:lnTo>
                  <a:lnTo>
                    <a:pt x="621982" y="25209"/>
                  </a:lnTo>
                  <a:lnTo>
                    <a:pt x="624598" y="24206"/>
                  </a:lnTo>
                  <a:lnTo>
                    <a:pt x="628357" y="20193"/>
                  </a:lnTo>
                  <a:lnTo>
                    <a:pt x="629297" y="17792"/>
                  </a:lnTo>
                  <a:lnTo>
                    <a:pt x="629297" y="12141"/>
                  </a:lnTo>
                  <a:close/>
                </a:path>
                <a:path w="998219" h="123189">
                  <a:moveTo>
                    <a:pt x="711517" y="117576"/>
                  </a:moveTo>
                  <a:lnTo>
                    <a:pt x="710730" y="115747"/>
                  </a:lnTo>
                  <a:lnTo>
                    <a:pt x="709587" y="113106"/>
                  </a:lnTo>
                  <a:lnTo>
                    <a:pt x="708621" y="107213"/>
                  </a:lnTo>
                  <a:lnTo>
                    <a:pt x="708621" y="106146"/>
                  </a:lnTo>
                  <a:lnTo>
                    <a:pt x="708621" y="81483"/>
                  </a:lnTo>
                  <a:lnTo>
                    <a:pt x="708533" y="52692"/>
                  </a:lnTo>
                  <a:lnTo>
                    <a:pt x="706970" y="48971"/>
                  </a:lnTo>
                  <a:lnTo>
                    <a:pt x="705510" y="45466"/>
                  </a:lnTo>
                  <a:lnTo>
                    <a:pt x="693039" y="35534"/>
                  </a:lnTo>
                  <a:lnTo>
                    <a:pt x="685203" y="33045"/>
                  </a:lnTo>
                  <a:lnTo>
                    <a:pt x="675728" y="33045"/>
                  </a:lnTo>
                  <a:lnTo>
                    <a:pt x="640702" y="53886"/>
                  </a:lnTo>
                  <a:lnTo>
                    <a:pt x="640702" y="61988"/>
                  </a:lnTo>
                  <a:lnTo>
                    <a:pt x="659358" y="61988"/>
                  </a:lnTo>
                  <a:lnTo>
                    <a:pt x="659358" y="57746"/>
                  </a:lnTo>
                  <a:lnTo>
                    <a:pt x="660742" y="54521"/>
                  </a:lnTo>
                  <a:lnTo>
                    <a:pt x="666305" y="50076"/>
                  </a:lnTo>
                  <a:lnTo>
                    <a:pt x="670102" y="48971"/>
                  </a:lnTo>
                  <a:lnTo>
                    <a:pt x="679996" y="48971"/>
                  </a:lnTo>
                  <a:lnTo>
                    <a:pt x="683780" y="50203"/>
                  </a:lnTo>
                  <a:lnTo>
                    <a:pt x="686244" y="52692"/>
                  </a:lnTo>
                  <a:lnTo>
                    <a:pt x="688721" y="55156"/>
                  </a:lnTo>
                  <a:lnTo>
                    <a:pt x="689965" y="58508"/>
                  </a:lnTo>
                  <a:lnTo>
                    <a:pt x="689965" y="67017"/>
                  </a:lnTo>
                  <a:lnTo>
                    <a:pt x="689965" y="81483"/>
                  </a:lnTo>
                  <a:lnTo>
                    <a:pt x="689965" y="95643"/>
                  </a:lnTo>
                  <a:lnTo>
                    <a:pt x="688771" y="98056"/>
                  </a:lnTo>
                  <a:lnTo>
                    <a:pt x="686498" y="100418"/>
                  </a:lnTo>
                  <a:lnTo>
                    <a:pt x="679767" y="105003"/>
                  </a:lnTo>
                  <a:lnTo>
                    <a:pt x="675779" y="106146"/>
                  </a:lnTo>
                  <a:lnTo>
                    <a:pt x="666572" y="106146"/>
                  </a:lnTo>
                  <a:lnTo>
                    <a:pt x="663168" y="105016"/>
                  </a:lnTo>
                  <a:lnTo>
                    <a:pt x="658774" y="100507"/>
                  </a:lnTo>
                  <a:lnTo>
                    <a:pt x="657682" y="97726"/>
                  </a:lnTo>
                  <a:lnTo>
                    <a:pt x="657682" y="86067"/>
                  </a:lnTo>
                  <a:lnTo>
                    <a:pt x="664857" y="81762"/>
                  </a:lnTo>
                  <a:lnTo>
                    <a:pt x="679196" y="81483"/>
                  </a:lnTo>
                  <a:lnTo>
                    <a:pt x="689965" y="81483"/>
                  </a:lnTo>
                  <a:lnTo>
                    <a:pt x="689965" y="67017"/>
                  </a:lnTo>
                  <a:lnTo>
                    <a:pt x="678319" y="67017"/>
                  </a:lnTo>
                  <a:lnTo>
                    <a:pt x="669899" y="67475"/>
                  </a:lnTo>
                  <a:lnTo>
                    <a:pt x="638949" y="86677"/>
                  </a:lnTo>
                  <a:lnTo>
                    <a:pt x="638949" y="103835"/>
                  </a:lnTo>
                  <a:lnTo>
                    <a:pt x="641718" y="110172"/>
                  </a:lnTo>
                  <a:lnTo>
                    <a:pt x="652780" y="120472"/>
                  </a:lnTo>
                  <a:lnTo>
                    <a:pt x="660069" y="123050"/>
                  </a:lnTo>
                  <a:lnTo>
                    <a:pt x="674535" y="123050"/>
                  </a:lnTo>
                  <a:lnTo>
                    <a:pt x="679373" y="121983"/>
                  </a:lnTo>
                  <a:lnTo>
                    <a:pt x="687857" y="117703"/>
                  </a:lnTo>
                  <a:lnTo>
                    <a:pt x="690245" y="116332"/>
                  </a:lnTo>
                  <a:lnTo>
                    <a:pt x="690803" y="115747"/>
                  </a:lnTo>
                  <a:lnTo>
                    <a:pt x="690880" y="116509"/>
                  </a:lnTo>
                  <a:lnTo>
                    <a:pt x="691642" y="118440"/>
                  </a:lnTo>
                  <a:lnTo>
                    <a:pt x="693089" y="121526"/>
                  </a:lnTo>
                  <a:lnTo>
                    <a:pt x="711517" y="121526"/>
                  </a:lnTo>
                  <a:lnTo>
                    <a:pt x="711517" y="117576"/>
                  </a:lnTo>
                  <a:close/>
                </a:path>
                <a:path w="998219" h="123189">
                  <a:moveTo>
                    <a:pt x="804824" y="77368"/>
                  </a:moveTo>
                  <a:lnTo>
                    <a:pt x="804265" y="68021"/>
                  </a:lnTo>
                  <a:lnTo>
                    <a:pt x="802589" y="59575"/>
                  </a:lnTo>
                  <a:lnTo>
                    <a:pt x="799807" y="52044"/>
                  </a:lnTo>
                  <a:lnTo>
                    <a:pt x="798309" y="49504"/>
                  </a:lnTo>
                  <a:lnTo>
                    <a:pt x="795909" y="45427"/>
                  </a:lnTo>
                  <a:lnTo>
                    <a:pt x="790981" y="40005"/>
                  </a:lnTo>
                  <a:lnTo>
                    <a:pt x="789838" y="39255"/>
                  </a:lnTo>
                  <a:lnTo>
                    <a:pt x="786091" y="36817"/>
                  </a:lnTo>
                  <a:lnTo>
                    <a:pt x="786091" y="69570"/>
                  </a:lnTo>
                  <a:lnTo>
                    <a:pt x="786091" y="86728"/>
                  </a:lnTo>
                  <a:lnTo>
                    <a:pt x="784580" y="93268"/>
                  </a:lnTo>
                  <a:lnTo>
                    <a:pt x="778560" y="103873"/>
                  </a:lnTo>
                  <a:lnTo>
                    <a:pt x="773696" y="106527"/>
                  </a:lnTo>
                  <a:lnTo>
                    <a:pt x="762406" y="106527"/>
                  </a:lnTo>
                  <a:lnTo>
                    <a:pt x="749160" y="95338"/>
                  </a:lnTo>
                  <a:lnTo>
                    <a:pt x="749160" y="60540"/>
                  </a:lnTo>
                  <a:lnTo>
                    <a:pt x="750633" y="57569"/>
                  </a:lnTo>
                  <a:lnTo>
                    <a:pt x="752792" y="54991"/>
                  </a:lnTo>
                  <a:lnTo>
                    <a:pt x="758469" y="50596"/>
                  </a:lnTo>
                  <a:lnTo>
                    <a:pt x="762203" y="49504"/>
                  </a:lnTo>
                  <a:lnTo>
                    <a:pt x="773925" y="49504"/>
                  </a:lnTo>
                  <a:lnTo>
                    <a:pt x="778916" y="52197"/>
                  </a:lnTo>
                  <a:lnTo>
                    <a:pt x="784656" y="62992"/>
                  </a:lnTo>
                  <a:lnTo>
                    <a:pt x="786091" y="69570"/>
                  </a:lnTo>
                  <a:lnTo>
                    <a:pt x="786091" y="36817"/>
                  </a:lnTo>
                  <a:lnTo>
                    <a:pt x="785075" y="36144"/>
                  </a:lnTo>
                  <a:lnTo>
                    <a:pt x="778192" y="33820"/>
                  </a:lnTo>
                  <a:lnTo>
                    <a:pt x="770331" y="33045"/>
                  </a:lnTo>
                  <a:lnTo>
                    <a:pt x="759536" y="33045"/>
                  </a:lnTo>
                  <a:lnTo>
                    <a:pt x="752487" y="35115"/>
                  </a:lnTo>
                  <a:lnTo>
                    <a:pt x="749160" y="39255"/>
                  </a:lnTo>
                  <a:lnTo>
                    <a:pt x="749160" y="0"/>
                  </a:lnTo>
                  <a:lnTo>
                    <a:pt x="730427" y="0"/>
                  </a:lnTo>
                  <a:lnTo>
                    <a:pt x="730427" y="121526"/>
                  </a:lnTo>
                  <a:lnTo>
                    <a:pt x="747750" y="121526"/>
                  </a:lnTo>
                  <a:lnTo>
                    <a:pt x="748207" y="115862"/>
                  </a:lnTo>
                  <a:lnTo>
                    <a:pt x="751890" y="120650"/>
                  </a:lnTo>
                  <a:lnTo>
                    <a:pt x="759307" y="123050"/>
                  </a:lnTo>
                  <a:lnTo>
                    <a:pt x="770483" y="123050"/>
                  </a:lnTo>
                  <a:lnTo>
                    <a:pt x="798131" y="106527"/>
                  </a:lnTo>
                  <a:lnTo>
                    <a:pt x="799782" y="103695"/>
                  </a:lnTo>
                  <a:lnTo>
                    <a:pt x="802576" y="96215"/>
                  </a:lnTo>
                  <a:lnTo>
                    <a:pt x="804265" y="87972"/>
                  </a:lnTo>
                  <a:lnTo>
                    <a:pt x="804824" y="78968"/>
                  </a:lnTo>
                  <a:lnTo>
                    <a:pt x="804824" y="77368"/>
                  </a:lnTo>
                  <a:close/>
                </a:path>
                <a:path w="998219" h="123189">
                  <a:moveTo>
                    <a:pt x="839482" y="0"/>
                  </a:moveTo>
                  <a:lnTo>
                    <a:pt x="820750" y="0"/>
                  </a:lnTo>
                  <a:lnTo>
                    <a:pt x="820750" y="121526"/>
                  </a:lnTo>
                  <a:lnTo>
                    <a:pt x="839482" y="121526"/>
                  </a:lnTo>
                  <a:lnTo>
                    <a:pt x="839482" y="0"/>
                  </a:lnTo>
                  <a:close/>
                </a:path>
                <a:path w="998219" h="123189">
                  <a:moveTo>
                    <a:pt x="923848" y="75692"/>
                  </a:moveTo>
                  <a:lnTo>
                    <a:pt x="923455" y="69519"/>
                  </a:lnTo>
                  <a:lnTo>
                    <a:pt x="923302" y="67043"/>
                  </a:lnTo>
                  <a:lnTo>
                    <a:pt x="921677" y="59105"/>
                  </a:lnTo>
                  <a:lnTo>
                    <a:pt x="918959" y="51892"/>
                  </a:lnTo>
                  <a:lnTo>
                    <a:pt x="917384" y="49199"/>
                  </a:lnTo>
                  <a:lnTo>
                    <a:pt x="915162" y="45389"/>
                  </a:lnTo>
                  <a:lnTo>
                    <a:pt x="910209" y="39992"/>
                  </a:lnTo>
                  <a:lnTo>
                    <a:pt x="905179" y="36880"/>
                  </a:lnTo>
                  <a:lnTo>
                    <a:pt x="905179" y="69405"/>
                  </a:lnTo>
                  <a:lnTo>
                    <a:pt x="868870" y="68224"/>
                  </a:lnTo>
                  <a:lnTo>
                    <a:pt x="869556" y="62826"/>
                  </a:lnTo>
                  <a:lnTo>
                    <a:pt x="871626" y="58305"/>
                  </a:lnTo>
                  <a:lnTo>
                    <a:pt x="878547" y="51015"/>
                  </a:lnTo>
                  <a:lnTo>
                    <a:pt x="882751" y="49199"/>
                  </a:lnTo>
                  <a:lnTo>
                    <a:pt x="894016" y="49199"/>
                  </a:lnTo>
                  <a:lnTo>
                    <a:pt x="898436" y="51308"/>
                  </a:lnTo>
                  <a:lnTo>
                    <a:pt x="903439" y="59791"/>
                  </a:lnTo>
                  <a:lnTo>
                    <a:pt x="904862" y="64452"/>
                  </a:lnTo>
                  <a:lnTo>
                    <a:pt x="905179" y="69405"/>
                  </a:lnTo>
                  <a:lnTo>
                    <a:pt x="905179" y="36880"/>
                  </a:lnTo>
                  <a:lnTo>
                    <a:pt x="903973" y="36131"/>
                  </a:lnTo>
                  <a:lnTo>
                    <a:pt x="896467" y="33820"/>
                  </a:lnTo>
                  <a:lnTo>
                    <a:pt x="887679" y="33045"/>
                  </a:lnTo>
                  <a:lnTo>
                    <a:pt x="881049" y="33045"/>
                  </a:lnTo>
                  <a:lnTo>
                    <a:pt x="851179" y="60363"/>
                  </a:lnTo>
                  <a:lnTo>
                    <a:pt x="849376" y="80949"/>
                  </a:lnTo>
                  <a:lnTo>
                    <a:pt x="850061" y="89700"/>
                  </a:lnTo>
                  <a:lnTo>
                    <a:pt x="873112" y="120091"/>
                  </a:lnTo>
                  <a:lnTo>
                    <a:pt x="889508" y="123050"/>
                  </a:lnTo>
                  <a:lnTo>
                    <a:pt x="898080" y="123050"/>
                  </a:lnTo>
                  <a:lnTo>
                    <a:pt x="923544" y="104355"/>
                  </a:lnTo>
                  <a:lnTo>
                    <a:pt x="911542" y="94843"/>
                  </a:lnTo>
                  <a:lnTo>
                    <a:pt x="908202" y="99237"/>
                  </a:lnTo>
                  <a:lnTo>
                    <a:pt x="904951" y="102362"/>
                  </a:lnTo>
                  <a:lnTo>
                    <a:pt x="898677" y="106057"/>
                  </a:lnTo>
                  <a:lnTo>
                    <a:pt x="894829" y="106984"/>
                  </a:lnTo>
                  <a:lnTo>
                    <a:pt x="883488" y="106984"/>
                  </a:lnTo>
                  <a:lnTo>
                    <a:pt x="878141" y="104571"/>
                  </a:lnTo>
                  <a:lnTo>
                    <a:pt x="870331" y="94932"/>
                  </a:lnTo>
                  <a:lnTo>
                    <a:pt x="868311" y="89776"/>
                  </a:lnTo>
                  <a:lnTo>
                    <a:pt x="868184" y="84302"/>
                  </a:lnTo>
                  <a:lnTo>
                    <a:pt x="923848" y="84302"/>
                  </a:lnTo>
                  <a:lnTo>
                    <a:pt x="923848" y="75692"/>
                  </a:lnTo>
                  <a:close/>
                </a:path>
                <a:path w="998219" h="123189">
                  <a:moveTo>
                    <a:pt x="997635" y="88811"/>
                  </a:moveTo>
                  <a:lnTo>
                    <a:pt x="958507" y="67754"/>
                  </a:lnTo>
                  <a:lnTo>
                    <a:pt x="953871" y="66192"/>
                  </a:lnTo>
                  <a:lnTo>
                    <a:pt x="950010" y="63169"/>
                  </a:lnTo>
                  <a:lnTo>
                    <a:pt x="949045" y="61252"/>
                  </a:lnTo>
                  <a:lnTo>
                    <a:pt x="949045" y="56629"/>
                  </a:lnTo>
                  <a:lnTo>
                    <a:pt x="950087" y="54432"/>
                  </a:lnTo>
                  <a:lnTo>
                    <a:pt x="954278" y="50241"/>
                  </a:lnTo>
                  <a:lnTo>
                    <a:pt x="957935" y="49199"/>
                  </a:lnTo>
                  <a:lnTo>
                    <a:pt x="968032" y="49199"/>
                  </a:lnTo>
                  <a:lnTo>
                    <a:pt x="971753" y="50482"/>
                  </a:lnTo>
                  <a:lnTo>
                    <a:pt x="976858" y="55638"/>
                  </a:lnTo>
                  <a:lnTo>
                    <a:pt x="978141" y="59067"/>
                  </a:lnTo>
                  <a:lnTo>
                    <a:pt x="978141" y="63360"/>
                  </a:lnTo>
                  <a:lnTo>
                    <a:pt x="996797" y="63360"/>
                  </a:lnTo>
                  <a:lnTo>
                    <a:pt x="996797" y="54038"/>
                  </a:lnTo>
                  <a:lnTo>
                    <a:pt x="993787" y="46672"/>
                  </a:lnTo>
                  <a:lnTo>
                    <a:pt x="963129" y="33045"/>
                  </a:lnTo>
                  <a:lnTo>
                    <a:pt x="953338" y="33045"/>
                  </a:lnTo>
                  <a:lnTo>
                    <a:pt x="945413" y="35636"/>
                  </a:lnTo>
                  <a:lnTo>
                    <a:pt x="933335" y="45999"/>
                  </a:lnTo>
                  <a:lnTo>
                    <a:pt x="930313" y="52184"/>
                  </a:lnTo>
                  <a:lnTo>
                    <a:pt x="930313" y="67068"/>
                  </a:lnTo>
                  <a:lnTo>
                    <a:pt x="933259" y="72834"/>
                  </a:lnTo>
                  <a:lnTo>
                    <a:pt x="945070" y="80606"/>
                  </a:lnTo>
                  <a:lnTo>
                    <a:pt x="952754" y="83527"/>
                  </a:lnTo>
                  <a:lnTo>
                    <a:pt x="969708" y="86995"/>
                  </a:lnTo>
                  <a:lnTo>
                    <a:pt x="974369" y="88760"/>
                  </a:lnTo>
                  <a:lnTo>
                    <a:pt x="978052" y="92773"/>
                  </a:lnTo>
                  <a:lnTo>
                    <a:pt x="978979" y="94983"/>
                  </a:lnTo>
                  <a:lnTo>
                    <a:pt x="978979" y="97396"/>
                  </a:lnTo>
                  <a:lnTo>
                    <a:pt x="978979" y="100037"/>
                  </a:lnTo>
                  <a:lnTo>
                    <a:pt x="977709" y="102285"/>
                  </a:lnTo>
                  <a:lnTo>
                    <a:pt x="972629" y="105981"/>
                  </a:lnTo>
                  <a:lnTo>
                    <a:pt x="968743" y="106908"/>
                  </a:lnTo>
                  <a:lnTo>
                    <a:pt x="959535" y="106908"/>
                  </a:lnTo>
                  <a:lnTo>
                    <a:pt x="955713" y="105956"/>
                  </a:lnTo>
                  <a:lnTo>
                    <a:pt x="948423" y="102133"/>
                  </a:lnTo>
                  <a:lnTo>
                    <a:pt x="946442" y="97955"/>
                  </a:lnTo>
                  <a:lnTo>
                    <a:pt x="946111" y="91528"/>
                  </a:lnTo>
                  <a:lnTo>
                    <a:pt x="927506" y="91528"/>
                  </a:lnTo>
                  <a:lnTo>
                    <a:pt x="927506" y="100495"/>
                  </a:lnTo>
                  <a:lnTo>
                    <a:pt x="930617" y="107988"/>
                  </a:lnTo>
                  <a:lnTo>
                    <a:pt x="963510" y="123050"/>
                  </a:lnTo>
                  <a:lnTo>
                    <a:pt x="970749" y="122593"/>
                  </a:lnTo>
                  <a:lnTo>
                    <a:pt x="997635" y="104317"/>
                  </a:lnTo>
                  <a:lnTo>
                    <a:pt x="997635" y="88811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0157" y="2410211"/>
            <a:ext cx="1366056" cy="124649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589954" y="240635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77254" y="1137624"/>
            <a:ext cx="9349105" cy="14401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80035" marR="110490" indent="-267335">
              <a:lnSpc>
                <a:spcPts val="1260"/>
              </a:lnSpc>
              <a:spcBef>
                <a:spcPts val="320"/>
              </a:spcBef>
              <a:tabLst>
                <a:tab pos="279400" algn="l"/>
              </a:tabLst>
            </a:pPr>
            <a:r>
              <a:rPr sz="1575" spc="322" baseline="300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sz="1575" spc="322" baseline="3000" dirty="0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sz="1200" spc="5" dirty="0">
                <a:solidFill>
                  <a:srgbClr val="FFFF00"/>
                </a:solidFill>
                <a:latin typeface="Roboto"/>
                <a:cs typeface="Roboto"/>
              </a:rPr>
              <a:t>The</a:t>
            </a:r>
            <a:r>
              <a:rPr sz="1200" spc="-7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00"/>
                </a:solidFill>
                <a:latin typeface="Roboto"/>
                <a:cs typeface="Roboto"/>
              </a:rPr>
              <a:t>provided</a:t>
            </a:r>
            <a:r>
              <a:rPr sz="120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FFFF00"/>
                </a:solidFill>
                <a:latin typeface="Roboto"/>
                <a:cs typeface="Roboto"/>
              </a:rPr>
              <a:t>code</a:t>
            </a:r>
            <a:r>
              <a:rPr sz="1200" spc="-7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00"/>
                </a:solidFill>
                <a:latin typeface="Roboto"/>
                <a:cs typeface="Roboto"/>
              </a:rPr>
              <a:t>is</a:t>
            </a:r>
            <a:r>
              <a:rPr sz="1200" spc="-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FFFF00"/>
                </a:solidFill>
                <a:latin typeface="Roboto"/>
                <a:cs typeface="Roboto"/>
              </a:rPr>
              <a:t>a </a:t>
            </a:r>
            <a:r>
              <a:rPr sz="1200" dirty="0">
                <a:solidFill>
                  <a:srgbClr val="FFFF00"/>
                </a:solidFill>
                <a:latin typeface="Roboto"/>
                <a:cs typeface="Roboto"/>
              </a:rPr>
              <a:t>basic</a:t>
            </a:r>
            <a:r>
              <a:rPr sz="1200" spc="-5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FFFF00"/>
                </a:solidFill>
                <a:latin typeface="Roboto"/>
                <a:cs typeface="Roboto"/>
              </a:rPr>
              <a:t>key</a:t>
            </a:r>
            <a:r>
              <a:rPr sz="1200" spc="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FFFF00"/>
                </a:solidFill>
                <a:latin typeface="Roboto"/>
                <a:cs typeface="Roboto"/>
              </a:rPr>
              <a:t>logger</a:t>
            </a:r>
            <a:r>
              <a:rPr sz="1200" spc="-10" dirty="0">
                <a:solidFill>
                  <a:srgbClr val="FFFF00"/>
                </a:solidFill>
                <a:latin typeface="Roboto"/>
                <a:cs typeface="Roboto"/>
              </a:rPr>
              <a:t> implemented</a:t>
            </a:r>
            <a:r>
              <a:rPr sz="120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FFFF00"/>
                </a:solidFill>
                <a:latin typeface="Roboto"/>
                <a:cs typeface="Roboto"/>
              </a:rPr>
              <a:t>using</a:t>
            </a:r>
            <a:r>
              <a:rPr sz="120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00"/>
                </a:solidFill>
                <a:latin typeface="Roboto"/>
                <a:cs typeface="Roboto"/>
              </a:rPr>
              <a:t>Python's</a:t>
            </a:r>
            <a:r>
              <a:rPr sz="1200" spc="-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00"/>
                </a:solidFill>
                <a:latin typeface="Roboto"/>
                <a:cs typeface="Roboto"/>
              </a:rPr>
              <a:t>tkinter</a:t>
            </a:r>
            <a:r>
              <a:rPr sz="120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FFFF00"/>
                </a:solidFill>
                <a:latin typeface="Roboto"/>
                <a:cs typeface="Roboto"/>
              </a:rPr>
              <a:t>for</a:t>
            </a:r>
            <a:r>
              <a:rPr sz="120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FFFF00"/>
                </a:solidFill>
                <a:latin typeface="Roboto"/>
                <a:cs typeface="Roboto"/>
              </a:rPr>
              <a:t>the</a:t>
            </a:r>
            <a:r>
              <a:rPr sz="1200" spc="-7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FFFF00"/>
                </a:solidFill>
                <a:latin typeface="Roboto"/>
                <a:cs typeface="Roboto"/>
              </a:rPr>
              <a:t>GUI,</a:t>
            </a:r>
            <a:r>
              <a:rPr sz="120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FFFF00"/>
                </a:solidFill>
                <a:latin typeface="Roboto"/>
                <a:cs typeface="Roboto"/>
              </a:rPr>
              <a:t>pynput </a:t>
            </a:r>
            <a:r>
              <a:rPr sz="1200" spc="15" dirty="0">
                <a:solidFill>
                  <a:srgbClr val="FFFF00"/>
                </a:solidFill>
                <a:latin typeface="Roboto"/>
                <a:cs typeface="Roboto"/>
              </a:rPr>
              <a:t>for</a:t>
            </a:r>
            <a:r>
              <a:rPr sz="120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00"/>
                </a:solidFill>
                <a:latin typeface="Roboto"/>
                <a:cs typeface="Roboto"/>
              </a:rPr>
              <a:t>monitoring</a:t>
            </a:r>
            <a:r>
              <a:rPr sz="120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FFFF00"/>
                </a:solidFill>
                <a:latin typeface="Roboto"/>
                <a:cs typeface="Roboto"/>
              </a:rPr>
              <a:t>keyboard</a:t>
            </a:r>
            <a:r>
              <a:rPr sz="120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FFFF00"/>
                </a:solidFill>
                <a:latin typeface="Roboto"/>
                <a:cs typeface="Roboto"/>
              </a:rPr>
              <a:t>events, </a:t>
            </a:r>
            <a:r>
              <a:rPr sz="1200" spc="20" dirty="0">
                <a:solidFill>
                  <a:srgbClr val="FFFF00"/>
                </a:solidFill>
                <a:latin typeface="Roboto"/>
                <a:cs typeface="Roboto"/>
              </a:rPr>
              <a:t>and </a:t>
            </a:r>
            <a:r>
              <a:rPr sz="1200" spc="-28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00"/>
                </a:solidFill>
                <a:latin typeface="Roboto"/>
                <a:cs typeface="Roboto"/>
              </a:rPr>
              <a:t>json </a:t>
            </a:r>
            <a:r>
              <a:rPr sz="1200" spc="15" dirty="0">
                <a:solidFill>
                  <a:srgbClr val="FFFF00"/>
                </a:solidFill>
                <a:latin typeface="Roboto"/>
                <a:cs typeface="Roboto"/>
              </a:rPr>
              <a:t>for</a:t>
            </a:r>
            <a:r>
              <a:rPr sz="120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00"/>
                </a:solidFill>
                <a:latin typeface="Roboto"/>
                <a:cs typeface="Roboto"/>
              </a:rPr>
              <a:t>saving</a:t>
            </a:r>
            <a:r>
              <a:rPr sz="120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FFFF00"/>
                </a:solidFill>
                <a:latin typeface="Roboto"/>
                <a:cs typeface="Roboto"/>
              </a:rPr>
              <a:t>the</a:t>
            </a:r>
            <a:r>
              <a:rPr sz="1200" spc="-7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FFFF00"/>
                </a:solidFill>
                <a:latin typeface="Roboto"/>
                <a:cs typeface="Roboto"/>
              </a:rPr>
              <a:t>keystrokes</a:t>
            </a:r>
            <a:r>
              <a:rPr sz="1200" spc="-5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00"/>
                </a:solidFill>
                <a:latin typeface="Roboto"/>
                <a:cs typeface="Roboto"/>
              </a:rPr>
              <a:t>into</a:t>
            </a:r>
            <a:r>
              <a:rPr sz="1200" spc="-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FFFF00"/>
                </a:solidFill>
                <a:latin typeface="Roboto"/>
                <a:cs typeface="Roboto"/>
              </a:rPr>
              <a:t>a</a:t>
            </a:r>
            <a:r>
              <a:rPr sz="120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FFFF00"/>
                </a:solidFill>
                <a:latin typeface="Roboto"/>
                <a:cs typeface="Roboto"/>
              </a:rPr>
              <a:t>JSON</a:t>
            </a:r>
            <a:r>
              <a:rPr sz="1200" spc="-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00"/>
                </a:solidFill>
                <a:latin typeface="Roboto"/>
                <a:cs typeface="Roboto"/>
              </a:rPr>
              <a:t>ﬁle. </a:t>
            </a:r>
            <a:r>
              <a:rPr sz="1200" spc="-5" dirty="0">
                <a:solidFill>
                  <a:srgbClr val="FFFF00"/>
                </a:solidFill>
                <a:latin typeface="Roboto"/>
                <a:cs typeface="Roboto"/>
              </a:rPr>
              <a:t>Below</a:t>
            </a:r>
            <a:r>
              <a:rPr sz="1200" spc="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00"/>
                </a:solidFill>
                <a:latin typeface="Roboto"/>
                <a:cs typeface="Roboto"/>
              </a:rPr>
              <a:t>is</a:t>
            </a:r>
            <a:r>
              <a:rPr sz="1200" spc="-5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FFFF00"/>
                </a:solidFill>
                <a:latin typeface="Roboto"/>
                <a:cs typeface="Roboto"/>
              </a:rPr>
              <a:t>an</a:t>
            </a:r>
            <a:r>
              <a:rPr sz="120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00"/>
                </a:solidFill>
                <a:latin typeface="Roboto"/>
                <a:cs typeface="Roboto"/>
              </a:rPr>
              <a:t>algorithmic</a:t>
            </a:r>
            <a:r>
              <a:rPr sz="1200" spc="-6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FFFF00"/>
                </a:solidFill>
                <a:latin typeface="Roboto"/>
                <a:cs typeface="Roboto"/>
              </a:rPr>
              <a:t>explanation</a:t>
            </a:r>
            <a:r>
              <a:rPr sz="120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FFFF00"/>
                </a:solidFill>
                <a:latin typeface="Roboto"/>
                <a:cs typeface="Roboto"/>
              </a:rPr>
              <a:t>of</a:t>
            </a:r>
            <a:r>
              <a:rPr sz="120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FFFF00"/>
                </a:solidFill>
                <a:latin typeface="Roboto"/>
                <a:cs typeface="Roboto"/>
              </a:rPr>
              <a:t>how</a:t>
            </a:r>
            <a:r>
              <a:rPr sz="120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FFFF00"/>
                </a:solidFill>
                <a:latin typeface="Roboto"/>
                <a:cs typeface="Roboto"/>
              </a:rPr>
              <a:t>the</a:t>
            </a:r>
            <a:r>
              <a:rPr sz="1200" spc="-7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FFFF00"/>
                </a:solidFill>
                <a:latin typeface="Roboto"/>
                <a:cs typeface="Roboto"/>
              </a:rPr>
              <a:t>code</a:t>
            </a:r>
            <a:r>
              <a:rPr sz="1200" spc="-7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FFFF00"/>
                </a:solidFill>
                <a:latin typeface="Roboto"/>
                <a:cs typeface="Roboto"/>
              </a:rPr>
              <a:t>works:</a:t>
            </a:r>
            <a:endParaRPr sz="1200">
              <a:latin typeface="Roboto"/>
              <a:cs typeface="Roboto"/>
            </a:endParaRPr>
          </a:p>
          <a:p>
            <a:pPr marL="280035" marR="402590">
              <a:lnSpc>
                <a:spcPts val="1260"/>
              </a:lnSpc>
              <a:spcBef>
                <a:spcPts val="700"/>
              </a:spcBef>
            </a:pPr>
            <a:r>
              <a:rPr sz="1200" spc="15" dirty="0">
                <a:latin typeface="Roboto"/>
                <a:cs typeface="Roboto"/>
              </a:rPr>
              <a:t>Import</a:t>
            </a:r>
            <a:r>
              <a:rPr sz="1200" spc="5" dirty="0">
                <a:latin typeface="Roboto"/>
                <a:cs typeface="Roboto"/>
              </a:rPr>
              <a:t> </a:t>
            </a:r>
            <a:r>
              <a:rPr sz="1200" spc="-5" dirty="0">
                <a:latin typeface="Roboto"/>
                <a:cs typeface="Roboto"/>
              </a:rPr>
              <a:t>Required</a:t>
            </a:r>
            <a:r>
              <a:rPr sz="1200" spc="-20" dirty="0">
                <a:latin typeface="Roboto"/>
                <a:cs typeface="Roboto"/>
              </a:rPr>
              <a:t> </a:t>
            </a:r>
            <a:r>
              <a:rPr sz="1200" spc="-5" dirty="0">
                <a:latin typeface="Roboto"/>
                <a:cs typeface="Roboto"/>
              </a:rPr>
              <a:t>Libraries</a:t>
            </a:r>
            <a:r>
              <a:rPr sz="1200" spc="-5" dirty="0">
                <a:solidFill>
                  <a:srgbClr val="FFFF00"/>
                </a:solidFill>
                <a:latin typeface="Roboto"/>
                <a:cs typeface="Roboto"/>
              </a:rPr>
              <a:t>:</a:t>
            </a:r>
            <a:r>
              <a:rPr sz="1200" spc="-6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FFFF00"/>
                </a:solidFill>
                <a:latin typeface="Roboto"/>
                <a:cs typeface="Roboto"/>
              </a:rPr>
              <a:t>Import</a:t>
            </a:r>
            <a:r>
              <a:rPr sz="120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FFFF00"/>
                </a:solidFill>
                <a:latin typeface="Roboto"/>
                <a:cs typeface="Roboto"/>
              </a:rPr>
              <a:t>the</a:t>
            </a:r>
            <a:r>
              <a:rPr sz="1200" spc="-7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FFFF00"/>
                </a:solidFill>
                <a:latin typeface="Roboto"/>
                <a:cs typeface="Roboto"/>
              </a:rPr>
              <a:t>necessary</a:t>
            </a:r>
            <a:r>
              <a:rPr sz="1200" spc="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00"/>
                </a:solidFill>
                <a:latin typeface="Roboto"/>
                <a:cs typeface="Roboto"/>
              </a:rPr>
              <a:t>libraries</a:t>
            </a:r>
            <a:r>
              <a:rPr sz="1200" spc="-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00"/>
                </a:solidFill>
                <a:latin typeface="Roboto"/>
                <a:cs typeface="Roboto"/>
              </a:rPr>
              <a:t>including</a:t>
            </a:r>
            <a:r>
              <a:rPr sz="120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00"/>
                </a:solidFill>
                <a:latin typeface="Roboto"/>
                <a:cs typeface="Roboto"/>
              </a:rPr>
              <a:t>tkinter</a:t>
            </a:r>
            <a:r>
              <a:rPr sz="120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FFFF00"/>
                </a:solidFill>
                <a:latin typeface="Roboto"/>
                <a:cs typeface="Roboto"/>
              </a:rPr>
              <a:t>for</a:t>
            </a:r>
            <a:r>
              <a:rPr sz="120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FFFF00"/>
                </a:solidFill>
                <a:latin typeface="Roboto"/>
                <a:cs typeface="Roboto"/>
              </a:rPr>
              <a:t>GUI,</a:t>
            </a:r>
            <a:r>
              <a:rPr sz="120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FFFF00"/>
                </a:solidFill>
                <a:latin typeface="Roboto"/>
                <a:cs typeface="Roboto"/>
              </a:rPr>
              <a:t>pynput </a:t>
            </a:r>
            <a:r>
              <a:rPr sz="1200" spc="15" dirty="0">
                <a:solidFill>
                  <a:srgbClr val="FFFF00"/>
                </a:solidFill>
                <a:latin typeface="Roboto"/>
                <a:cs typeface="Roboto"/>
              </a:rPr>
              <a:t>for</a:t>
            </a:r>
            <a:r>
              <a:rPr sz="120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FFFF00"/>
                </a:solidFill>
                <a:latin typeface="Roboto"/>
                <a:cs typeface="Roboto"/>
              </a:rPr>
              <a:t>keyboard</a:t>
            </a:r>
            <a:r>
              <a:rPr sz="120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00"/>
                </a:solidFill>
                <a:latin typeface="Roboto"/>
                <a:cs typeface="Roboto"/>
              </a:rPr>
              <a:t>monitoring,</a:t>
            </a:r>
            <a:r>
              <a:rPr sz="120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120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00"/>
                </a:solidFill>
                <a:latin typeface="Roboto"/>
                <a:cs typeface="Roboto"/>
              </a:rPr>
              <a:t>json</a:t>
            </a:r>
            <a:r>
              <a:rPr sz="120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FFFF00"/>
                </a:solidFill>
                <a:latin typeface="Roboto"/>
                <a:cs typeface="Roboto"/>
              </a:rPr>
              <a:t>for </a:t>
            </a:r>
            <a:r>
              <a:rPr sz="1200" spc="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00"/>
                </a:solidFill>
                <a:latin typeface="Roboto"/>
                <a:cs typeface="Roboto"/>
              </a:rPr>
              <a:t>handling</a:t>
            </a:r>
            <a:r>
              <a:rPr sz="1200" spc="-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FFFF00"/>
                </a:solidFill>
                <a:latin typeface="Roboto"/>
                <a:cs typeface="Roboto"/>
              </a:rPr>
              <a:t>JSON</a:t>
            </a:r>
            <a:r>
              <a:rPr sz="1200" spc="-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00"/>
                </a:solidFill>
                <a:latin typeface="Roboto"/>
                <a:cs typeface="Roboto"/>
              </a:rPr>
              <a:t>ﬁles.</a:t>
            </a:r>
            <a:endParaRPr sz="1200">
              <a:latin typeface="Roboto"/>
              <a:cs typeface="Roboto"/>
            </a:endParaRPr>
          </a:p>
          <a:p>
            <a:pPr marL="280035" marR="5080">
              <a:lnSpc>
                <a:spcPts val="1260"/>
              </a:lnSpc>
              <a:spcBef>
                <a:spcPts val="700"/>
              </a:spcBef>
            </a:pPr>
            <a:r>
              <a:rPr sz="1200" spc="15" dirty="0">
                <a:latin typeface="Roboto"/>
                <a:cs typeface="Roboto"/>
              </a:rPr>
              <a:t>Global</a:t>
            </a:r>
            <a:r>
              <a:rPr sz="1200" spc="-70" dirty="0">
                <a:latin typeface="Roboto"/>
                <a:cs typeface="Roboto"/>
              </a:rPr>
              <a:t> </a:t>
            </a:r>
            <a:r>
              <a:rPr sz="1200" spc="-5" dirty="0">
                <a:latin typeface="Roboto"/>
                <a:cs typeface="Roboto"/>
              </a:rPr>
              <a:t>Variables</a:t>
            </a:r>
            <a:r>
              <a:rPr sz="1200" spc="-5" dirty="0">
                <a:solidFill>
                  <a:srgbClr val="FFFF00"/>
                </a:solidFill>
                <a:latin typeface="Roboto"/>
                <a:cs typeface="Roboto"/>
              </a:rPr>
              <a:t>:</a:t>
            </a:r>
            <a:r>
              <a:rPr sz="1200" spc="-6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00"/>
                </a:solidFill>
                <a:latin typeface="Roboto"/>
                <a:cs typeface="Roboto"/>
              </a:rPr>
              <a:t>Initialize</a:t>
            </a:r>
            <a:r>
              <a:rPr sz="1200" spc="-7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FFFF00"/>
                </a:solidFill>
                <a:latin typeface="Roboto"/>
                <a:cs typeface="Roboto"/>
              </a:rPr>
              <a:t>global</a:t>
            </a:r>
            <a:r>
              <a:rPr sz="1200" spc="-7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00"/>
                </a:solidFill>
                <a:latin typeface="Roboto"/>
                <a:cs typeface="Roboto"/>
              </a:rPr>
              <a:t>variables</a:t>
            </a:r>
            <a:r>
              <a:rPr sz="1200" spc="-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FFFF00"/>
                </a:solidFill>
                <a:latin typeface="Roboto"/>
                <a:cs typeface="Roboto"/>
              </a:rPr>
              <a:t>such </a:t>
            </a:r>
            <a:r>
              <a:rPr sz="1200" spc="20" dirty="0">
                <a:solidFill>
                  <a:srgbClr val="FFFF00"/>
                </a:solidFill>
                <a:latin typeface="Roboto"/>
                <a:cs typeface="Roboto"/>
              </a:rPr>
              <a:t>as</a:t>
            </a:r>
            <a:r>
              <a:rPr sz="1200" spc="-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00"/>
                </a:solidFill>
                <a:latin typeface="Roboto"/>
                <a:cs typeface="Roboto"/>
              </a:rPr>
              <a:t>keys_used, </a:t>
            </a:r>
            <a:r>
              <a:rPr sz="1200" spc="15" dirty="0">
                <a:solidFill>
                  <a:srgbClr val="FFFF00"/>
                </a:solidFill>
                <a:latin typeface="Roboto"/>
                <a:cs typeface="Roboto"/>
              </a:rPr>
              <a:t>ﬂag,</a:t>
            </a:r>
            <a:r>
              <a:rPr sz="120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120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00"/>
                </a:solidFill>
                <a:latin typeface="Roboto"/>
                <a:cs typeface="Roboto"/>
              </a:rPr>
              <a:t>keys.</a:t>
            </a:r>
            <a:r>
              <a:rPr sz="120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00"/>
                </a:solidFill>
                <a:latin typeface="Roboto"/>
                <a:cs typeface="Roboto"/>
              </a:rPr>
              <a:t>keys_used</a:t>
            </a:r>
            <a:r>
              <a:rPr sz="120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00"/>
                </a:solidFill>
                <a:latin typeface="Roboto"/>
                <a:cs typeface="Roboto"/>
              </a:rPr>
              <a:t>stores</a:t>
            </a:r>
            <a:r>
              <a:rPr sz="1200" spc="-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FFFF00"/>
                </a:solidFill>
                <a:latin typeface="Roboto"/>
                <a:cs typeface="Roboto"/>
              </a:rPr>
              <a:t>the</a:t>
            </a:r>
            <a:r>
              <a:rPr sz="1200" spc="-7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-30" dirty="0">
                <a:solidFill>
                  <a:srgbClr val="FFFF00"/>
                </a:solidFill>
                <a:latin typeface="Roboto"/>
                <a:cs typeface="Roboto"/>
              </a:rPr>
              <a:t>list</a:t>
            </a:r>
            <a:r>
              <a:rPr sz="120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FFFF00"/>
                </a:solidFill>
                <a:latin typeface="Roboto"/>
                <a:cs typeface="Roboto"/>
              </a:rPr>
              <a:t>of</a:t>
            </a:r>
            <a:r>
              <a:rPr sz="120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00"/>
                </a:solidFill>
                <a:latin typeface="Roboto"/>
                <a:cs typeface="Roboto"/>
              </a:rPr>
              <a:t>keys</a:t>
            </a:r>
            <a:r>
              <a:rPr sz="1200" spc="-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FFFF00"/>
                </a:solidFill>
                <a:latin typeface="Roboto"/>
                <a:cs typeface="Roboto"/>
              </a:rPr>
              <a:t>pressed, </a:t>
            </a:r>
            <a:r>
              <a:rPr sz="1200" spc="15" dirty="0">
                <a:solidFill>
                  <a:srgbClr val="FFFF00"/>
                </a:solidFill>
                <a:latin typeface="Roboto"/>
                <a:cs typeface="Roboto"/>
              </a:rPr>
              <a:t>ﬂag</a:t>
            </a:r>
            <a:r>
              <a:rPr sz="1200" spc="-20" dirty="0">
                <a:solidFill>
                  <a:srgbClr val="FFFF00"/>
                </a:solidFill>
                <a:latin typeface="Roboto"/>
                <a:cs typeface="Roboto"/>
              </a:rPr>
              <a:t> is</a:t>
            </a:r>
            <a:r>
              <a:rPr sz="1200" spc="-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FFFF00"/>
                </a:solidFill>
                <a:latin typeface="Roboto"/>
                <a:cs typeface="Roboto"/>
              </a:rPr>
              <a:t>used</a:t>
            </a:r>
            <a:r>
              <a:rPr sz="120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FFFF00"/>
                </a:solidFill>
                <a:latin typeface="Roboto"/>
                <a:cs typeface="Roboto"/>
              </a:rPr>
              <a:t>to </a:t>
            </a:r>
            <a:r>
              <a:rPr sz="1200" spc="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FFFF00"/>
                </a:solidFill>
                <a:latin typeface="Roboto"/>
                <a:cs typeface="Roboto"/>
              </a:rPr>
              <a:t>differentiate</a:t>
            </a:r>
            <a:r>
              <a:rPr sz="1200" spc="-7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FFFF00"/>
                </a:solidFill>
                <a:latin typeface="Roboto"/>
                <a:cs typeface="Roboto"/>
              </a:rPr>
              <a:t>between</a:t>
            </a:r>
            <a:r>
              <a:rPr sz="120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FFFF00"/>
                </a:solidFill>
                <a:latin typeface="Roboto"/>
                <a:cs typeface="Roboto"/>
              </a:rPr>
              <a:t>key</a:t>
            </a:r>
            <a:r>
              <a:rPr sz="120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FFFF00"/>
                </a:solidFill>
                <a:latin typeface="Roboto"/>
                <a:cs typeface="Roboto"/>
              </a:rPr>
              <a:t>press</a:t>
            </a:r>
            <a:r>
              <a:rPr sz="1200" spc="-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1200" spc="-25" dirty="0">
                <a:solidFill>
                  <a:srgbClr val="FFFF00"/>
                </a:solidFill>
                <a:latin typeface="Roboto"/>
                <a:cs typeface="Roboto"/>
              </a:rPr>
              <a:t> key</a:t>
            </a:r>
            <a:r>
              <a:rPr sz="1200" spc="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00"/>
                </a:solidFill>
                <a:latin typeface="Roboto"/>
                <a:cs typeface="Roboto"/>
              </a:rPr>
              <a:t>hold</a:t>
            </a:r>
            <a:r>
              <a:rPr sz="120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FFFF00"/>
                </a:solidFill>
                <a:latin typeface="Roboto"/>
                <a:cs typeface="Roboto"/>
              </a:rPr>
              <a:t>events,</a:t>
            </a:r>
            <a:r>
              <a:rPr sz="120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120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00"/>
                </a:solidFill>
                <a:latin typeface="Roboto"/>
                <a:cs typeface="Roboto"/>
              </a:rPr>
              <a:t>keys</a:t>
            </a:r>
            <a:r>
              <a:rPr sz="1200" spc="-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00"/>
                </a:solidFill>
                <a:latin typeface="Roboto"/>
                <a:cs typeface="Roboto"/>
              </a:rPr>
              <a:t>stores</a:t>
            </a:r>
            <a:r>
              <a:rPr sz="1200" spc="-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FFFF00"/>
                </a:solidFill>
                <a:latin typeface="Roboto"/>
                <a:cs typeface="Roboto"/>
              </a:rPr>
              <a:t>the</a:t>
            </a:r>
            <a:r>
              <a:rPr sz="1200" spc="-7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FFFF00"/>
                </a:solidFill>
                <a:latin typeface="Roboto"/>
                <a:cs typeface="Roboto"/>
              </a:rPr>
              <a:t>concatenated</a:t>
            </a:r>
            <a:r>
              <a:rPr sz="120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00"/>
                </a:solidFill>
                <a:latin typeface="Roboto"/>
                <a:cs typeface="Roboto"/>
              </a:rPr>
              <a:t>string</a:t>
            </a:r>
            <a:r>
              <a:rPr sz="120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00"/>
                </a:solidFill>
                <a:latin typeface="Roboto"/>
                <a:cs typeface="Roboto"/>
              </a:rPr>
              <a:t>representation</a:t>
            </a:r>
            <a:r>
              <a:rPr sz="120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FFFF00"/>
                </a:solidFill>
                <a:latin typeface="Roboto"/>
                <a:cs typeface="Roboto"/>
              </a:rPr>
              <a:t>of</a:t>
            </a:r>
            <a:r>
              <a:rPr sz="120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00"/>
                </a:solidFill>
                <a:latin typeface="Roboto"/>
                <a:cs typeface="Roboto"/>
              </a:rPr>
              <a:t>keys</a:t>
            </a:r>
            <a:r>
              <a:rPr sz="1200" spc="-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FFFF00"/>
                </a:solidFill>
                <a:latin typeface="Roboto"/>
                <a:cs typeface="Roboto"/>
              </a:rPr>
              <a:t>pressed.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10"/>
              </a:spcBef>
              <a:tabLst>
                <a:tab pos="279400" algn="l"/>
              </a:tabLst>
            </a:pPr>
            <a:r>
              <a:rPr sz="1575" spc="322" baseline="300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sz="1575" spc="322" baseline="3000" dirty="0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sz="1200" spc="5" dirty="0">
                <a:latin typeface="Roboto"/>
                <a:cs typeface="Roboto"/>
              </a:rPr>
              <a:t>Function</a:t>
            </a:r>
            <a:r>
              <a:rPr sz="1200" spc="-55" dirty="0">
                <a:latin typeface="Roboto"/>
                <a:cs typeface="Roboto"/>
              </a:rPr>
              <a:t> </a:t>
            </a:r>
            <a:r>
              <a:rPr sz="1200" spc="-5" dirty="0">
                <a:latin typeface="Roboto"/>
                <a:cs typeface="Roboto"/>
              </a:rPr>
              <a:t>Deﬁnitions</a:t>
            </a:r>
            <a:r>
              <a:rPr sz="1200" spc="-5" dirty="0">
                <a:solidFill>
                  <a:srgbClr val="FFFF00"/>
                </a:solidFill>
                <a:latin typeface="Roboto"/>
                <a:cs typeface="Roboto"/>
              </a:rPr>
              <a:t>:</a:t>
            </a:r>
            <a:endParaRPr sz="1200">
              <a:latin typeface="Roboto"/>
              <a:cs typeface="Robo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66578" y="3967430"/>
            <a:ext cx="235585" cy="118745"/>
            <a:chOff x="866578" y="3967430"/>
            <a:chExt cx="235585" cy="118745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578" y="3967430"/>
              <a:ext cx="90422" cy="11848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979335" y="3968965"/>
              <a:ext cx="123189" cy="117475"/>
            </a:xfrm>
            <a:custGeom>
              <a:avLst/>
              <a:gdLst/>
              <a:ahLst/>
              <a:cxnLst/>
              <a:rect l="l" t="t" r="r" b="b"/>
              <a:pathLst>
                <a:path w="123190" h="117475">
                  <a:moveTo>
                    <a:pt x="84823" y="0"/>
                  </a:moveTo>
                  <a:lnTo>
                    <a:pt x="65633" y="0"/>
                  </a:lnTo>
                  <a:lnTo>
                    <a:pt x="65633" y="85280"/>
                  </a:lnTo>
                  <a:lnTo>
                    <a:pt x="63525" y="91135"/>
                  </a:lnTo>
                  <a:lnTo>
                    <a:pt x="55130" y="98577"/>
                  </a:lnTo>
                  <a:lnTo>
                    <a:pt x="49466" y="100431"/>
                  </a:lnTo>
                  <a:lnTo>
                    <a:pt x="35306" y="100431"/>
                  </a:lnTo>
                  <a:lnTo>
                    <a:pt x="29667" y="98577"/>
                  </a:lnTo>
                  <a:lnTo>
                    <a:pt x="21221" y="91135"/>
                  </a:lnTo>
                  <a:lnTo>
                    <a:pt x="19113" y="85280"/>
                  </a:lnTo>
                  <a:lnTo>
                    <a:pt x="19113" y="0"/>
                  </a:lnTo>
                  <a:lnTo>
                    <a:pt x="0" y="0"/>
                  </a:lnTo>
                  <a:lnTo>
                    <a:pt x="0" y="77279"/>
                  </a:lnTo>
                  <a:lnTo>
                    <a:pt x="762" y="86575"/>
                  </a:lnTo>
                  <a:lnTo>
                    <a:pt x="33782" y="116332"/>
                  </a:lnTo>
                  <a:lnTo>
                    <a:pt x="42329" y="116954"/>
                  </a:lnTo>
                  <a:lnTo>
                    <a:pt x="50546" y="116332"/>
                  </a:lnTo>
                  <a:lnTo>
                    <a:pt x="84023" y="86575"/>
                  </a:lnTo>
                  <a:lnTo>
                    <a:pt x="84823" y="77279"/>
                  </a:lnTo>
                  <a:lnTo>
                    <a:pt x="84823" y="0"/>
                  </a:lnTo>
                  <a:close/>
                </a:path>
                <a:path w="123190" h="117475">
                  <a:moveTo>
                    <a:pt x="122783" y="0"/>
                  </a:moveTo>
                  <a:lnTo>
                    <a:pt x="103517" y="0"/>
                  </a:lnTo>
                  <a:lnTo>
                    <a:pt x="103517" y="115430"/>
                  </a:lnTo>
                  <a:lnTo>
                    <a:pt x="122783" y="115430"/>
                  </a:lnTo>
                  <a:lnTo>
                    <a:pt x="1227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/>
          <p:nvPr/>
        </p:nvSpPr>
        <p:spPr>
          <a:xfrm>
            <a:off x="589954" y="39574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6" name="object 26"/>
          <p:cNvGrpSpPr/>
          <p:nvPr/>
        </p:nvGrpSpPr>
        <p:grpSpPr>
          <a:xfrm>
            <a:off x="1153070" y="3967430"/>
            <a:ext cx="391160" cy="149225"/>
            <a:chOff x="1153070" y="3967430"/>
            <a:chExt cx="391160" cy="149225"/>
          </a:xfrm>
        </p:grpSpPr>
        <p:sp>
          <p:nvSpPr>
            <p:cNvPr id="27" name="object 27"/>
            <p:cNvSpPr/>
            <p:nvPr/>
          </p:nvSpPr>
          <p:spPr>
            <a:xfrm>
              <a:off x="1153058" y="3967441"/>
              <a:ext cx="296545" cy="118745"/>
            </a:xfrm>
            <a:custGeom>
              <a:avLst/>
              <a:gdLst/>
              <a:ahLst/>
              <a:cxnLst/>
              <a:rect l="l" t="t" r="r" b="b"/>
              <a:pathLst>
                <a:path w="296544" h="118745">
                  <a:moveTo>
                    <a:pt x="85140" y="77177"/>
                  </a:moveTo>
                  <a:lnTo>
                    <a:pt x="46532" y="50025"/>
                  </a:lnTo>
                  <a:lnTo>
                    <a:pt x="37820" y="47561"/>
                  </a:lnTo>
                  <a:lnTo>
                    <a:pt x="31686" y="44958"/>
                  </a:lnTo>
                  <a:lnTo>
                    <a:pt x="24549" y="39446"/>
                  </a:lnTo>
                  <a:lnTo>
                    <a:pt x="22771" y="36144"/>
                  </a:lnTo>
                  <a:lnTo>
                    <a:pt x="22771" y="27813"/>
                  </a:lnTo>
                  <a:lnTo>
                    <a:pt x="24409" y="24079"/>
                  </a:lnTo>
                  <a:lnTo>
                    <a:pt x="30988" y="18097"/>
                  </a:lnTo>
                  <a:lnTo>
                    <a:pt x="36245" y="16598"/>
                  </a:lnTo>
                  <a:lnTo>
                    <a:pt x="51130" y="16598"/>
                  </a:lnTo>
                  <a:lnTo>
                    <a:pt x="56718" y="18415"/>
                  </a:lnTo>
                  <a:lnTo>
                    <a:pt x="63855" y="25641"/>
                  </a:lnTo>
                  <a:lnTo>
                    <a:pt x="65646" y="30988"/>
                  </a:lnTo>
                  <a:lnTo>
                    <a:pt x="65646" y="38061"/>
                  </a:lnTo>
                  <a:lnTo>
                    <a:pt x="84836" y="38061"/>
                  </a:lnTo>
                  <a:lnTo>
                    <a:pt x="60947" y="2730"/>
                  </a:lnTo>
                  <a:lnTo>
                    <a:pt x="43484" y="0"/>
                  </a:lnTo>
                  <a:lnTo>
                    <a:pt x="34963" y="571"/>
                  </a:lnTo>
                  <a:lnTo>
                    <a:pt x="4203" y="25730"/>
                  </a:lnTo>
                  <a:lnTo>
                    <a:pt x="3505" y="32435"/>
                  </a:lnTo>
                  <a:lnTo>
                    <a:pt x="3505" y="41694"/>
                  </a:lnTo>
                  <a:lnTo>
                    <a:pt x="40246" y="67119"/>
                  </a:lnTo>
                  <a:lnTo>
                    <a:pt x="51193" y="70345"/>
                  </a:lnTo>
                  <a:lnTo>
                    <a:pt x="58178" y="73304"/>
                  </a:lnTo>
                  <a:lnTo>
                    <a:pt x="64274" y="78714"/>
                  </a:lnTo>
                  <a:lnTo>
                    <a:pt x="65798" y="82257"/>
                  </a:lnTo>
                  <a:lnTo>
                    <a:pt x="65798" y="86652"/>
                  </a:lnTo>
                  <a:lnTo>
                    <a:pt x="65798" y="91262"/>
                  </a:lnTo>
                  <a:lnTo>
                    <a:pt x="63982" y="94970"/>
                  </a:lnTo>
                  <a:lnTo>
                    <a:pt x="56718" y="100558"/>
                  </a:lnTo>
                  <a:lnTo>
                    <a:pt x="51333" y="101955"/>
                  </a:lnTo>
                  <a:lnTo>
                    <a:pt x="37490" y="101955"/>
                  </a:lnTo>
                  <a:lnTo>
                    <a:pt x="31661" y="100406"/>
                  </a:lnTo>
                  <a:lnTo>
                    <a:pt x="21678" y="94183"/>
                  </a:lnTo>
                  <a:lnTo>
                    <a:pt x="19189" y="88506"/>
                  </a:lnTo>
                  <a:lnTo>
                    <a:pt x="19189" y="80251"/>
                  </a:lnTo>
                  <a:lnTo>
                    <a:pt x="0" y="80251"/>
                  </a:lnTo>
                  <a:lnTo>
                    <a:pt x="0" y="89700"/>
                  </a:lnTo>
                  <a:lnTo>
                    <a:pt x="2222" y="97091"/>
                  </a:lnTo>
                  <a:lnTo>
                    <a:pt x="11112" y="107810"/>
                  </a:lnTo>
                  <a:lnTo>
                    <a:pt x="16687" y="111810"/>
                  </a:lnTo>
                  <a:lnTo>
                    <a:pt x="30175" y="117144"/>
                  </a:lnTo>
                  <a:lnTo>
                    <a:pt x="37084" y="118478"/>
                  </a:lnTo>
                  <a:lnTo>
                    <a:pt x="44170" y="118478"/>
                  </a:lnTo>
                  <a:lnTo>
                    <a:pt x="82296" y="99682"/>
                  </a:lnTo>
                  <a:lnTo>
                    <a:pt x="85140" y="86499"/>
                  </a:lnTo>
                  <a:lnTo>
                    <a:pt x="85140" y="77177"/>
                  </a:lnTo>
                  <a:close/>
                </a:path>
                <a:path w="296544" h="118745">
                  <a:moveTo>
                    <a:pt x="164503" y="71120"/>
                  </a:moveTo>
                  <a:lnTo>
                    <a:pt x="164109" y="64947"/>
                  </a:lnTo>
                  <a:lnTo>
                    <a:pt x="163957" y="62471"/>
                  </a:lnTo>
                  <a:lnTo>
                    <a:pt x="162331" y="54533"/>
                  </a:lnTo>
                  <a:lnTo>
                    <a:pt x="145834" y="32308"/>
                  </a:lnTo>
                  <a:lnTo>
                    <a:pt x="145834" y="64833"/>
                  </a:lnTo>
                  <a:lnTo>
                    <a:pt x="109524" y="63652"/>
                  </a:lnTo>
                  <a:lnTo>
                    <a:pt x="110210" y="58242"/>
                  </a:lnTo>
                  <a:lnTo>
                    <a:pt x="112280" y="53733"/>
                  </a:lnTo>
                  <a:lnTo>
                    <a:pt x="119202" y="46443"/>
                  </a:lnTo>
                  <a:lnTo>
                    <a:pt x="123405" y="44615"/>
                  </a:lnTo>
                  <a:lnTo>
                    <a:pt x="134670" y="44615"/>
                  </a:lnTo>
                  <a:lnTo>
                    <a:pt x="139090" y="46736"/>
                  </a:lnTo>
                  <a:lnTo>
                    <a:pt x="144094" y="55206"/>
                  </a:lnTo>
                  <a:lnTo>
                    <a:pt x="145516" y="59867"/>
                  </a:lnTo>
                  <a:lnTo>
                    <a:pt x="145834" y="64833"/>
                  </a:lnTo>
                  <a:lnTo>
                    <a:pt x="145834" y="32308"/>
                  </a:lnTo>
                  <a:lnTo>
                    <a:pt x="144627" y="31559"/>
                  </a:lnTo>
                  <a:lnTo>
                    <a:pt x="137121" y="29248"/>
                  </a:lnTo>
                  <a:lnTo>
                    <a:pt x="128333" y="28473"/>
                  </a:lnTo>
                  <a:lnTo>
                    <a:pt x="121704" y="28473"/>
                  </a:lnTo>
                  <a:lnTo>
                    <a:pt x="91833" y="55778"/>
                  </a:lnTo>
                  <a:lnTo>
                    <a:pt x="90030" y="76365"/>
                  </a:lnTo>
                  <a:lnTo>
                    <a:pt x="90716" y="85128"/>
                  </a:lnTo>
                  <a:lnTo>
                    <a:pt x="113766" y="115506"/>
                  </a:lnTo>
                  <a:lnTo>
                    <a:pt x="130162" y="118478"/>
                  </a:lnTo>
                  <a:lnTo>
                    <a:pt x="138734" y="118478"/>
                  </a:lnTo>
                  <a:lnTo>
                    <a:pt x="164198" y="99783"/>
                  </a:lnTo>
                  <a:lnTo>
                    <a:pt x="152209" y="90271"/>
                  </a:lnTo>
                  <a:lnTo>
                    <a:pt x="148856" y="94653"/>
                  </a:lnTo>
                  <a:lnTo>
                    <a:pt x="145605" y="97777"/>
                  </a:lnTo>
                  <a:lnTo>
                    <a:pt x="139331" y="101485"/>
                  </a:lnTo>
                  <a:lnTo>
                    <a:pt x="135483" y="102412"/>
                  </a:lnTo>
                  <a:lnTo>
                    <a:pt x="124142" y="102412"/>
                  </a:lnTo>
                  <a:lnTo>
                    <a:pt x="118795" y="99999"/>
                  </a:lnTo>
                  <a:lnTo>
                    <a:pt x="110985" y="90360"/>
                  </a:lnTo>
                  <a:lnTo>
                    <a:pt x="108966" y="85204"/>
                  </a:lnTo>
                  <a:lnTo>
                    <a:pt x="108839" y="79717"/>
                  </a:lnTo>
                  <a:lnTo>
                    <a:pt x="164503" y="79717"/>
                  </a:lnTo>
                  <a:lnTo>
                    <a:pt x="164503" y="71120"/>
                  </a:lnTo>
                  <a:close/>
                </a:path>
                <a:path w="296544" h="118745">
                  <a:moveTo>
                    <a:pt x="211099" y="116344"/>
                  </a:moveTo>
                  <a:lnTo>
                    <a:pt x="211023" y="100317"/>
                  </a:lnTo>
                  <a:lnTo>
                    <a:pt x="203720" y="101803"/>
                  </a:lnTo>
                  <a:lnTo>
                    <a:pt x="200190" y="101803"/>
                  </a:lnTo>
                  <a:lnTo>
                    <a:pt x="198577" y="101396"/>
                  </a:lnTo>
                  <a:lnTo>
                    <a:pt x="195986" y="99745"/>
                  </a:lnTo>
                  <a:lnTo>
                    <a:pt x="195338" y="97637"/>
                  </a:lnTo>
                  <a:lnTo>
                    <a:pt x="195338" y="45377"/>
                  </a:lnTo>
                  <a:lnTo>
                    <a:pt x="210718" y="45377"/>
                  </a:lnTo>
                  <a:lnTo>
                    <a:pt x="210718" y="29997"/>
                  </a:lnTo>
                  <a:lnTo>
                    <a:pt x="195338" y="29997"/>
                  </a:lnTo>
                  <a:lnTo>
                    <a:pt x="195338" y="9969"/>
                  </a:lnTo>
                  <a:lnTo>
                    <a:pt x="176682" y="9969"/>
                  </a:lnTo>
                  <a:lnTo>
                    <a:pt x="176682" y="29997"/>
                  </a:lnTo>
                  <a:lnTo>
                    <a:pt x="161607" y="29997"/>
                  </a:lnTo>
                  <a:lnTo>
                    <a:pt x="161607" y="45377"/>
                  </a:lnTo>
                  <a:lnTo>
                    <a:pt x="176682" y="45377"/>
                  </a:lnTo>
                  <a:lnTo>
                    <a:pt x="176682" y="103149"/>
                  </a:lnTo>
                  <a:lnTo>
                    <a:pt x="178777" y="109435"/>
                  </a:lnTo>
                  <a:lnTo>
                    <a:pt x="187159" y="116674"/>
                  </a:lnTo>
                  <a:lnTo>
                    <a:pt x="192138" y="118478"/>
                  </a:lnTo>
                  <a:lnTo>
                    <a:pt x="202222" y="118478"/>
                  </a:lnTo>
                  <a:lnTo>
                    <a:pt x="206603" y="117767"/>
                  </a:lnTo>
                  <a:lnTo>
                    <a:pt x="211099" y="116344"/>
                  </a:lnTo>
                  <a:close/>
                </a:path>
                <a:path w="296544" h="118745">
                  <a:moveTo>
                    <a:pt x="296494" y="29997"/>
                  </a:moveTo>
                  <a:lnTo>
                    <a:pt x="277761" y="29997"/>
                  </a:lnTo>
                  <a:lnTo>
                    <a:pt x="277761" y="91782"/>
                  </a:lnTo>
                  <a:lnTo>
                    <a:pt x="274612" y="98564"/>
                  </a:lnTo>
                  <a:lnTo>
                    <a:pt x="268224" y="101955"/>
                  </a:lnTo>
                  <a:lnTo>
                    <a:pt x="255244" y="101955"/>
                  </a:lnTo>
                  <a:lnTo>
                    <a:pt x="252260" y="100901"/>
                  </a:lnTo>
                  <a:lnTo>
                    <a:pt x="247015" y="96659"/>
                  </a:lnTo>
                  <a:lnTo>
                    <a:pt x="245706" y="92252"/>
                  </a:lnTo>
                  <a:lnTo>
                    <a:pt x="245706" y="29997"/>
                  </a:lnTo>
                  <a:lnTo>
                    <a:pt x="227050" y="29997"/>
                  </a:lnTo>
                  <a:lnTo>
                    <a:pt x="227050" y="85432"/>
                  </a:lnTo>
                  <a:lnTo>
                    <a:pt x="227558" y="93548"/>
                  </a:lnTo>
                  <a:lnTo>
                    <a:pt x="247688" y="118478"/>
                  </a:lnTo>
                  <a:lnTo>
                    <a:pt x="267741" y="118478"/>
                  </a:lnTo>
                  <a:lnTo>
                    <a:pt x="275069" y="116497"/>
                  </a:lnTo>
                  <a:lnTo>
                    <a:pt x="278371" y="112534"/>
                  </a:lnTo>
                  <a:lnTo>
                    <a:pt x="278523" y="116954"/>
                  </a:lnTo>
                  <a:lnTo>
                    <a:pt x="296494" y="116954"/>
                  </a:lnTo>
                  <a:lnTo>
                    <a:pt x="296494" y="29997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9453" y="3995909"/>
              <a:ext cx="74241" cy="120157"/>
            </a:xfrm>
            <a:prstGeom prst="rect">
              <a:avLst/>
            </a:prstGeom>
          </p:spPr>
        </p:pic>
      </p:grpSp>
      <p:sp>
        <p:nvSpPr>
          <p:cNvPr id="29" name="object 29"/>
          <p:cNvSpPr/>
          <p:nvPr/>
        </p:nvSpPr>
        <p:spPr>
          <a:xfrm>
            <a:off x="870153" y="4809350"/>
            <a:ext cx="323850" cy="118745"/>
          </a:xfrm>
          <a:custGeom>
            <a:avLst/>
            <a:gdLst/>
            <a:ahLst/>
            <a:cxnLst/>
            <a:rect l="l" t="t" r="r" b="b"/>
            <a:pathLst>
              <a:path w="323850" h="118745">
                <a:moveTo>
                  <a:pt x="114896" y="1524"/>
                </a:moveTo>
                <a:lnTo>
                  <a:pt x="92176" y="1524"/>
                </a:lnTo>
                <a:lnTo>
                  <a:pt x="57492" y="88061"/>
                </a:lnTo>
                <a:lnTo>
                  <a:pt x="22733" y="1524"/>
                </a:lnTo>
                <a:lnTo>
                  <a:pt x="0" y="1524"/>
                </a:lnTo>
                <a:lnTo>
                  <a:pt x="0" y="116954"/>
                </a:lnTo>
                <a:lnTo>
                  <a:pt x="19189" y="116954"/>
                </a:lnTo>
                <a:lnTo>
                  <a:pt x="19189" y="71386"/>
                </a:lnTo>
                <a:lnTo>
                  <a:pt x="15455" y="24904"/>
                </a:lnTo>
                <a:lnTo>
                  <a:pt x="50330" y="116954"/>
                </a:lnTo>
                <a:lnTo>
                  <a:pt x="64490" y="116954"/>
                </a:lnTo>
                <a:lnTo>
                  <a:pt x="99441" y="25057"/>
                </a:lnTo>
                <a:lnTo>
                  <a:pt x="95707" y="71386"/>
                </a:lnTo>
                <a:lnTo>
                  <a:pt x="95707" y="116954"/>
                </a:lnTo>
                <a:lnTo>
                  <a:pt x="114896" y="116954"/>
                </a:lnTo>
                <a:lnTo>
                  <a:pt x="114896" y="1524"/>
                </a:lnTo>
                <a:close/>
              </a:path>
              <a:path w="323850" h="118745">
                <a:moveTo>
                  <a:pt x="201663" y="113004"/>
                </a:moveTo>
                <a:lnTo>
                  <a:pt x="200875" y="111175"/>
                </a:lnTo>
                <a:lnTo>
                  <a:pt x="199732" y="108534"/>
                </a:lnTo>
                <a:lnTo>
                  <a:pt x="198767" y="102641"/>
                </a:lnTo>
                <a:lnTo>
                  <a:pt x="198767" y="101574"/>
                </a:lnTo>
                <a:lnTo>
                  <a:pt x="198767" y="76911"/>
                </a:lnTo>
                <a:lnTo>
                  <a:pt x="198678" y="48120"/>
                </a:lnTo>
                <a:lnTo>
                  <a:pt x="197116" y="44399"/>
                </a:lnTo>
                <a:lnTo>
                  <a:pt x="195643" y="40894"/>
                </a:lnTo>
                <a:lnTo>
                  <a:pt x="183184" y="30962"/>
                </a:lnTo>
                <a:lnTo>
                  <a:pt x="175348" y="28473"/>
                </a:lnTo>
                <a:lnTo>
                  <a:pt x="165874" y="28473"/>
                </a:lnTo>
                <a:lnTo>
                  <a:pt x="130848" y="49314"/>
                </a:lnTo>
                <a:lnTo>
                  <a:pt x="130848" y="57416"/>
                </a:lnTo>
                <a:lnTo>
                  <a:pt x="149504" y="57416"/>
                </a:lnTo>
                <a:lnTo>
                  <a:pt x="149504" y="53174"/>
                </a:lnTo>
                <a:lnTo>
                  <a:pt x="150888" y="49949"/>
                </a:lnTo>
                <a:lnTo>
                  <a:pt x="156451" y="45504"/>
                </a:lnTo>
                <a:lnTo>
                  <a:pt x="160235" y="44399"/>
                </a:lnTo>
                <a:lnTo>
                  <a:pt x="170141" y="44399"/>
                </a:lnTo>
                <a:lnTo>
                  <a:pt x="173926" y="45631"/>
                </a:lnTo>
                <a:lnTo>
                  <a:pt x="176377" y="48120"/>
                </a:lnTo>
                <a:lnTo>
                  <a:pt x="178866" y="50584"/>
                </a:lnTo>
                <a:lnTo>
                  <a:pt x="180111" y="53936"/>
                </a:lnTo>
                <a:lnTo>
                  <a:pt x="180111" y="62445"/>
                </a:lnTo>
                <a:lnTo>
                  <a:pt x="180111" y="76911"/>
                </a:lnTo>
                <a:lnTo>
                  <a:pt x="180111" y="91071"/>
                </a:lnTo>
                <a:lnTo>
                  <a:pt x="178917" y="93484"/>
                </a:lnTo>
                <a:lnTo>
                  <a:pt x="176631" y="95846"/>
                </a:lnTo>
                <a:lnTo>
                  <a:pt x="169913" y="100431"/>
                </a:lnTo>
                <a:lnTo>
                  <a:pt x="165925" y="101574"/>
                </a:lnTo>
                <a:lnTo>
                  <a:pt x="156718" y="101574"/>
                </a:lnTo>
                <a:lnTo>
                  <a:pt x="153314" y="100444"/>
                </a:lnTo>
                <a:lnTo>
                  <a:pt x="148920" y="95935"/>
                </a:lnTo>
                <a:lnTo>
                  <a:pt x="147828" y="93154"/>
                </a:lnTo>
                <a:lnTo>
                  <a:pt x="147828" y="81495"/>
                </a:lnTo>
                <a:lnTo>
                  <a:pt x="155003" y="77190"/>
                </a:lnTo>
                <a:lnTo>
                  <a:pt x="169341" y="76911"/>
                </a:lnTo>
                <a:lnTo>
                  <a:pt x="180111" y="76911"/>
                </a:lnTo>
                <a:lnTo>
                  <a:pt x="180111" y="62445"/>
                </a:lnTo>
                <a:lnTo>
                  <a:pt x="168465" y="62445"/>
                </a:lnTo>
                <a:lnTo>
                  <a:pt x="160045" y="62903"/>
                </a:lnTo>
                <a:lnTo>
                  <a:pt x="129095" y="82105"/>
                </a:lnTo>
                <a:lnTo>
                  <a:pt x="129095" y="99263"/>
                </a:lnTo>
                <a:lnTo>
                  <a:pt x="131864" y="105600"/>
                </a:lnTo>
                <a:lnTo>
                  <a:pt x="142925" y="115912"/>
                </a:lnTo>
                <a:lnTo>
                  <a:pt x="150215" y="118478"/>
                </a:lnTo>
                <a:lnTo>
                  <a:pt x="164680" y="118478"/>
                </a:lnTo>
                <a:lnTo>
                  <a:pt x="169519" y="117411"/>
                </a:lnTo>
                <a:lnTo>
                  <a:pt x="177990" y="113131"/>
                </a:lnTo>
                <a:lnTo>
                  <a:pt x="180390" y="111760"/>
                </a:lnTo>
                <a:lnTo>
                  <a:pt x="180949" y="111175"/>
                </a:lnTo>
                <a:lnTo>
                  <a:pt x="181025" y="111937"/>
                </a:lnTo>
                <a:lnTo>
                  <a:pt x="181787" y="113868"/>
                </a:lnTo>
                <a:lnTo>
                  <a:pt x="183235" y="116954"/>
                </a:lnTo>
                <a:lnTo>
                  <a:pt x="201663" y="116954"/>
                </a:lnTo>
                <a:lnTo>
                  <a:pt x="201663" y="113004"/>
                </a:lnTo>
                <a:close/>
              </a:path>
              <a:path w="323850" h="118745">
                <a:moveTo>
                  <a:pt x="240525" y="29997"/>
                </a:moveTo>
                <a:lnTo>
                  <a:pt x="221792" y="29997"/>
                </a:lnTo>
                <a:lnTo>
                  <a:pt x="221792" y="116954"/>
                </a:lnTo>
                <a:lnTo>
                  <a:pt x="240525" y="116954"/>
                </a:lnTo>
                <a:lnTo>
                  <a:pt x="240525" y="29997"/>
                </a:lnTo>
                <a:close/>
              </a:path>
              <a:path w="323850" h="118745">
                <a:moveTo>
                  <a:pt x="241960" y="7569"/>
                </a:moveTo>
                <a:lnTo>
                  <a:pt x="241020" y="5118"/>
                </a:lnTo>
                <a:lnTo>
                  <a:pt x="237274" y="1028"/>
                </a:lnTo>
                <a:lnTo>
                  <a:pt x="234657" y="0"/>
                </a:lnTo>
                <a:lnTo>
                  <a:pt x="227876" y="0"/>
                </a:lnTo>
                <a:lnTo>
                  <a:pt x="225247" y="1028"/>
                </a:lnTo>
                <a:lnTo>
                  <a:pt x="221627" y="5118"/>
                </a:lnTo>
                <a:lnTo>
                  <a:pt x="220726" y="7569"/>
                </a:lnTo>
                <a:lnTo>
                  <a:pt x="220726" y="13220"/>
                </a:lnTo>
                <a:lnTo>
                  <a:pt x="221627" y="15595"/>
                </a:lnTo>
                <a:lnTo>
                  <a:pt x="223418" y="17627"/>
                </a:lnTo>
                <a:lnTo>
                  <a:pt x="225247" y="19634"/>
                </a:lnTo>
                <a:lnTo>
                  <a:pt x="227876" y="20637"/>
                </a:lnTo>
                <a:lnTo>
                  <a:pt x="234657" y="20637"/>
                </a:lnTo>
                <a:lnTo>
                  <a:pt x="237274" y="19634"/>
                </a:lnTo>
                <a:lnTo>
                  <a:pt x="241020" y="15621"/>
                </a:lnTo>
                <a:lnTo>
                  <a:pt x="241960" y="13220"/>
                </a:lnTo>
                <a:lnTo>
                  <a:pt x="241960" y="7569"/>
                </a:lnTo>
                <a:close/>
              </a:path>
              <a:path w="323850" h="118745">
                <a:moveTo>
                  <a:pt x="323430" y="60312"/>
                </a:moveTo>
                <a:lnTo>
                  <a:pt x="303403" y="28473"/>
                </a:lnTo>
                <a:lnTo>
                  <a:pt x="283832" y="28473"/>
                </a:lnTo>
                <a:lnTo>
                  <a:pt x="276313" y="31102"/>
                </a:lnTo>
                <a:lnTo>
                  <a:pt x="272148" y="36360"/>
                </a:lnTo>
                <a:lnTo>
                  <a:pt x="271843" y="29997"/>
                </a:lnTo>
                <a:lnTo>
                  <a:pt x="254063" y="29997"/>
                </a:lnTo>
                <a:lnTo>
                  <a:pt x="254063" y="116954"/>
                </a:lnTo>
                <a:lnTo>
                  <a:pt x="272719" y="116954"/>
                </a:lnTo>
                <a:lnTo>
                  <a:pt x="272719" y="56349"/>
                </a:lnTo>
                <a:lnTo>
                  <a:pt x="274370" y="53098"/>
                </a:lnTo>
                <a:lnTo>
                  <a:pt x="276745" y="50380"/>
                </a:lnTo>
                <a:lnTo>
                  <a:pt x="282930" y="46012"/>
                </a:lnTo>
                <a:lnTo>
                  <a:pt x="286499" y="44932"/>
                </a:lnTo>
                <a:lnTo>
                  <a:pt x="290537" y="44932"/>
                </a:lnTo>
                <a:lnTo>
                  <a:pt x="295262" y="44932"/>
                </a:lnTo>
                <a:lnTo>
                  <a:pt x="298792" y="46075"/>
                </a:lnTo>
                <a:lnTo>
                  <a:pt x="303517" y="50673"/>
                </a:lnTo>
                <a:lnTo>
                  <a:pt x="304698" y="54724"/>
                </a:lnTo>
                <a:lnTo>
                  <a:pt x="304698" y="116954"/>
                </a:lnTo>
                <a:lnTo>
                  <a:pt x="323430" y="116954"/>
                </a:lnTo>
                <a:lnTo>
                  <a:pt x="323430" y="6031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89954" y="47993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248879" y="4810759"/>
            <a:ext cx="339725" cy="147320"/>
          </a:xfrm>
          <a:custGeom>
            <a:avLst/>
            <a:gdLst/>
            <a:ahLst/>
            <a:cxnLst/>
            <a:rect l="l" t="t" r="r" b="b"/>
            <a:pathLst>
              <a:path w="339725" h="147320">
                <a:moveTo>
                  <a:pt x="71805" y="99060"/>
                </a:moveTo>
                <a:lnTo>
                  <a:pt x="19265" y="99060"/>
                </a:lnTo>
                <a:lnTo>
                  <a:pt x="19265" y="0"/>
                </a:lnTo>
                <a:lnTo>
                  <a:pt x="0" y="0"/>
                </a:lnTo>
                <a:lnTo>
                  <a:pt x="0" y="99060"/>
                </a:lnTo>
                <a:lnTo>
                  <a:pt x="0" y="115570"/>
                </a:lnTo>
                <a:lnTo>
                  <a:pt x="71805" y="115570"/>
                </a:lnTo>
                <a:lnTo>
                  <a:pt x="71805" y="99060"/>
                </a:lnTo>
                <a:close/>
              </a:path>
              <a:path w="339725" h="147320">
                <a:moveTo>
                  <a:pt x="162814" y="70472"/>
                </a:moveTo>
                <a:lnTo>
                  <a:pt x="162052" y="61633"/>
                </a:lnTo>
                <a:lnTo>
                  <a:pt x="159981" y="53530"/>
                </a:lnTo>
                <a:lnTo>
                  <a:pt x="156603" y="46177"/>
                </a:lnTo>
                <a:lnTo>
                  <a:pt x="154508" y="43218"/>
                </a:lnTo>
                <a:lnTo>
                  <a:pt x="151930" y="39560"/>
                </a:lnTo>
                <a:lnTo>
                  <a:pt x="146113" y="34099"/>
                </a:lnTo>
                <a:lnTo>
                  <a:pt x="144081" y="32931"/>
                </a:lnTo>
                <a:lnTo>
                  <a:pt x="144081" y="63614"/>
                </a:lnTo>
                <a:lnTo>
                  <a:pt x="144030" y="80924"/>
                </a:lnTo>
                <a:lnTo>
                  <a:pt x="142227" y="87477"/>
                </a:lnTo>
                <a:lnTo>
                  <a:pt x="135128" y="98234"/>
                </a:lnTo>
                <a:lnTo>
                  <a:pt x="129921" y="100926"/>
                </a:lnTo>
                <a:lnTo>
                  <a:pt x="116039" y="100926"/>
                </a:lnTo>
                <a:lnTo>
                  <a:pt x="110744" y="98196"/>
                </a:lnTo>
                <a:lnTo>
                  <a:pt x="103670" y="87287"/>
                </a:lnTo>
                <a:lnTo>
                  <a:pt x="101955" y="80924"/>
                </a:lnTo>
                <a:lnTo>
                  <a:pt x="101904" y="63614"/>
                </a:lnTo>
                <a:lnTo>
                  <a:pt x="103670" y="57048"/>
                </a:lnTo>
                <a:lnTo>
                  <a:pt x="110744" y="45974"/>
                </a:lnTo>
                <a:lnTo>
                  <a:pt x="115989" y="43218"/>
                </a:lnTo>
                <a:lnTo>
                  <a:pt x="129895" y="43218"/>
                </a:lnTo>
                <a:lnTo>
                  <a:pt x="135166" y="45974"/>
                </a:lnTo>
                <a:lnTo>
                  <a:pt x="142290" y="57048"/>
                </a:lnTo>
                <a:lnTo>
                  <a:pt x="144081" y="63614"/>
                </a:lnTo>
                <a:lnTo>
                  <a:pt x="144081" y="32931"/>
                </a:lnTo>
                <a:lnTo>
                  <a:pt x="139344" y="30187"/>
                </a:lnTo>
                <a:lnTo>
                  <a:pt x="131660" y="27863"/>
                </a:lnTo>
                <a:lnTo>
                  <a:pt x="122910" y="27063"/>
                </a:lnTo>
                <a:lnTo>
                  <a:pt x="114223" y="27863"/>
                </a:lnTo>
                <a:lnTo>
                  <a:pt x="85915" y="54000"/>
                </a:lnTo>
                <a:lnTo>
                  <a:pt x="83261" y="73215"/>
                </a:lnTo>
                <a:lnTo>
                  <a:pt x="83908" y="81978"/>
                </a:lnTo>
                <a:lnTo>
                  <a:pt x="106578" y="113906"/>
                </a:lnTo>
                <a:lnTo>
                  <a:pt x="123063" y="117068"/>
                </a:lnTo>
                <a:lnTo>
                  <a:pt x="131762" y="116281"/>
                </a:lnTo>
                <a:lnTo>
                  <a:pt x="160147" y="90208"/>
                </a:lnTo>
                <a:lnTo>
                  <a:pt x="162801" y="73215"/>
                </a:lnTo>
                <a:lnTo>
                  <a:pt x="162814" y="70472"/>
                </a:lnTo>
                <a:close/>
              </a:path>
              <a:path w="339725" h="147320">
                <a:moveTo>
                  <a:pt x="251929" y="70472"/>
                </a:moveTo>
                <a:lnTo>
                  <a:pt x="235229" y="34099"/>
                </a:lnTo>
                <a:lnTo>
                  <a:pt x="233197" y="32931"/>
                </a:lnTo>
                <a:lnTo>
                  <a:pt x="233197" y="63614"/>
                </a:lnTo>
                <a:lnTo>
                  <a:pt x="233146" y="80924"/>
                </a:lnTo>
                <a:lnTo>
                  <a:pt x="231343" y="87477"/>
                </a:lnTo>
                <a:lnTo>
                  <a:pt x="224231" y="98234"/>
                </a:lnTo>
                <a:lnTo>
                  <a:pt x="219036" y="100926"/>
                </a:lnTo>
                <a:lnTo>
                  <a:pt x="205155" y="100926"/>
                </a:lnTo>
                <a:lnTo>
                  <a:pt x="199859" y="98196"/>
                </a:lnTo>
                <a:lnTo>
                  <a:pt x="192773" y="87287"/>
                </a:lnTo>
                <a:lnTo>
                  <a:pt x="191071" y="80924"/>
                </a:lnTo>
                <a:lnTo>
                  <a:pt x="191008" y="63614"/>
                </a:lnTo>
                <a:lnTo>
                  <a:pt x="192773" y="57048"/>
                </a:lnTo>
                <a:lnTo>
                  <a:pt x="199859" y="45974"/>
                </a:lnTo>
                <a:lnTo>
                  <a:pt x="205105" y="43218"/>
                </a:lnTo>
                <a:lnTo>
                  <a:pt x="219011" y="43218"/>
                </a:lnTo>
                <a:lnTo>
                  <a:pt x="224269" y="45974"/>
                </a:lnTo>
                <a:lnTo>
                  <a:pt x="231406" y="57048"/>
                </a:lnTo>
                <a:lnTo>
                  <a:pt x="233197" y="63614"/>
                </a:lnTo>
                <a:lnTo>
                  <a:pt x="233197" y="32931"/>
                </a:lnTo>
                <a:lnTo>
                  <a:pt x="228460" y="30187"/>
                </a:lnTo>
                <a:lnTo>
                  <a:pt x="220764" y="27863"/>
                </a:lnTo>
                <a:lnTo>
                  <a:pt x="212026" y="27063"/>
                </a:lnTo>
                <a:lnTo>
                  <a:pt x="203327" y="27863"/>
                </a:lnTo>
                <a:lnTo>
                  <a:pt x="175018" y="54000"/>
                </a:lnTo>
                <a:lnTo>
                  <a:pt x="172377" y="73215"/>
                </a:lnTo>
                <a:lnTo>
                  <a:pt x="173024" y="81978"/>
                </a:lnTo>
                <a:lnTo>
                  <a:pt x="195681" y="113906"/>
                </a:lnTo>
                <a:lnTo>
                  <a:pt x="212178" y="117068"/>
                </a:lnTo>
                <a:lnTo>
                  <a:pt x="220878" y="116281"/>
                </a:lnTo>
                <a:lnTo>
                  <a:pt x="249250" y="90208"/>
                </a:lnTo>
                <a:lnTo>
                  <a:pt x="251917" y="73215"/>
                </a:lnTo>
                <a:lnTo>
                  <a:pt x="251929" y="70472"/>
                </a:lnTo>
                <a:close/>
              </a:path>
              <a:path w="339725" h="147320">
                <a:moveTo>
                  <a:pt x="339369" y="71386"/>
                </a:moveTo>
                <a:lnTo>
                  <a:pt x="338810" y="62039"/>
                </a:lnTo>
                <a:lnTo>
                  <a:pt x="337146" y="53594"/>
                </a:lnTo>
                <a:lnTo>
                  <a:pt x="334378" y="46062"/>
                </a:lnTo>
                <a:lnTo>
                  <a:pt x="332879" y="43522"/>
                </a:lnTo>
                <a:lnTo>
                  <a:pt x="330492" y="39446"/>
                </a:lnTo>
                <a:lnTo>
                  <a:pt x="325615" y="34074"/>
                </a:lnTo>
                <a:lnTo>
                  <a:pt x="320636" y="30797"/>
                </a:lnTo>
                <a:lnTo>
                  <a:pt x="320636" y="63614"/>
                </a:lnTo>
                <a:lnTo>
                  <a:pt x="320636" y="80746"/>
                </a:lnTo>
                <a:lnTo>
                  <a:pt x="319036" y="87350"/>
                </a:lnTo>
                <a:lnTo>
                  <a:pt x="312635" y="98209"/>
                </a:lnTo>
                <a:lnTo>
                  <a:pt x="307657" y="100926"/>
                </a:lnTo>
                <a:lnTo>
                  <a:pt x="293217" y="100926"/>
                </a:lnTo>
                <a:lnTo>
                  <a:pt x="287540" y="97751"/>
                </a:lnTo>
                <a:lnTo>
                  <a:pt x="283857" y="91414"/>
                </a:lnTo>
                <a:lnTo>
                  <a:pt x="283857" y="53187"/>
                </a:lnTo>
                <a:lnTo>
                  <a:pt x="287489" y="46736"/>
                </a:lnTo>
                <a:lnTo>
                  <a:pt x="293116" y="43522"/>
                </a:lnTo>
                <a:lnTo>
                  <a:pt x="307606" y="43522"/>
                </a:lnTo>
                <a:lnTo>
                  <a:pt x="312635" y="46215"/>
                </a:lnTo>
                <a:lnTo>
                  <a:pt x="319036" y="57035"/>
                </a:lnTo>
                <a:lnTo>
                  <a:pt x="320636" y="63614"/>
                </a:lnTo>
                <a:lnTo>
                  <a:pt x="320636" y="30797"/>
                </a:lnTo>
                <a:lnTo>
                  <a:pt x="319671" y="30162"/>
                </a:lnTo>
                <a:lnTo>
                  <a:pt x="312762" y="27838"/>
                </a:lnTo>
                <a:lnTo>
                  <a:pt x="304876" y="27063"/>
                </a:lnTo>
                <a:lnTo>
                  <a:pt x="294055" y="27063"/>
                </a:lnTo>
                <a:lnTo>
                  <a:pt x="286740" y="29400"/>
                </a:lnTo>
                <a:lnTo>
                  <a:pt x="282905" y="34074"/>
                </a:lnTo>
                <a:lnTo>
                  <a:pt x="282486" y="28587"/>
                </a:lnTo>
                <a:lnTo>
                  <a:pt x="265125" y="28587"/>
                </a:lnTo>
                <a:lnTo>
                  <a:pt x="265125" y="147231"/>
                </a:lnTo>
                <a:lnTo>
                  <a:pt x="283857" y="147231"/>
                </a:lnTo>
                <a:lnTo>
                  <a:pt x="283857" y="111175"/>
                </a:lnTo>
                <a:lnTo>
                  <a:pt x="287464" y="115100"/>
                </a:lnTo>
                <a:lnTo>
                  <a:pt x="294538" y="117068"/>
                </a:lnTo>
                <a:lnTo>
                  <a:pt x="305104" y="117068"/>
                </a:lnTo>
                <a:lnTo>
                  <a:pt x="312864" y="116281"/>
                </a:lnTo>
                <a:lnTo>
                  <a:pt x="319684" y="113919"/>
                </a:lnTo>
                <a:lnTo>
                  <a:pt x="323748" y="111175"/>
                </a:lnTo>
                <a:lnTo>
                  <a:pt x="325539" y="109969"/>
                </a:lnTo>
                <a:lnTo>
                  <a:pt x="330454" y="104432"/>
                </a:lnTo>
                <a:lnTo>
                  <a:pt x="332486" y="100926"/>
                </a:lnTo>
                <a:lnTo>
                  <a:pt x="334327" y="97751"/>
                </a:lnTo>
                <a:lnTo>
                  <a:pt x="337134" y="90233"/>
                </a:lnTo>
                <a:lnTo>
                  <a:pt x="338810" y="81991"/>
                </a:lnTo>
                <a:lnTo>
                  <a:pt x="339369" y="72986"/>
                </a:lnTo>
                <a:lnTo>
                  <a:pt x="339369" y="7138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77254" y="2556282"/>
            <a:ext cx="9398635" cy="2414270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515"/>
              </a:spcBef>
              <a:tabLst>
                <a:tab pos="558165" algn="l"/>
              </a:tabLst>
            </a:pPr>
            <a:r>
              <a:rPr sz="1275" spc="270" baseline="300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sz="1275" spc="270" baseline="3000" dirty="0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sz="950" spc="5" dirty="0">
                <a:solidFill>
                  <a:srgbClr val="FFFF00"/>
                </a:solidFill>
                <a:latin typeface="Roboto"/>
                <a:cs typeface="Roboto"/>
              </a:rPr>
              <a:t>generate_text_log(key):</a:t>
            </a:r>
            <a:r>
              <a:rPr sz="950" spc="6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10" dirty="0">
                <a:solidFill>
                  <a:srgbClr val="FFFF00"/>
                </a:solidFill>
                <a:latin typeface="Roboto"/>
                <a:cs typeface="Roboto"/>
              </a:rPr>
              <a:t>This</a:t>
            </a:r>
            <a:r>
              <a:rPr sz="950" spc="6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5" dirty="0">
                <a:solidFill>
                  <a:srgbClr val="FFFF00"/>
                </a:solidFill>
                <a:latin typeface="Roboto"/>
                <a:cs typeface="Roboto"/>
              </a:rPr>
              <a:t>function</a:t>
            </a:r>
            <a:r>
              <a:rPr sz="95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10" dirty="0">
                <a:solidFill>
                  <a:srgbClr val="FFFF00"/>
                </a:solidFill>
                <a:latin typeface="Roboto"/>
                <a:cs typeface="Roboto"/>
              </a:rPr>
              <a:t>writes</a:t>
            </a:r>
            <a:r>
              <a:rPr sz="950" spc="6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5" dirty="0">
                <a:solidFill>
                  <a:srgbClr val="FFFF00"/>
                </a:solidFill>
                <a:latin typeface="Roboto"/>
                <a:cs typeface="Roboto"/>
              </a:rPr>
              <a:t>the</a:t>
            </a:r>
            <a:r>
              <a:rPr sz="950" spc="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10" dirty="0">
                <a:solidFill>
                  <a:srgbClr val="FFFF00"/>
                </a:solidFill>
                <a:latin typeface="Roboto"/>
                <a:cs typeface="Roboto"/>
              </a:rPr>
              <a:t>pressed </a:t>
            </a:r>
            <a:r>
              <a:rPr sz="950" dirty="0">
                <a:solidFill>
                  <a:srgbClr val="FFFF00"/>
                </a:solidFill>
                <a:latin typeface="Roboto"/>
                <a:cs typeface="Roboto"/>
              </a:rPr>
              <a:t>keys</a:t>
            </a:r>
            <a:r>
              <a:rPr sz="950" spc="6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15" dirty="0">
                <a:solidFill>
                  <a:srgbClr val="FFFF00"/>
                </a:solidFill>
                <a:latin typeface="Roboto"/>
                <a:cs typeface="Roboto"/>
              </a:rPr>
              <a:t>to</a:t>
            </a:r>
            <a:r>
              <a:rPr sz="950" spc="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dirty="0">
                <a:solidFill>
                  <a:srgbClr val="FFFF00"/>
                </a:solidFill>
                <a:latin typeface="Roboto"/>
                <a:cs typeface="Roboto"/>
              </a:rPr>
              <a:t>a</a:t>
            </a:r>
            <a:r>
              <a:rPr sz="9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dirty="0">
                <a:solidFill>
                  <a:srgbClr val="FFFF00"/>
                </a:solidFill>
                <a:latin typeface="Roboto"/>
                <a:cs typeface="Roboto"/>
              </a:rPr>
              <a:t>text</a:t>
            </a:r>
            <a:r>
              <a:rPr sz="950" spc="6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10" dirty="0">
                <a:solidFill>
                  <a:srgbClr val="FFFF00"/>
                </a:solidFill>
                <a:latin typeface="Roboto"/>
                <a:cs typeface="Roboto"/>
              </a:rPr>
              <a:t>ﬁle</a:t>
            </a:r>
            <a:r>
              <a:rPr sz="950" spc="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10" dirty="0">
                <a:solidFill>
                  <a:srgbClr val="FFFF00"/>
                </a:solidFill>
                <a:latin typeface="Roboto"/>
                <a:cs typeface="Roboto"/>
              </a:rPr>
              <a:t>named </a:t>
            </a:r>
            <a:r>
              <a:rPr sz="950" spc="-5" dirty="0">
                <a:solidFill>
                  <a:srgbClr val="FFFF00"/>
                </a:solidFill>
                <a:latin typeface="Roboto"/>
                <a:cs typeface="Roboto"/>
              </a:rPr>
              <a:t>'key_log.txt'.</a:t>
            </a:r>
            <a:endParaRPr sz="950">
              <a:latin typeface="Roboto"/>
              <a:cs typeface="Roboto"/>
            </a:endParaRPr>
          </a:p>
          <a:p>
            <a:pPr marL="290830">
              <a:lnSpc>
                <a:spcPct val="100000"/>
              </a:lnSpc>
              <a:spcBef>
                <a:spcPts val="415"/>
              </a:spcBef>
              <a:tabLst>
                <a:tab pos="558165" algn="l"/>
              </a:tabLst>
            </a:pPr>
            <a:r>
              <a:rPr sz="1275" spc="270" baseline="300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sz="1275" spc="270" baseline="3000" dirty="0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sz="950" spc="5" dirty="0">
                <a:solidFill>
                  <a:srgbClr val="FFFF00"/>
                </a:solidFill>
                <a:latin typeface="Roboto"/>
                <a:cs typeface="Roboto"/>
              </a:rPr>
              <a:t>generate_json_ﬁle(keys_used):</a:t>
            </a:r>
            <a:r>
              <a:rPr sz="950" spc="6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10" dirty="0">
                <a:solidFill>
                  <a:srgbClr val="FFFF00"/>
                </a:solidFill>
                <a:latin typeface="Roboto"/>
                <a:cs typeface="Roboto"/>
              </a:rPr>
              <a:t>This</a:t>
            </a:r>
            <a:r>
              <a:rPr sz="950" spc="7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5" dirty="0">
                <a:solidFill>
                  <a:srgbClr val="FFFF00"/>
                </a:solidFill>
                <a:latin typeface="Roboto"/>
                <a:cs typeface="Roboto"/>
              </a:rPr>
              <a:t>function</a:t>
            </a:r>
            <a:r>
              <a:rPr sz="9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5" dirty="0">
                <a:solidFill>
                  <a:srgbClr val="FFFF00"/>
                </a:solidFill>
                <a:latin typeface="Roboto"/>
                <a:cs typeface="Roboto"/>
              </a:rPr>
              <a:t>generates</a:t>
            </a:r>
            <a:r>
              <a:rPr sz="950" spc="7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dirty="0">
                <a:solidFill>
                  <a:srgbClr val="FFFF00"/>
                </a:solidFill>
                <a:latin typeface="Roboto"/>
                <a:cs typeface="Roboto"/>
              </a:rPr>
              <a:t>a</a:t>
            </a:r>
            <a:r>
              <a:rPr sz="950" spc="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25" dirty="0">
                <a:solidFill>
                  <a:srgbClr val="FFFF00"/>
                </a:solidFill>
                <a:latin typeface="Roboto"/>
                <a:cs typeface="Roboto"/>
              </a:rPr>
              <a:t>JSON</a:t>
            </a:r>
            <a:r>
              <a:rPr sz="950" spc="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10" dirty="0">
                <a:solidFill>
                  <a:srgbClr val="FFFF00"/>
                </a:solidFill>
                <a:latin typeface="Roboto"/>
                <a:cs typeface="Roboto"/>
              </a:rPr>
              <a:t>ﬁle</a:t>
            </a:r>
            <a:r>
              <a:rPr sz="950" spc="5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10" dirty="0">
                <a:solidFill>
                  <a:srgbClr val="FFFF00"/>
                </a:solidFill>
                <a:latin typeface="Roboto"/>
                <a:cs typeface="Roboto"/>
              </a:rPr>
              <a:t>named</a:t>
            </a:r>
            <a:r>
              <a:rPr sz="9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-10" dirty="0">
                <a:solidFill>
                  <a:srgbClr val="FFFF00"/>
                </a:solidFill>
                <a:latin typeface="Roboto"/>
                <a:cs typeface="Roboto"/>
              </a:rPr>
              <a:t>'key_log.json'</a:t>
            </a:r>
            <a:r>
              <a:rPr sz="9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dirty="0">
                <a:solidFill>
                  <a:srgbClr val="FFFF00"/>
                </a:solidFill>
                <a:latin typeface="Roboto"/>
                <a:cs typeface="Roboto"/>
              </a:rPr>
              <a:t>containing</a:t>
            </a:r>
            <a:r>
              <a:rPr sz="950" spc="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5" dirty="0">
                <a:solidFill>
                  <a:srgbClr val="FFFF00"/>
                </a:solidFill>
                <a:latin typeface="Roboto"/>
                <a:cs typeface="Roboto"/>
              </a:rPr>
              <a:t>the</a:t>
            </a:r>
            <a:r>
              <a:rPr sz="950" spc="5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15" dirty="0">
                <a:solidFill>
                  <a:srgbClr val="FFFF00"/>
                </a:solidFill>
                <a:latin typeface="Roboto"/>
                <a:cs typeface="Roboto"/>
              </a:rPr>
              <a:t>list</a:t>
            </a:r>
            <a:r>
              <a:rPr sz="950" spc="7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dirty="0">
                <a:solidFill>
                  <a:srgbClr val="FFFF00"/>
                </a:solidFill>
                <a:latin typeface="Roboto"/>
                <a:cs typeface="Roboto"/>
              </a:rPr>
              <a:t>of</a:t>
            </a:r>
            <a:r>
              <a:rPr sz="950" spc="5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dirty="0">
                <a:solidFill>
                  <a:srgbClr val="FFFF00"/>
                </a:solidFill>
                <a:latin typeface="Roboto"/>
                <a:cs typeface="Roboto"/>
              </a:rPr>
              <a:t>keys</a:t>
            </a:r>
            <a:r>
              <a:rPr sz="950" spc="6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5" dirty="0">
                <a:solidFill>
                  <a:srgbClr val="FFFF00"/>
                </a:solidFill>
                <a:latin typeface="Roboto"/>
                <a:cs typeface="Roboto"/>
              </a:rPr>
              <a:t>pressed.</a:t>
            </a:r>
            <a:endParaRPr sz="950">
              <a:latin typeface="Roboto"/>
              <a:cs typeface="Roboto"/>
            </a:endParaRPr>
          </a:p>
          <a:p>
            <a:pPr marL="290830">
              <a:lnSpc>
                <a:spcPct val="100000"/>
              </a:lnSpc>
              <a:spcBef>
                <a:spcPts val="415"/>
              </a:spcBef>
              <a:tabLst>
                <a:tab pos="558165" algn="l"/>
              </a:tabLst>
            </a:pPr>
            <a:r>
              <a:rPr sz="1275" spc="270" baseline="300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sz="1275" spc="270" baseline="3000" dirty="0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sz="950" spc="5" dirty="0">
                <a:solidFill>
                  <a:srgbClr val="FFFF00"/>
                </a:solidFill>
                <a:latin typeface="Roboto"/>
                <a:cs typeface="Roboto"/>
              </a:rPr>
              <a:t>on_press(key):</a:t>
            </a:r>
            <a:r>
              <a:rPr sz="950" spc="6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10" dirty="0">
                <a:solidFill>
                  <a:srgbClr val="FFFF00"/>
                </a:solidFill>
                <a:latin typeface="Roboto"/>
                <a:cs typeface="Roboto"/>
              </a:rPr>
              <a:t>This</a:t>
            </a:r>
            <a:r>
              <a:rPr sz="950" spc="6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5" dirty="0">
                <a:solidFill>
                  <a:srgbClr val="FFFF00"/>
                </a:solidFill>
                <a:latin typeface="Roboto"/>
                <a:cs typeface="Roboto"/>
              </a:rPr>
              <a:t>function</a:t>
            </a:r>
            <a:r>
              <a:rPr sz="9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10" dirty="0">
                <a:solidFill>
                  <a:srgbClr val="FFFF00"/>
                </a:solidFill>
                <a:latin typeface="Roboto"/>
                <a:cs typeface="Roboto"/>
              </a:rPr>
              <a:t>is</a:t>
            </a:r>
            <a:r>
              <a:rPr sz="950" spc="6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15" dirty="0">
                <a:solidFill>
                  <a:srgbClr val="FFFF00"/>
                </a:solidFill>
                <a:latin typeface="Roboto"/>
                <a:cs typeface="Roboto"/>
              </a:rPr>
              <a:t>called </a:t>
            </a:r>
            <a:r>
              <a:rPr sz="950" spc="-10" dirty="0">
                <a:solidFill>
                  <a:srgbClr val="FFFF00"/>
                </a:solidFill>
                <a:latin typeface="Roboto"/>
                <a:cs typeface="Roboto"/>
              </a:rPr>
              <a:t>when</a:t>
            </a:r>
            <a:r>
              <a:rPr sz="95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dirty="0">
                <a:solidFill>
                  <a:srgbClr val="FFFF00"/>
                </a:solidFill>
                <a:latin typeface="Roboto"/>
                <a:cs typeface="Roboto"/>
              </a:rPr>
              <a:t>a</a:t>
            </a:r>
            <a:r>
              <a:rPr sz="950" spc="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5" dirty="0">
                <a:solidFill>
                  <a:srgbClr val="FFFF00"/>
                </a:solidFill>
                <a:latin typeface="Roboto"/>
                <a:cs typeface="Roboto"/>
              </a:rPr>
              <a:t>key</a:t>
            </a:r>
            <a:r>
              <a:rPr sz="9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10" dirty="0">
                <a:solidFill>
                  <a:srgbClr val="FFFF00"/>
                </a:solidFill>
                <a:latin typeface="Roboto"/>
                <a:cs typeface="Roboto"/>
              </a:rPr>
              <a:t>is</a:t>
            </a:r>
            <a:r>
              <a:rPr sz="950" spc="6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5" dirty="0">
                <a:solidFill>
                  <a:srgbClr val="FFFF00"/>
                </a:solidFill>
                <a:latin typeface="Roboto"/>
                <a:cs typeface="Roboto"/>
              </a:rPr>
              <a:t>pressed.</a:t>
            </a:r>
            <a:r>
              <a:rPr sz="950" spc="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-10" dirty="0">
                <a:solidFill>
                  <a:srgbClr val="FFFF00"/>
                </a:solidFill>
                <a:latin typeface="Roboto"/>
                <a:cs typeface="Roboto"/>
              </a:rPr>
              <a:t>It</a:t>
            </a:r>
            <a:r>
              <a:rPr sz="950" spc="7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-10" dirty="0">
                <a:solidFill>
                  <a:srgbClr val="FFFF00"/>
                </a:solidFill>
                <a:latin typeface="Roboto"/>
                <a:cs typeface="Roboto"/>
              </a:rPr>
              <a:t>appends</a:t>
            </a:r>
            <a:r>
              <a:rPr sz="950" spc="6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5" dirty="0">
                <a:solidFill>
                  <a:srgbClr val="FFFF00"/>
                </a:solidFill>
                <a:latin typeface="Roboto"/>
                <a:cs typeface="Roboto"/>
              </a:rPr>
              <a:t>the</a:t>
            </a:r>
            <a:r>
              <a:rPr sz="950" spc="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10" dirty="0">
                <a:solidFill>
                  <a:srgbClr val="FFFF00"/>
                </a:solidFill>
                <a:latin typeface="Roboto"/>
                <a:cs typeface="Roboto"/>
              </a:rPr>
              <a:t>pressed</a:t>
            </a:r>
            <a:r>
              <a:rPr sz="9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-15" dirty="0">
                <a:solidFill>
                  <a:srgbClr val="FFFF00"/>
                </a:solidFill>
                <a:latin typeface="Roboto"/>
                <a:cs typeface="Roboto"/>
              </a:rPr>
              <a:t>or</a:t>
            </a:r>
            <a:r>
              <a:rPr sz="950" spc="5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5" dirty="0">
                <a:solidFill>
                  <a:srgbClr val="FFFF00"/>
                </a:solidFill>
                <a:latin typeface="Roboto"/>
                <a:cs typeface="Roboto"/>
              </a:rPr>
              <a:t>held</a:t>
            </a:r>
            <a:r>
              <a:rPr sz="9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5" dirty="0">
                <a:solidFill>
                  <a:srgbClr val="FFFF00"/>
                </a:solidFill>
                <a:latin typeface="Roboto"/>
                <a:cs typeface="Roboto"/>
              </a:rPr>
              <a:t>key</a:t>
            </a:r>
            <a:r>
              <a:rPr sz="9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15" dirty="0">
                <a:solidFill>
                  <a:srgbClr val="FFFF00"/>
                </a:solidFill>
                <a:latin typeface="Roboto"/>
                <a:cs typeface="Roboto"/>
              </a:rPr>
              <a:t>to</a:t>
            </a:r>
            <a:r>
              <a:rPr sz="9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5" dirty="0">
                <a:solidFill>
                  <a:srgbClr val="FFFF00"/>
                </a:solidFill>
                <a:latin typeface="Roboto"/>
                <a:cs typeface="Roboto"/>
              </a:rPr>
              <a:t>the</a:t>
            </a:r>
            <a:r>
              <a:rPr sz="950" spc="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5" dirty="0">
                <a:solidFill>
                  <a:srgbClr val="FFFF00"/>
                </a:solidFill>
                <a:latin typeface="Roboto"/>
                <a:cs typeface="Roboto"/>
              </a:rPr>
              <a:t>keys_used</a:t>
            </a:r>
            <a:r>
              <a:rPr sz="9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15" dirty="0">
                <a:solidFill>
                  <a:srgbClr val="FFFF00"/>
                </a:solidFill>
                <a:latin typeface="Roboto"/>
                <a:cs typeface="Roboto"/>
              </a:rPr>
              <a:t>list</a:t>
            </a:r>
            <a:r>
              <a:rPr sz="950" spc="7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-5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9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5" dirty="0">
                <a:solidFill>
                  <a:srgbClr val="FFFF00"/>
                </a:solidFill>
                <a:latin typeface="Roboto"/>
                <a:cs typeface="Roboto"/>
              </a:rPr>
              <a:t>generates</a:t>
            </a:r>
            <a:r>
              <a:rPr sz="950" spc="6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5" dirty="0">
                <a:solidFill>
                  <a:srgbClr val="FFFF00"/>
                </a:solidFill>
                <a:latin typeface="Roboto"/>
                <a:cs typeface="Roboto"/>
              </a:rPr>
              <a:t>the</a:t>
            </a:r>
            <a:r>
              <a:rPr sz="950" spc="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25" dirty="0">
                <a:solidFill>
                  <a:srgbClr val="FFFF00"/>
                </a:solidFill>
                <a:latin typeface="Roboto"/>
                <a:cs typeface="Roboto"/>
              </a:rPr>
              <a:t>JSON</a:t>
            </a:r>
            <a:r>
              <a:rPr sz="950" spc="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10" dirty="0">
                <a:solidFill>
                  <a:srgbClr val="FFFF00"/>
                </a:solidFill>
                <a:latin typeface="Roboto"/>
                <a:cs typeface="Roboto"/>
              </a:rPr>
              <a:t>ﬁle.</a:t>
            </a:r>
            <a:endParaRPr sz="950">
              <a:latin typeface="Roboto"/>
              <a:cs typeface="Roboto"/>
            </a:endParaRPr>
          </a:p>
          <a:p>
            <a:pPr marL="558165" marR="5080" indent="-267335">
              <a:lnSpc>
                <a:spcPts val="910"/>
              </a:lnSpc>
              <a:spcBef>
                <a:spcPts val="640"/>
              </a:spcBef>
              <a:tabLst>
                <a:tab pos="558165" algn="l"/>
              </a:tabLst>
            </a:pPr>
            <a:r>
              <a:rPr sz="1275" spc="270" baseline="300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sz="1275" spc="270" baseline="3000" dirty="0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sz="950" spc="5" dirty="0">
                <a:solidFill>
                  <a:srgbClr val="FFFF00"/>
                </a:solidFill>
                <a:latin typeface="Roboto"/>
                <a:cs typeface="Roboto"/>
              </a:rPr>
              <a:t>on_release(key):</a:t>
            </a:r>
            <a:r>
              <a:rPr sz="950" spc="6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10" dirty="0">
                <a:solidFill>
                  <a:srgbClr val="FFFF00"/>
                </a:solidFill>
                <a:latin typeface="Roboto"/>
                <a:cs typeface="Roboto"/>
              </a:rPr>
              <a:t>This</a:t>
            </a:r>
            <a:r>
              <a:rPr sz="950" spc="6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5" dirty="0">
                <a:solidFill>
                  <a:srgbClr val="FFFF00"/>
                </a:solidFill>
                <a:latin typeface="Roboto"/>
                <a:cs typeface="Roboto"/>
              </a:rPr>
              <a:t>function</a:t>
            </a:r>
            <a:r>
              <a:rPr sz="9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10" dirty="0">
                <a:solidFill>
                  <a:srgbClr val="FFFF00"/>
                </a:solidFill>
                <a:latin typeface="Roboto"/>
                <a:cs typeface="Roboto"/>
              </a:rPr>
              <a:t>is</a:t>
            </a:r>
            <a:r>
              <a:rPr sz="950" spc="7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15" dirty="0">
                <a:solidFill>
                  <a:srgbClr val="FFFF00"/>
                </a:solidFill>
                <a:latin typeface="Roboto"/>
                <a:cs typeface="Roboto"/>
              </a:rPr>
              <a:t>called</a:t>
            </a:r>
            <a:r>
              <a:rPr sz="9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-10" dirty="0">
                <a:solidFill>
                  <a:srgbClr val="FFFF00"/>
                </a:solidFill>
                <a:latin typeface="Roboto"/>
                <a:cs typeface="Roboto"/>
              </a:rPr>
              <a:t>when</a:t>
            </a:r>
            <a:r>
              <a:rPr sz="9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dirty="0">
                <a:solidFill>
                  <a:srgbClr val="FFFF00"/>
                </a:solidFill>
                <a:latin typeface="Roboto"/>
                <a:cs typeface="Roboto"/>
              </a:rPr>
              <a:t>a</a:t>
            </a:r>
            <a:r>
              <a:rPr sz="9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5" dirty="0">
                <a:solidFill>
                  <a:srgbClr val="FFFF00"/>
                </a:solidFill>
                <a:latin typeface="Roboto"/>
                <a:cs typeface="Roboto"/>
              </a:rPr>
              <a:t>key</a:t>
            </a:r>
            <a:r>
              <a:rPr sz="9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10" dirty="0">
                <a:solidFill>
                  <a:srgbClr val="FFFF00"/>
                </a:solidFill>
                <a:latin typeface="Roboto"/>
                <a:cs typeface="Roboto"/>
              </a:rPr>
              <a:t>is</a:t>
            </a:r>
            <a:r>
              <a:rPr sz="950" spc="6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10" dirty="0">
                <a:solidFill>
                  <a:srgbClr val="FFFF00"/>
                </a:solidFill>
                <a:latin typeface="Roboto"/>
                <a:cs typeface="Roboto"/>
              </a:rPr>
              <a:t>released.</a:t>
            </a:r>
            <a:r>
              <a:rPr sz="950" spc="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-10" dirty="0">
                <a:solidFill>
                  <a:srgbClr val="FFFF00"/>
                </a:solidFill>
                <a:latin typeface="Roboto"/>
                <a:cs typeface="Roboto"/>
              </a:rPr>
              <a:t>It</a:t>
            </a:r>
            <a:r>
              <a:rPr sz="950" spc="7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-10" dirty="0">
                <a:solidFill>
                  <a:srgbClr val="FFFF00"/>
                </a:solidFill>
                <a:latin typeface="Roboto"/>
                <a:cs typeface="Roboto"/>
              </a:rPr>
              <a:t>appends</a:t>
            </a:r>
            <a:r>
              <a:rPr sz="950" spc="7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5" dirty="0">
                <a:solidFill>
                  <a:srgbClr val="FFFF00"/>
                </a:solidFill>
                <a:latin typeface="Roboto"/>
                <a:cs typeface="Roboto"/>
              </a:rPr>
              <a:t>the</a:t>
            </a:r>
            <a:r>
              <a:rPr sz="950" spc="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15" dirty="0">
                <a:solidFill>
                  <a:srgbClr val="FFFF00"/>
                </a:solidFill>
                <a:latin typeface="Roboto"/>
                <a:cs typeface="Roboto"/>
              </a:rPr>
              <a:t>released </a:t>
            </a:r>
            <a:r>
              <a:rPr sz="950" spc="5" dirty="0">
                <a:solidFill>
                  <a:srgbClr val="FFFF00"/>
                </a:solidFill>
                <a:latin typeface="Roboto"/>
                <a:cs typeface="Roboto"/>
              </a:rPr>
              <a:t>key</a:t>
            </a:r>
            <a:r>
              <a:rPr sz="950" spc="15" dirty="0">
                <a:solidFill>
                  <a:srgbClr val="FFFF00"/>
                </a:solidFill>
                <a:latin typeface="Roboto"/>
                <a:cs typeface="Roboto"/>
              </a:rPr>
              <a:t> to</a:t>
            </a:r>
            <a:r>
              <a:rPr sz="9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5" dirty="0">
                <a:solidFill>
                  <a:srgbClr val="FFFF00"/>
                </a:solidFill>
                <a:latin typeface="Roboto"/>
                <a:cs typeface="Roboto"/>
              </a:rPr>
              <a:t>the</a:t>
            </a:r>
            <a:r>
              <a:rPr sz="950" spc="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5" dirty="0">
                <a:solidFill>
                  <a:srgbClr val="FFFF00"/>
                </a:solidFill>
                <a:latin typeface="Roboto"/>
                <a:cs typeface="Roboto"/>
              </a:rPr>
              <a:t>keys_used</a:t>
            </a:r>
            <a:r>
              <a:rPr sz="950" spc="15" dirty="0">
                <a:solidFill>
                  <a:srgbClr val="FFFF00"/>
                </a:solidFill>
                <a:latin typeface="Roboto"/>
                <a:cs typeface="Roboto"/>
              </a:rPr>
              <a:t> list,</a:t>
            </a:r>
            <a:r>
              <a:rPr sz="950" spc="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dirty="0">
                <a:solidFill>
                  <a:srgbClr val="FFFF00"/>
                </a:solidFill>
                <a:latin typeface="Roboto"/>
                <a:cs typeface="Roboto"/>
              </a:rPr>
              <a:t>updates</a:t>
            </a:r>
            <a:r>
              <a:rPr sz="950" spc="6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5" dirty="0">
                <a:solidFill>
                  <a:srgbClr val="FFFF00"/>
                </a:solidFill>
                <a:latin typeface="Roboto"/>
                <a:cs typeface="Roboto"/>
              </a:rPr>
              <a:t>the</a:t>
            </a:r>
            <a:r>
              <a:rPr sz="950" spc="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dirty="0">
                <a:solidFill>
                  <a:srgbClr val="FFFF00"/>
                </a:solidFill>
                <a:latin typeface="Roboto"/>
                <a:cs typeface="Roboto"/>
              </a:rPr>
              <a:t>keys</a:t>
            </a:r>
            <a:r>
              <a:rPr sz="950" spc="7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dirty="0">
                <a:solidFill>
                  <a:srgbClr val="FFFF00"/>
                </a:solidFill>
                <a:latin typeface="Roboto"/>
                <a:cs typeface="Roboto"/>
              </a:rPr>
              <a:t>variable,</a:t>
            </a:r>
            <a:r>
              <a:rPr sz="950" spc="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-5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9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5" dirty="0">
                <a:solidFill>
                  <a:srgbClr val="FFFF00"/>
                </a:solidFill>
                <a:latin typeface="Roboto"/>
                <a:cs typeface="Roboto"/>
              </a:rPr>
              <a:t>generates</a:t>
            </a:r>
            <a:r>
              <a:rPr sz="950" spc="7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-5" dirty="0">
                <a:solidFill>
                  <a:srgbClr val="FFFF00"/>
                </a:solidFill>
                <a:latin typeface="Roboto"/>
                <a:cs typeface="Roboto"/>
              </a:rPr>
              <a:t>both </a:t>
            </a:r>
            <a:r>
              <a:rPr sz="9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25" dirty="0">
                <a:solidFill>
                  <a:srgbClr val="FFFF00"/>
                </a:solidFill>
                <a:latin typeface="Roboto"/>
                <a:cs typeface="Roboto"/>
              </a:rPr>
              <a:t>JSON</a:t>
            </a:r>
            <a:r>
              <a:rPr sz="950" spc="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-5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950" spc="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dirty="0">
                <a:solidFill>
                  <a:srgbClr val="FFFF00"/>
                </a:solidFill>
                <a:latin typeface="Roboto"/>
                <a:cs typeface="Roboto"/>
              </a:rPr>
              <a:t>text</a:t>
            </a:r>
            <a:r>
              <a:rPr sz="950" spc="6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dirty="0">
                <a:solidFill>
                  <a:srgbClr val="FFFF00"/>
                </a:solidFill>
                <a:latin typeface="Roboto"/>
                <a:cs typeface="Roboto"/>
              </a:rPr>
              <a:t>log</a:t>
            </a:r>
            <a:r>
              <a:rPr sz="950" spc="10" dirty="0">
                <a:solidFill>
                  <a:srgbClr val="FFFF00"/>
                </a:solidFill>
                <a:latin typeface="Roboto"/>
                <a:cs typeface="Roboto"/>
              </a:rPr>
              <a:t> ﬁles.</a:t>
            </a:r>
            <a:endParaRPr sz="950">
              <a:latin typeface="Roboto"/>
              <a:cs typeface="Roboto"/>
            </a:endParaRPr>
          </a:p>
          <a:p>
            <a:pPr marL="290830">
              <a:lnSpc>
                <a:spcPct val="100000"/>
              </a:lnSpc>
              <a:spcBef>
                <a:spcPts val="430"/>
              </a:spcBef>
              <a:tabLst>
                <a:tab pos="558165" algn="l"/>
              </a:tabLst>
            </a:pPr>
            <a:r>
              <a:rPr sz="1275" spc="270" baseline="300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sz="1275" spc="270" baseline="3000" dirty="0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sz="950" spc="10" dirty="0">
                <a:solidFill>
                  <a:srgbClr val="FFFF00"/>
                </a:solidFill>
                <a:latin typeface="Roboto"/>
                <a:cs typeface="Roboto"/>
              </a:rPr>
              <a:t>start_keylogger():</a:t>
            </a:r>
            <a:r>
              <a:rPr sz="950" spc="6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10" dirty="0">
                <a:solidFill>
                  <a:srgbClr val="FFFF00"/>
                </a:solidFill>
                <a:latin typeface="Roboto"/>
                <a:cs typeface="Roboto"/>
              </a:rPr>
              <a:t>This</a:t>
            </a:r>
            <a:r>
              <a:rPr sz="950" spc="6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5" dirty="0">
                <a:solidFill>
                  <a:srgbClr val="FFFF00"/>
                </a:solidFill>
                <a:latin typeface="Roboto"/>
                <a:cs typeface="Roboto"/>
              </a:rPr>
              <a:t>function</a:t>
            </a:r>
            <a:r>
              <a:rPr sz="95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20" dirty="0">
                <a:solidFill>
                  <a:srgbClr val="FFFF00"/>
                </a:solidFill>
                <a:latin typeface="Roboto"/>
                <a:cs typeface="Roboto"/>
              </a:rPr>
              <a:t>starts</a:t>
            </a:r>
            <a:r>
              <a:rPr sz="950" spc="6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5" dirty="0">
                <a:solidFill>
                  <a:srgbClr val="FFFF00"/>
                </a:solidFill>
                <a:latin typeface="Roboto"/>
                <a:cs typeface="Roboto"/>
              </a:rPr>
              <a:t>the</a:t>
            </a:r>
            <a:r>
              <a:rPr sz="950" spc="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-5" dirty="0">
                <a:solidFill>
                  <a:srgbClr val="FFFF00"/>
                </a:solidFill>
                <a:latin typeface="Roboto"/>
                <a:cs typeface="Roboto"/>
              </a:rPr>
              <a:t>keylogger</a:t>
            </a:r>
            <a:r>
              <a:rPr sz="950" spc="6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-25" dirty="0">
                <a:solidFill>
                  <a:srgbClr val="FFFF00"/>
                </a:solidFill>
                <a:latin typeface="Roboto"/>
                <a:cs typeface="Roboto"/>
              </a:rPr>
              <a:t>by</a:t>
            </a:r>
            <a:r>
              <a:rPr sz="9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5" dirty="0">
                <a:solidFill>
                  <a:srgbClr val="FFFF00"/>
                </a:solidFill>
                <a:latin typeface="Roboto"/>
                <a:cs typeface="Roboto"/>
              </a:rPr>
              <a:t>initializing</a:t>
            </a:r>
            <a:r>
              <a:rPr sz="9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5" dirty="0">
                <a:solidFill>
                  <a:srgbClr val="FFFF00"/>
                </a:solidFill>
                <a:latin typeface="Roboto"/>
                <a:cs typeface="Roboto"/>
              </a:rPr>
              <a:t>the</a:t>
            </a:r>
            <a:r>
              <a:rPr sz="950" spc="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-5" dirty="0">
                <a:solidFill>
                  <a:srgbClr val="FFFF00"/>
                </a:solidFill>
                <a:latin typeface="Roboto"/>
                <a:cs typeface="Roboto"/>
              </a:rPr>
              <a:t>keyboard</a:t>
            </a:r>
            <a:r>
              <a:rPr sz="9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15" dirty="0">
                <a:solidFill>
                  <a:srgbClr val="FFFF00"/>
                </a:solidFill>
                <a:latin typeface="Roboto"/>
                <a:cs typeface="Roboto"/>
              </a:rPr>
              <a:t>listener</a:t>
            </a:r>
            <a:r>
              <a:rPr sz="950" spc="5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-5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9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-5" dirty="0">
                <a:solidFill>
                  <a:srgbClr val="FFFF00"/>
                </a:solidFill>
                <a:latin typeface="Roboto"/>
                <a:cs typeface="Roboto"/>
              </a:rPr>
              <a:t>updating</a:t>
            </a:r>
            <a:r>
              <a:rPr sz="9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5" dirty="0">
                <a:solidFill>
                  <a:srgbClr val="FFFF00"/>
                </a:solidFill>
                <a:latin typeface="Roboto"/>
                <a:cs typeface="Roboto"/>
              </a:rPr>
              <a:t>the</a:t>
            </a:r>
            <a:r>
              <a:rPr sz="950" spc="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5" dirty="0">
                <a:solidFill>
                  <a:srgbClr val="FFFF00"/>
                </a:solidFill>
                <a:latin typeface="Roboto"/>
                <a:cs typeface="Roboto"/>
              </a:rPr>
              <a:t>GUI</a:t>
            </a:r>
            <a:r>
              <a:rPr sz="950" spc="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-5" dirty="0">
                <a:solidFill>
                  <a:srgbClr val="FFFF00"/>
                </a:solidFill>
                <a:latin typeface="Roboto"/>
                <a:cs typeface="Roboto"/>
              </a:rPr>
              <a:t>accordingly.</a:t>
            </a:r>
            <a:endParaRPr sz="950">
              <a:latin typeface="Roboto"/>
              <a:cs typeface="Roboto"/>
            </a:endParaRPr>
          </a:p>
          <a:p>
            <a:pPr marL="290830">
              <a:lnSpc>
                <a:spcPct val="100000"/>
              </a:lnSpc>
              <a:spcBef>
                <a:spcPts val="415"/>
              </a:spcBef>
              <a:tabLst>
                <a:tab pos="558165" algn="l"/>
              </a:tabLst>
            </a:pPr>
            <a:r>
              <a:rPr sz="1275" spc="270" baseline="300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sz="1275" spc="270" baseline="3000" dirty="0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sz="950" spc="5" dirty="0">
                <a:solidFill>
                  <a:srgbClr val="FFFF00"/>
                </a:solidFill>
                <a:latin typeface="Roboto"/>
                <a:cs typeface="Roboto"/>
              </a:rPr>
              <a:t>stop_keylogger():</a:t>
            </a:r>
            <a:r>
              <a:rPr sz="950" spc="6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10" dirty="0">
                <a:solidFill>
                  <a:srgbClr val="FFFF00"/>
                </a:solidFill>
                <a:latin typeface="Roboto"/>
                <a:cs typeface="Roboto"/>
              </a:rPr>
              <a:t>This</a:t>
            </a:r>
            <a:r>
              <a:rPr sz="950" spc="6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5" dirty="0">
                <a:solidFill>
                  <a:srgbClr val="FFFF00"/>
                </a:solidFill>
                <a:latin typeface="Roboto"/>
                <a:cs typeface="Roboto"/>
              </a:rPr>
              <a:t>function</a:t>
            </a:r>
            <a:r>
              <a:rPr sz="95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dirty="0">
                <a:solidFill>
                  <a:srgbClr val="FFFF00"/>
                </a:solidFill>
                <a:latin typeface="Roboto"/>
                <a:cs typeface="Roboto"/>
              </a:rPr>
              <a:t>stops</a:t>
            </a:r>
            <a:r>
              <a:rPr sz="950" spc="6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5" dirty="0">
                <a:solidFill>
                  <a:srgbClr val="FFFF00"/>
                </a:solidFill>
                <a:latin typeface="Roboto"/>
                <a:cs typeface="Roboto"/>
              </a:rPr>
              <a:t>the</a:t>
            </a:r>
            <a:r>
              <a:rPr sz="950" spc="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-5" dirty="0">
                <a:solidFill>
                  <a:srgbClr val="FFFF00"/>
                </a:solidFill>
                <a:latin typeface="Roboto"/>
                <a:cs typeface="Roboto"/>
              </a:rPr>
              <a:t>keylogger</a:t>
            </a:r>
            <a:r>
              <a:rPr sz="950" spc="5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-25" dirty="0">
                <a:solidFill>
                  <a:srgbClr val="FFFF00"/>
                </a:solidFill>
                <a:latin typeface="Roboto"/>
                <a:cs typeface="Roboto"/>
              </a:rPr>
              <a:t>by</a:t>
            </a:r>
            <a:r>
              <a:rPr sz="9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dirty="0">
                <a:solidFill>
                  <a:srgbClr val="FFFF00"/>
                </a:solidFill>
                <a:latin typeface="Roboto"/>
                <a:cs typeface="Roboto"/>
              </a:rPr>
              <a:t>stopping</a:t>
            </a:r>
            <a:r>
              <a:rPr sz="9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5" dirty="0">
                <a:solidFill>
                  <a:srgbClr val="FFFF00"/>
                </a:solidFill>
                <a:latin typeface="Roboto"/>
                <a:cs typeface="Roboto"/>
              </a:rPr>
              <a:t>the</a:t>
            </a:r>
            <a:r>
              <a:rPr sz="950" spc="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-5" dirty="0">
                <a:solidFill>
                  <a:srgbClr val="FFFF00"/>
                </a:solidFill>
                <a:latin typeface="Roboto"/>
                <a:cs typeface="Roboto"/>
              </a:rPr>
              <a:t>keyboard</a:t>
            </a:r>
            <a:r>
              <a:rPr sz="9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15" dirty="0">
                <a:solidFill>
                  <a:srgbClr val="FFFF00"/>
                </a:solidFill>
                <a:latin typeface="Roboto"/>
                <a:cs typeface="Roboto"/>
              </a:rPr>
              <a:t>listener</a:t>
            </a:r>
            <a:r>
              <a:rPr sz="950" spc="5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-5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9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-5" dirty="0">
                <a:solidFill>
                  <a:srgbClr val="FFFF00"/>
                </a:solidFill>
                <a:latin typeface="Roboto"/>
                <a:cs typeface="Roboto"/>
              </a:rPr>
              <a:t>updating</a:t>
            </a:r>
            <a:r>
              <a:rPr sz="9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5" dirty="0">
                <a:solidFill>
                  <a:srgbClr val="FFFF00"/>
                </a:solidFill>
                <a:latin typeface="Roboto"/>
                <a:cs typeface="Roboto"/>
              </a:rPr>
              <a:t>the</a:t>
            </a:r>
            <a:r>
              <a:rPr sz="950" spc="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5" dirty="0">
                <a:solidFill>
                  <a:srgbClr val="FFFF00"/>
                </a:solidFill>
                <a:latin typeface="Roboto"/>
                <a:cs typeface="Roboto"/>
              </a:rPr>
              <a:t>GUI</a:t>
            </a:r>
            <a:r>
              <a:rPr sz="9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-5" dirty="0">
                <a:solidFill>
                  <a:srgbClr val="FFFF00"/>
                </a:solidFill>
                <a:latin typeface="Roboto"/>
                <a:cs typeface="Roboto"/>
              </a:rPr>
              <a:t>accordingly.</a:t>
            </a:r>
            <a:endParaRPr sz="9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79400" algn="l"/>
              </a:tabLst>
            </a:pPr>
            <a:r>
              <a:rPr sz="1575" spc="322" baseline="300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sz="1575" spc="322" baseline="3000" dirty="0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sz="1200" spc="10" dirty="0">
                <a:latin typeface="Roboto"/>
                <a:cs typeface="Roboto"/>
              </a:rPr>
              <a:t>GUI</a:t>
            </a:r>
            <a:r>
              <a:rPr sz="1200" spc="-60" dirty="0">
                <a:latin typeface="Roboto"/>
                <a:cs typeface="Roboto"/>
              </a:rPr>
              <a:t> </a:t>
            </a:r>
            <a:r>
              <a:rPr sz="1200" dirty="0">
                <a:latin typeface="Roboto"/>
                <a:cs typeface="Roboto"/>
              </a:rPr>
              <a:t>Setup</a:t>
            </a:r>
            <a:r>
              <a:rPr sz="1200" dirty="0">
                <a:solidFill>
                  <a:srgbClr val="FFFF00"/>
                </a:solidFill>
                <a:latin typeface="Roboto"/>
                <a:cs typeface="Roboto"/>
              </a:rPr>
              <a:t>:</a:t>
            </a:r>
            <a:endParaRPr sz="1200">
              <a:latin typeface="Roboto"/>
              <a:cs typeface="Roboto"/>
            </a:endParaRPr>
          </a:p>
          <a:p>
            <a:pPr marL="290830">
              <a:lnSpc>
                <a:spcPct val="100000"/>
              </a:lnSpc>
              <a:spcBef>
                <a:spcPts val="455"/>
              </a:spcBef>
              <a:tabLst>
                <a:tab pos="558165" algn="l"/>
              </a:tabLst>
            </a:pPr>
            <a:r>
              <a:rPr sz="1275" spc="270" baseline="300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sz="1275" spc="270" baseline="3000" dirty="0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sz="950" spc="10" dirty="0">
                <a:solidFill>
                  <a:srgbClr val="FFFF00"/>
                </a:solidFill>
                <a:latin typeface="Roboto"/>
                <a:cs typeface="Roboto"/>
              </a:rPr>
              <a:t>Create</a:t>
            </a:r>
            <a:r>
              <a:rPr sz="950" spc="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dirty="0">
                <a:solidFill>
                  <a:srgbClr val="FFFF00"/>
                </a:solidFill>
                <a:latin typeface="Roboto"/>
                <a:cs typeface="Roboto"/>
              </a:rPr>
              <a:t>a</a:t>
            </a:r>
            <a:r>
              <a:rPr sz="950" spc="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15" dirty="0">
                <a:solidFill>
                  <a:srgbClr val="FFFF00"/>
                </a:solidFill>
                <a:latin typeface="Roboto"/>
                <a:cs typeface="Roboto"/>
              </a:rPr>
              <a:t>tkinter</a:t>
            </a:r>
            <a:r>
              <a:rPr sz="950" spc="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-10" dirty="0">
                <a:solidFill>
                  <a:srgbClr val="FFFF00"/>
                </a:solidFill>
                <a:latin typeface="Roboto"/>
                <a:cs typeface="Roboto"/>
              </a:rPr>
              <a:t>window</a:t>
            </a:r>
            <a:r>
              <a:rPr sz="95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20" dirty="0">
                <a:solidFill>
                  <a:srgbClr val="FFFF00"/>
                </a:solidFill>
                <a:latin typeface="Roboto"/>
                <a:cs typeface="Roboto"/>
              </a:rPr>
              <a:t>titled</a:t>
            </a:r>
            <a:r>
              <a:rPr sz="950" spc="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dirty="0">
                <a:solidFill>
                  <a:srgbClr val="FFFF00"/>
                </a:solidFill>
                <a:latin typeface="Roboto"/>
                <a:cs typeface="Roboto"/>
              </a:rPr>
              <a:t>"Keylogger".</a:t>
            </a:r>
            <a:endParaRPr sz="950">
              <a:latin typeface="Roboto"/>
              <a:cs typeface="Roboto"/>
            </a:endParaRPr>
          </a:p>
          <a:p>
            <a:pPr marL="290830">
              <a:lnSpc>
                <a:spcPct val="100000"/>
              </a:lnSpc>
              <a:spcBef>
                <a:spcPts val="420"/>
              </a:spcBef>
              <a:tabLst>
                <a:tab pos="558165" algn="l"/>
              </a:tabLst>
            </a:pPr>
            <a:r>
              <a:rPr sz="1275" spc="270" baseline="300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sz="1275" spc="270" baseline="3000" dirty="0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sz="950" spc="10" dirty="0">
                <a:solidFill>
                  <a:srgbClr val="FFFF00"/>
                </a:solidFill>
                <a:latin typeface="Roboto"/>
                <a:cs typeface="Roboto"/>
              </a:rPr>
              <a:t>Create</a:t>
            </a:r>
            <a:r>
              <a:rPr sz="950" spc="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dirty="0">
                <a:solidFill>
                  <a:srgbClr val="FFFF00"/>
                </a:solidFill>
                <a:latin typeface="Roboto"/>
                <a:cs typeface="Roboto"/>
              </a:rPr>
              <a:t>a</a:t>
            </a:r>
            <a:r>
              <a:rPr sz="950" spc="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dirty="0">
                <a:solidFill>
                  <a:srgbClr val="FFFF00"/>
                </a:solidFill>
                <a:latin typeface="Roboto"/>
                <a:cs typeface="Roboto"/>
              </a:rPr>
              <a:t>label</a:t>
            </a:r>
            <a:r>
              <a:rPr sz="950" spc="6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-5" dirty="0">
                <a:solidFill>
                  <a:srgbClr val="FFFF00"/>
                </a:solidFill>
                <a:latin typeface="Roboto"/>
                <a:cs typeface="Roboto"/>
              </a:rPr>
              <a:t>widget</a:t>
            </a:r>
            <a:r>
              <a:rPr sz="950" spc="7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-5" dirty="0">
                <a:solidFill>
                  <a:srgbClr val="FFFF00"/>
                </a:solidFill>
                <a:latin typeface="Roboto"/>
                <a:cs typeface="Roboto"/>
              </a:rPr>
              <a:t>displaying</a:t>
            </a:r>
            <a:r>
              <a:rPr sz="950" spc="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5" dirty="0">
                <a:solidFill>
                  <a:srgbClr val="FFFF00"/>
                </a:solidFill>
                <a:latin typeface="Roboto"/>
                <a:cs typeface="Roboto"/>
              </a:rPr>
              <a:t>instructions</a:t>
            </a:r>
            <a:r>
              <a:rPr sz="950" spc="6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15" dirty="0">
                <a:solidFill>
                  <a:srgbClr val="FFFF00"/>
                </a:solidFill>
                <a:latin typeface="Roboto"/>
                <a:cs typeface="Roboto"/>
              </a:rPr>
              <a:t>to</a:t>
            </a:r>
            <a:r>
              <a:rPr sz="950" spc="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15" dirty="0">
                <a:solidFill>
                  <a:srgbClr val="FFFF00"/>
                </a:solidFill>
                <a:latin typeface="Roboto"/>
                <a:cs typeface="Roboto"/>
              </a:rPr>
              <a:t>start</a:t>
            </a:r>
            <a:r>
              <a:rPr sz="950" spc="7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5" dirty="0">
                <a:solidFill>
                  <a:srgbClr val="FFFF00"/>
                </a:solidFill>
                <a:latin typeface="Roboto"/>
                <a:cs typeface="Roboto"/>
              </a:rPr>
              <a:t>the</a:t>
            </a:r>
            <a:r>
              <a:rPr sz="950" spc="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-5" dirty="0">
                <a:solidFill>
                  <a:srgbClr val="FFFF00"/>
                </a:solidFill>
                <a:latin typeface="Roboto"/>
                <a:cs typeface="Roboto"/>
              </a:rPr>
              <a:t>keylogger.</a:t>
            </a:r>
            <a:endParaRPr sz="950">
              <a:latin typeface="Roboto"/>
              <a:cs typeface="Roboto"/>
            </a:endParaRPr>
          </a:p>
          <a:p>
            <a:pPr marL="290830">
              <a:lnSpc>
                <a:spcPct val="100000"/>
              </a:lnSpc>
              <a:spcBef>
                <a:spcPts val="415"/>
              </a:spcBef>
              <a:tabLst>
                <a:tab pos="558165" algn="l"/>
              </a:tabLst>
            </a:pPr>
            <a:r>
              <a:rPr sz="1275" spc="270" baseline="300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sz="1275" spc="270" baseline="3000" dirty="0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sz="950" spc="10" dirty="0">
                <a:solidFill>
                  <a:srgbClr val="FFFF00"/>
                </a:solidFill>
                <a:latin typeface="Roboto"/>
                <a:cs typeface="Roboto"/>
              </a:rPr>
              <a:t>Create</a:t>
            </a:r>
            <a:r>
              <a:rPr sz="950" spc="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15" dirty="0">
                <a:solidFill>
                  <a:srgbClr val="FFFF00"/>
                </a:solidFill>
                <a:latin typeface="Roboto"/>
                <a:cs typeface="Roboto"/>
              </a:rPr>
              <a:t>"Start"</a:t>
            </a:r>
            <a:r>
              <a:rPr sz="950" spc="7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-5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9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-5" dirty="0">
                <a:solidFill>
                  <a:srgbClr val="FFFF00"/>
                </a:solidFill>
                <a:latin typeface="Roboto"/>
                <a:cs typeface="Roboto"/>
              </a:rPr>
              <a:t>"Stop"</a:t>
            </a:r>
            <a:r>
              <a:rPr sz="950" spc="7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-5" dirty="0">
                <a:solidFill>
                  <a:srgbClr val="FFFF00"/>
                </a:solidFill>
                <a:latin typeface="Roboto"/>
                <a:cs typeface="Roboto"/>
              </a:rPr>
              <a:t>buttons</a:t>
            </a:r>
            <a:r>
              <a:rPr sz="950" spc="6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15" dirty="0">
                <a:solidFill>
                  <a:srgbClr val="FFFF00"/>
                </a:solidFill>
                <a:latin typeface="Roboto"/>
                <a:cs typeface="Roboto"/>
              </a:rPr>
              <a:t>to</a:t>
            </a:r>
            <a:r>
              <a:rPr sz="9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15" dirty="0">
                <a:solidFill>
                  <a:srgbClr val="FFFF00"/>
                </a:solidFill>
                <a:latin typeface="Roboto"/>
                <a:cs typeface="Roboto"/>
              </a:rPr>
              <a:t>start</a:t>
            </a:r>
            <a:r>
              <a:rPr sz="950" spc="7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-5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9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5" dirty="0">
                <a:solidFill>
                  <a:srgbClr val="FFFF00"/>
                </a:solidFill>
                <a:latin typeface="Roboto"/>
                <a:cs typeface="Roboto"/>
              </a:rPr>
              <a:t>stop</a:t>
            </a:r>
            <a:r>
              <a:rPr sz="950" spc="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5" dirty="0">
                <a:solidFill>
                  <a:srgbClr val="FFFF00"/>
                </a:solidFill>
                <a:latin typeface="Roboto"/>
                <a:cs typeface="Roboto"/>
              </a:rPr>
              <a:t>the</a:t>
            </a:r>
            <a:r>
              <a:rPr sz="950" spc="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spc="-5" dirty="0">
                <a:solidFill>
                  <a:srgbClr val="FFFF00"/>
                </a:solidFill>
                <a:latin typeface="Roboto"/>
                <a:cs typeface="Roboto"/>
              </a:rPr>
              <a:t>keylogger</a:t>
            </a:r>
            <a:r>
              <a:rPr sz="950" spc="6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950" dirty="0">
                <a:solidFill>
                  <a:srgbClr val="FFFF00"/>
                </a:solidFill>
                <a:latin typeface="Roboto"/>
                <a:cs typeface="Roboto"/>
              </a:rPr>
              <a:t>respectively.</a:t>
            </a:r>
            <a:endParaRPr sz="9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79400" algn="l"/>
              </a:tabLst>
            </a:pPr>
            <a:r>
              <a:rPr sz="1575" spc="322" baseline="300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sz="1575" spc="322" baseline="3000" dirty="0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sz="1200" dirty="0">
                <a:latin typeface="Roboto"/>
                <a:cs typeface="Roboto"/>
              </a:rPr>
              <a:t>Main</a:t>
            </a:r>
            <a:r>
              <a:rPr sz="1200" spc="-15" dirty="0">
                <a:latin typeface="Roboto"/>
                <a:cs typeface="Roboto"/>
              </a:rPr>
              <a:t> </a:t>
            </a:r>
            <a:r>
              <a:rPr sz="1200" spc="15" dirty="0">
                <a:latin typeface="Roboto"/>
                <a:cs typeface="Roboto"/>
              </a:rPr>
              <a:t>Loop</a:t>
            </a:r>
            <a:r>
              <a:rPr sz="1200" spc="15" dirty="0">
                <a:solidFill>
                  <a:srgbClr val="FFFF00"/>
                </a:solidFill>
                <a:latin typeface="Roboto"/>
                <a:cs typeface="Roboto"/>
              </a:rPr>
              <a:t>:</a:t>
            </a:r>
            <a:r>
              <a:rPr sz="1200" spc="-6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FFFF00"/>
                </a:solidFill>
                <a:latin typeface="Roboto"/>
                <a:cs typeface="Roboto"/>
              </a:rPr>
              <a:t>Start</a:t>
            </a:r>
            <a:r>
              <a:rPr sz="120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FFFF00"/>
                </a:solidFill>
                <a:latin typeface="Roboto"/>
                <a:cs typeface="Roboto"/>
              </a:rPr>
              <a:t>the</a:t>
            </a:r>
            <a:r>
              <a:rPr sz="1200" spc="-7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00"/>
                </a:solidFill>
                <a:latin typeface="Roboto"/>
                <a:cs typeface="Roboto"/>
              </a:rPr>
              <a:t>tkinter</a:t>
            </a:r>
            <a:r>
              <a:rPr sz="120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00"/>
                </a:solidFill>
                <a:latin typeface="Roboto"/>
                <a:cs typeface="Roboto"/>
              </a:rPr>
              <a:t>event</a:t>
            </a:r>
            <a:r>
              <a:rPr sz="1200" spc="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00"/>
                </a:solidFill>
                <a:latin typeface="Roboto"/>
                <a:cs typeface="Roboto"/>
              </a:rPr>
              <a:t>loop</a:t>
            </a:r>
            <a:r>
              <a:rPr sz="120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FFFF00"/>
                </a:solidFill>
                <a:latin typeface="Roboto"/>
                <a:cs typeface="Roboto"/>
              </a:rPr>
              <a:t>with</a:t>
            </a:r>
            <a:r>
              <a:rPr sz="120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FFFF00"/>
                </a:solidFill>
                <a:latin typeface="Roboto"/>
                <a:cs typeface="Roboto"/>
              </a:rPr>
              <a:t>root.mainloop().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6719" y="608825"/>
            <a:ext cx="1038225" cy="339090"/>
          </a:xfrm>
          <a:custGeom>
            <a:avLst/>
            <a:gdLst/>
            <a:ahLst/>
            <a:cxnLst/>
            <a:rect l="l" t="t" r="r" b="b"/>
            <a:pathLst>
              <a:path w="1038225" h="339090">
                <a:moveTo>
                  <a:pt x="243001" y="323405"/>
                </a:moveTo>
                <a:lnTo>
                  <a:pt x="177990" y="205816"/>
                </a:lnTo>
                <a:lnTo>
                  <a:pt x="171437" y="193954"/>
                </a:lnTo>
                <a:lnTo>
                  <a:pt x="182600" y="188620"/>
                </a:lnTo>
                <a:lnTo>
                  <a:pt x="193027" y="181419"/>
                </a:lnTo>
                <a:lnTo>
                  <a:pt x="219202" y="149034"/>
                </a:lnTo>
                <a:lnTo>
                  <a:pt x="228866" y="105956"/>
                </a:lnTo>
                <a:lnTo>
                  <a:pt x="226936" y="82715"/>
                </a:lnTo>
                <a:lnTo>
                  <a:pt x="221145" y="62395"/>
                </a:lnTo>
                <a:lnTo>
                  <a:pt x="215265" y="51790"/>
                </a:lnTo>
                <a:lnTo>
                  <a:pt x="211493" y="44970"/>
                </a:lnTo>
                <a:lnTo>
                  <a:pt x="197967" y="30467"/>
                </a:lnTo>
                <a:lnTo>
                  <a:pt x="180975" y="19037"/>
                </a:lnTo>
                <a:lnTo>
                  <a:pt x="174040" y="16230"/>
                </a:lnTo>
                <a:lnTo>
                  <a:pt x="174040" y="105956"/>
                </a:lnTo>
                <a:lnTo>
                  <a:pt x="173088" y="116484"/>
                </a:lnTo>
                <a:lnTo>
                  <a:pt x="150266" y="149974"/>
                </a:lnTo>
                <a:lnTo>
                  <a:pt x="112687" y="158610"/>
                </a:lnTo>
                <a:lnTo>
                  <a:pt x="55041" y="158610"/>
                </a:lnTo>
                <a:lnTo>
                  <a:pt x="55041" y="51790"/>
                </a:lnTo>
                <a:lnTo>
                  <a:pt x="111379" y="51790"/>
                </a:lnTo>
                <a:lnTo>
                  <a:pt x="151041" y="60109"/>
                </a:lnTo>
                <a:lnTo>
                  <a:pt x="173126" y="94234"/>
                </a:lnTo>
                <a:lnTo>
                  <a:pt x="174040" y="105956"/>
                </a:lnTo>
                <a:lnTo>
                  <a:pt x="174040" y="16230"/>
                </a:lnTo>
                <a:lnTo>
                  <a:pt x="160883" y="10883"/>
                </a:lnTo>
                <a:lnTo>
                  <a:pt x="137680" y="5994"/>
                </a:lnTo>
                <a:lnTo>
                  <a:pt x="111379" y="4356"/>
                </a:lnTo>
                <a:lnTo>
                  <a:pt x="0" y="4356"/>
                </a:lnTo>
                <a:lnTo>
                  <a:pt x="0" y="334175"/>
                </a:lnTo>
                <a:lnTo>
                  <a:pt x="55041" y="334175"/>
                </a:lnTo>
                <a:lnTo>
                  <a:pt x="55041" y="205816"/>
                </a:lnTo>
                <a:lnTo>
                  <a:pt x="118999" y="205816"/>
                </a:lnTo>
                <a:lnTo>
                  <a:pt x="187744" y="334175"/>
                </a:lnTo>
                <a:lnTo>
                  <a:pt x="243001" y="334175"/>
                </a:lnTo>
                <a:lnTo>
                  <a:pt x="243001" y="323405"/>
                </a:lnTo>
                <a:close/>
              </a:path>
              <a:path w="1038225" h="339090">
                <a:moveTo>
                  <a:pt x="492760" y="286816"/>
                </a:moveTo>
                <a:lnTo>
                  <a:pt x="333514" y="286816"/>
                </a:lnTo>
                <a:lnTo>
                  <a:pt x="333514" y="187756"/>
                </a:lnTo>
                <a:lnTo>
                  <a:pt x="470573" y="187756"/>
                </a:lnTo>
                <a:lnTo>
                  <a:pt x="470573" y="140766"/>
                </a:lnTo>
                <a:lnTo>
                  <a:pt x="333514" y="140766"/>
                </a:lnTo>
                <a:lnTo>
                  <a:pt x="333514" y="51866"/>
                </a:lnTo>
                <a:lnTo>
                  <a:pt x="490588" y="51866"/>
                </a:lnTo>
                <a:lnTo>
                  <a:pt x="490588" y="4876"/>
                </a:lnTo>
                <a:lnTo>
                  <a:pt x="278472" y="4876"/>
                </a:lnTo>
                <a:lnTo>
                  <a:pt x="278472" y="51866"/>
                </a:lnTo>
                <a:lnTo>
                  <a:pt x="278472" y="140766"/>
                </a:lnTo>
                <a:lnTo>
                  <a:pt x="278472" y="187756"/>
                </a:lnTo>
                <a:lnTo>
                  <a:pt x="278472" y="286816"/>
                </a:lnTo>
                <a:lnTo>
                  <a:pt x="278472" y="333806"/>
                </a:lnTo>
                <a:lnTo>
                  <a:pt x="492760" y="333806"/>
                </a:lnTo>
                <a:lnTo>
                  <a:pt x="492760" y="286816"/>
                </a:lnTo>
                <a:close/>
              </a:path>
              <a:path w="1038225" h="339090">
                <a:moveTo>
                  <a:pt x="758748" y="247154"/>
                </a:moveTo>
                <a:lnTo>
                  <a:pt x="743635" y="196138"/>
                </a:lnTo>
                <a:lnTo>
                  <a:pt x="697585" y="160921"/>
                </a:lnTo>
                <a:lnTo>
                  <a:pt x="631164" y="137591"/>
                </a:lnTo>
                <a:lnTo>
                  <a:pt x="616635" y="132092"/>
                </a:lnTo>
                <a:lnTo>
                  <a:pt x="584377" y="107619"/>
                </a:lnTo>
                <a:lnTo>
                  <a:pt x="580567" y="92252"/>
                </a:lnTo>
                <a:lnTo>
                  <a:pt x="581444" y="83070"/>
                </a:lnTo>
                <a:lnTo>
                  <a:pt x="612965" y="50647"/>
                </a:lnTo>
                <a:lnTo>
                  <a:pt x="639749" y="47434"/>
                </a:lnTo>
                <a:lnTo>
                  <a:pt x="655027" y="48399"/>
                </a:lnTo>
                <a:lnTo>
                  <a:pt x="694423" y="71640"/>
                </a:lnTo>
                <a:lnTo>
                  <a:pt x="703059" y="108788"/>
                </a:lnTo>
                <a:lnTo>
                  <a:pt x="757885" y="108788"/>
                </a:lnTo>
                <a:lnTo>
                  <a:pt x="750125" y="66306"/>
                </a:lnTo>
                <a:lnTo>
                  <a:pt x="726871" y="31330"/>
                </a:lnTo>
                <a:lnTo>
                  <a:pt x="689648" y="7835"/>
                </a:lnTo>
                <a:lnTo>
                  <a:pt x="639749" y="0"/>
                </a:lnTo>
                <a:lnTo>
                  <a:pt x="615403" y="1651"/>
                </a:lnTo>
                <a:lnTo>
                  <a:pt x="574065" y="14808"/>
                </a:lnTo>
                <a:lnTo>
                  <a:pt x="543267" y="40347"/>
                </a:lnTo>
                <a:lnTo>
                  <a:pt x="525526" y="92684"/>
                </a:lnTo>
                <a:lnTo>
                  <a:pt x="527342" y="111480"/>
                </a:lnTo>
                <a:lnTo>
                  <a:pt x="554570" y="155232"/>
                </a:lnTo>
                <a:lnTo>
                  <a:pt x="588073" y="175742"/>
                </a:lnTo>
                <a:lnTo>
                  <a:pt x="630504" y="191782"/>
                </a:lnTo>
                <a:lnTo>
                  <a:pt x="651827" y="198551"/>
                </a:lnTo>
                <a:lnTo>
                  <a:pt x="668921" y="205054"/>
                </a:lnTo>
                <a:lnTo>
                  <a:pt x="700227" y="230593"/>
                </a:lnTo>
                <a:lnTo>
                  <a:pt x="703491" y="247586"/>
                </a:lnTo>
                <a:lnTo>
                  <a:pt x="702513" y="256997"/>
                </a:lnTo>
                <a:lnTo>
                  <a:pt x="668604" y="288328"/>
                </a:lnTo>
                <a:lnTo>
                  <a:pt x="641705" y="291312"/>
                </a:lnTo>
                <a:lnTo>
                  <a:pt x="627849" y="290487"/>
                </a:lnTo>
                <a:lnTo>
                  <a:pt x="591667" y="278041"/>
                </a:lnTo>
                <a:lnTo>
                  <a:pt x="570344" y="229311"/>
                </a:lnTo>
                <a:lnTo>
                  <a:pt x="515518" y="229311"/>
                </a:lnTo>
                <a:lnTo>
                  <a:pt x="526224" y="280162"/>
                </a:lnTo>
                <a:lnTo>
                  <a:pt x="556044" y="312801"/>
                </a:lnTo>
                <a:lnTo>
                  <a:pt x="596976" y="332105"/>
                </a:lnTo>
                <a:lnTo>
                  <a:pt x="641705" y="338531"/>
                </a:lnTo>
                <a:lnTo>
                  <a:pt x="666572" y="336981"/>
                </a:lnTo>
                <a:lnTo>
                  <a:pt x="708888" y="324637"/>
                </a:lnTo>
                <a:lnTo>
                  <a:pt x="740511" y="300405"/>
                </a:lnTo>
                <a:lnTo>
                  <a:pt x="756729" y="267068"/>
                </a:lnTo>
                <a:lnTo>
                  <a:pt x="758748" y="247154"/>
                </a:lnTo>
                <a:close/>
              </a:path>
              <a:path w="1038225" h="339090">
                <a:moveTo>
                  <a:pt x="1038047" y="4356"/>
                </a:moveTo>
                <a:lnTo>
                  <a:pt x="983221" y="4356"/>
                </a:lnTo>
                <a:lnTo>
                  <a:pt x="983221" y="225183"/>
                </a:lnTo>
                <a:lnTo>
                  <a:pt x="982103" y="241173"/>
                </a:lnTo>
                <a:lnTo>
                  <a:pt x="965174" y="275437"/>
                </a:lnTo>
                <a:lnTo>
                  <a:pt x="916647" y="291312"/>
                </a:lnTo>
                <a:lnTo>
                  <a:pt x="902335" y="290322"/>
                </a:lnTo>
                <a:lnTo>
                  <a:pt x="860450" y="266293"/>
                </a:lnTo>
                <a:lnTo>
                  <a:pt x="850303" y="225183"/>
                </a:lnTo>
                <a:lnTo>
                  <a:pt x="850303" y="4356"/>
                </a:lnTo>
                <a:lnTo>
                  <a:pt x="795693" y="4356"/>
                </a:lnTo>
                <a:lnTo>
                  <a:pt x="795693" y="225183"/>
                </a:lnTo>
                <a:lnTo>
                  <a:pt x="797877" y="251752"/>
                </a:lnTo>
                <a:lnTo>
                  <a:pt x="815390" y="294284"/>
                </a:lnTo>
                <a:lnTo>
                  <a:pt x="849261" y="322618"/>
                </a:lnTo>
                <a:lnTo>
                  <a:pt x="892238" y="336753"/>
                </a:lnTo>
                <a:lnTo>
                  <a:pt x="916647" y="338531"/>
                </a:lnTo>
                <a:lnTo>
                  <a:pt x="940104" y="336753"/>
                </a:lnTo>
                <a:lnTo>
                  <a:pt x="982535" y="322618"/>
                </a:lnTo>
                <a:lnTo>
                  <a:pt x="1017485" y="294284"/>
                </a:lnTo>
                <a:lnTo>
                  <a:pt x="1035761" y="251752"/>
                </a:lnTo>
                <a:lnTo>
                  <a:pt x="1038047" y="225183"/>
                </a:lnTo>
                <a:lnTo>
                  <a:pt x="1038047" y="4356"/>
                </a:lnTo>
                <a:close/>
              </a:path>
            </a:pathLst>
          </a:custGeom>
          <a:solidFill>
            <a:srgbClr val="FF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18335" y="613701"/>
            <a:ext cx="417195" cy="328930"/>
          </a:xfrm>
          <a:custGeom>
            <a:avLst/>
            <a:gdLst/>
            <a:ahLst/>
            <a:cxnLst/>
            <a:rect l="l" t="t" r="r" b="b"/>
            <a:pathLst>
              <a:path w="417194" h="328930">
                <a:moveTo>
                  <a:pt x="205155" y="281940"/>
                </a:moveTo>
                <a:lnTo>
                  <a:pt x="55041" y="281940"/>
                </a:lnTo>
                <a:lnTo>
                  <a:pt x="55041" y="0"/>
                </a:lnTo>
                <a:lnTo>
                  <a:pt x="0" y="0"/>
                </a:lnTo>
                <a:lnTo>
                  <a:pt x="0" y="281940"/>
                </a:lnTo>
                <a:lnTo>
                  <a:pt x="0" y="328930"/>
                </a:lnTo>
                <a:lnTo>
                  <a:pt x="205155" y="328930"/>
                </a:lnTo>
                <a:lnTo>
                  <a:pt x="205155" y="281940"/>
                </a:lnTo>
                <a:close/>
              </a:path>
              <a:path w="417194" h="328930">
                <a:moveTo>
                  <a:pt x="417144" y="0"/>
                </a:moveTo>
                <a:lnTo>
                  <a:pt x="159334" y="0"/>
                </a:lnTo>
                <a:lnTo>
                  <a:pt x="159334" y="46990"/>
                </a:lnTo>
                <a:lnTo>
                  <a:pt x="260934" y="46990"/>
                </a:lnTo>
                <a:lnTo>
                  <a:pt x="260934" y="328930"/>
                </a:lnTo>
                <a:lnTo>
                  <a:pt x="315328" y="328930"/>
                </a:lnTo>
                <a:lnTo>
                  <a:pt x="315328" y="46990"/>
                </a:lnTo>
                <a:lnTo>
                  <a:pt x="417144" y="46990"/>
                </a:lnTo>
                <a:lnTo>
                  <a:pt x="417144" y="0"/>
                </a:lnTo>
                <a:close/>
              </a:path>
            </a:pathLst>
          </a:custGeom>
          <a:solidFill>
            <a:srgbClr val="FF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7254" y="484735"/>
            <a:ext cx="156845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35" dirty="0">
                <a:solidFill>
                  <a:srgbClr val="000000"/>
                </a:solidFill>
                <a:latin typeface="Roboto"/>
                <a:cs typeface="Roboto"/>
              </a:rPr>
              <a:t>R</a:t>
            </a:r>
            <a:r>
              <a:rPr sz="3500" spc="80" dirty="0">
                <a:solidFill>
                  <a:srgbClr val="000000"/>
                </a:solidFill>
                <a:latin typeface="Roboto"/>
                <a:cs typeface="Roboto"/>
              </a:rPr>
              <a:t>E</a:t>
            </a:r>
            <a:r>
              <a:rPr sz="3500" spc="-40" dirty="0">
                <a:solidFill>
                  <a:srgbClr val="000000"/>
                </a:solidFill>
                <a:latin typeface="Roboto"/>
                <a:cs typeface="Roboto"/>
              </a:rPr>
              <a:t>S</a:t>
            </a:r>
            <a:r>
              <a:rPr sz="3500" spc="-90" dirty="0">
                <a:solidFill>
                  <a:srgbClr val="000000"/>
                </a:solidFill>
                <a:latin typeface="Roboto"/>
                <a:cs typeface="Roboto"/>
              </a:rPr>
              <a:t>U</a:t>
            </a:r>
            <a:r>
              <a:rPr sz="3500" spc="-470" dirty="0">
                <a:solidFill>
                  <a:srgbClr val="000000"/>
                </a:solidFill>
                <a:latin typeface="Roboto"/>
                <a:cs typeface="Roboto"/>
              </a:rPr>
              <a:t>L</a:t>
            </a:r>
            <a:r>
              <a:rPr sz="3500" spc="-5" dirty="0">
                <a:solidFill>
                  <a:srgbClr val="000000"/>
                </a:solidFill>
                <a:latin typeface="Roboto"/>
                <a:cs typeface="Roboto"/>
              </a:rPr>
              <a:t>T</a:t>
            </a:r>
            <a:endParaRPr sz="35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254" y="1215310"/>
            <a:ext cx="9378315" cy="3930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0035" marR="5080" indent="-267335">
              <a:lnSpc>
                <a:spcPct val="107000"/>
              </a:lnSpc>
              <a:spcBef>
                <a:spcPts val="95"/>
              </a:spcBef>
              <a:tabLst>
                <a:tab pos="279400" algn="l"/>
              </a:tabLst>
            </a:pPr>
            <a:r>
              <a:rPr sz="2850" spc="577" baseline="300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sz="2850" spc="577" baseline="3000" dirty="0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sz="2100" spc="-25" dirty="0">
                <a:solidFill>
                  <a:srgbClr val="FFFF00"/>
                </a:solidFill>
                <a:latin typeface="Roboto"/>
                <a:cs typeface="Roboto"/>
              </a:rPr>
              <a:t>Keyloggers</a:t>
            </a:r>
            <a:r>
              <a:rPr sz="2100" spc="-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20" dirty="0">
                <a:solidFill>
                  <a:srgbClr val="FFFF00"/>
                </a:solidFill>
                <a:latin typeface="Roboto"/>
                <a:cs typeface="Roboto"/>
              </a:rPr>
              <a:t>are</a:t>
            </a:r>
            <a:r>
              <a:rPr sz="210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15" dirty="0">
                <a:solidFill>
                  <a:srgbClr val="FFFF00"/>
                </a:solidFill>
                <a:latin typeface="Roboto"/>
                <a:cs typeface="Roboto"/>
              </a:rPr>
              <a:t>software</a:t>
            </a:r>
            <a:r>
              <a:rPr sz="210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30" dirty="0">
                <a:solidFill>
                  <a:srgbClr val="FFFF00"/>
                </a:solidFill>
                <a:latin typeface="Roboto"/>
                <a:cs typeface="Roboto"/>
              </a:rPr>
              <a:t>programs</a:t>
            </a:r>
            <a:r>
              <a:rPr sz="210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5" dirty="0">
                <a:solidFill>
                  <a:srgbClr val="FFFF00"/>
                </a:solidFill>
                <a:latin typeface="Roboto"/>
                <a:cs typeface="Roboto"/>
              </a:rPr>
              <a:t>or</a:t>
            </a:r>
            <a:r>
              <a:rPr sz="210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20" dirty="0">
                <a:solidFill>
                  <a:srgbClr val="FFFF00"/>
                </a:solidFill>
                <a:latin typeface="Roboto"/>
                <a:cs typeface="Roboto"/>
              </a:rPr>
              <a:t>hardware</a:t>
            </a:r>
            <a:r>
              <a:rPr sz="210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15" dirty="0">
                <a:solidFill>
                  <a:srgbClr val="FFFF00"/>
                </a:solidFill>
                <a:latin typeface="Roboto"/>
                <a:cs typeface="Roboto"/>
              </a:rPr>
              <a:t>devices</a:t>
            </a:r>
            <a:r>
              <a:rPr sz="2100" spc="-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25" dirty="0">
                <a:solidFill>
                  <a:srgbClr val="FFFF00"/>
                </a:solidFill>
                <a:latin typeface="Roboto"/>
                <a:cs typeface="Roboto"/>
              </a:rPr>
              <a:t>that</a:t>
            </a:r>
            <a:r>
              <a:rPr sz="2100" spc="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15" dirty="0">
                <a:solidFill>
                  <a:srgbClr val="FFFF00"/>
                </a:solidFill>
                <a:latin typeface="Roboto"/>
                <a:cs typeface="Roboto"/>
              </a:rPr>
              <a:t>track </a:t>
            </a:r>
            <a:r>
              <a:rPr sz="2100" spc="-25" dirty="0">
                <a:solidFill>
                  <a:srgbClr val="FFFF00"/>
                </a:solidFill>
                <a:latin typeface="Roboto"/>
                <a:cs typeface="Roboto"/>
              </a:rPr>
              <a:t>keystrokes </a:t>
            </a:r>
            <a:r>
              <a:rPr sz="2100" spc="-50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30" dirty="0">
                <a:solidFill>
                  <a:srgbClr val="FFFF00"/>
                </a:solidFill>
                <a:latin typeface="Roboto"/>
                <a:cs typeface="Roboto"/>
              </a:rPr>
              <a:t>typed</a:t>
            </a:r>
            <a:r>
              <a:rPr sz="2100" spc="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FFFF00"/>
                </a:solidFill>
                <a:latin typeface="Roboto"/>
                <a:cs typeface="Roboto"/>
              </a:rPr>
              <a:t>on</a:t>
            </a:r>
            <a:r>
              <a:rPr sz="210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10" dirty="0">
                <a:solidFill>
                  <a:srgbClr val="FFFF00"/>
                </a:solidFill>
                <a:latin typeface="Roboto"/>
                <a:cs typeface="Roboto"/>
              </a:rPr>
              <a:t>a</a:t>
            </a:r>
            <a:r>
              <a:rPr sz="2100" spc="-5" dirty="0">
                <a:solidFill>
                  <a:srgbClr val="FFFF00"/>
                </a:solidFill>
                <a:latin typeface="Roboto"/>
                <a:cs typeface="Roboto"/>
              </a:rPr>
              <a:t> computer </a:t>
            </a:r>
            <a:r>
              <a:rPr sz="2100" spc="5" dirty="0">
                <a:solidFill>
                  <a:srgbClr val="FFFF00"/>
                </a:solidFill>
                <a:latin typeface="Roboto"/>
                <a:cs typeface="Roboto"/>
              </a:rPr>
              <a:t>or</a:t>
            </a:r>
            <a:r>
              <a:rPr sz="210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5" dirty="0">
                <a:solidFill>
                  <a:srgbClr val="FFFF00"/>
                </a:solidFill>
                <a:latin typeface="Roboto"/>
                <a:cs typeface="Roboto"/>
              </a:rPr>
              <a:t>mobile</a:t>
            </a:r>
            <a:r>
              <a:rPr sz="210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15" dirty="0">
                <a:solidFill>
                  <a:srgbClr val="FFFF00"/>
                </a:solidFill>
                <a:latin typeface="Roboto"/>
                <a:cs typeface="Roboto"/>
              </a:rPr>
              <a:t>device.</a:t>
            </a:r>
            <a:r>
              <a:rPr sz="210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5" dirty="0">
                <a:solidFill>
                  <a:srgbClr val="FFFF00"/>
                </a:solidFill>
                <a:latin typeface="Roboto"/>
                <a:cs typeface="Roboto"/>
              </a:rPr>
              <a:t>While</a:t>
            </a:r>
            <a:r>
              <a:rPr sz="210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25" dirty="0">
                <a:solidFill>
                  <a:srgbClr val="FFFF00"/>
                </a:solidFill>
                <a:latin typeface="Roboto"/>
                <a:cs typeface="Roboto"/>
              </a:rPr>
              <a:t>they</a:t>
            </a:r>
            <a:r>
              <a:rPr sz="2100" spc="-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5" dirty="0">
                <a:solidFill>
                  <a:srgbClr val="FFFF00"/>
                </a:solidFill>
                <a:latin typeface="Roboto"/>
                <a:cs typeface="Roboto"/>
              </a:rPr>
              <a:t>can</a:t>
            </a:r>
            <a:r>
              <a:rPr sz="2100" spc="-20" dirty="0">
                <a:solidFill>
                  <a:srgbClr val="FFFF00"/>
                </a:solidFill>
                <a:latin typeface="Roboto"/>
                <a:cs typeface="Roboto"/>
              </a:rPr>
              <a:t> be</a:t>
            </a:r>
            <a:r>
              <a:rPr sz="210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20" dirty="0">
                <a:solidFill>
                  <a:srgbClr val="FFFF00"/>
                </a:solidFill>
                <a:latin typeface="Roboto"/>
                <a:cs typeface="Roboto"/>
              </a:rPr>
              <a:t>used</a:t>
            </a:r>
            <a:r>
              <a:rPr sz="2100" spc="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5" dirty="0">
                <a:solidFill>
                  <a:srgbClr val="FFFF00"/>
                </a:solidFill>
                <a:latin typeface="Roboto"/>
                <a:cs typeface="Roboto"/>
              </a:rPr>
              <a:t>for</a:t>
            </a:r>
            <a:r>
              <a:rPr sz="2100" spc="-10" dirty="0">
                <a:solidFill>
                  <a:srgbClr val="FFFF00"/>
                </a:solidFill>
                <a:latin typeface="Roboto"/>
                <a:cs typeface="Roboto"/>
              </a:rPr>
              <a:t> legitimate </a:t>
            </a:r>
            <a:r>
              <a:rPr sz="210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25" dirty="0">
                <a:solidFill>
                  <a:srgbClr val="FFFF00"/>
                </a:solidFill>
                <a:latin typeface="Roboto"/>
                <a:cs typeface="Roboto"/>
              </a:rPr>
              <a:t>purposes</a:t>
            </a:r>
            <a:r>
              <a:rPr sz="2100" spc="-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15" dirty="0">
                <a:solidFill>
                  <a:srgbClr val="FFFF00"/>
                </a:solidFill>
                <a:latin typeface="Roboto"/>
                <a:cs typeface="Roboto"/>
              </a:rPr>
              <a:t>like</a:t>
            </a:r>
            <a:r>
              <a:rPr sz="210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15" dirty="0">
                <a:solidFill>
                  <a:srgbClr val="FFFF00"/>
                </a:solidFill>
                <a:latin typeface="Roboto"/>
                <a:cs typeface="Roboto"/>
              </a:rPr>
              <a:t>monitoring</a:t>
            </a:r>
            <a:r>
              <a:rPr sz="2100" spc="-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10" dirty="0">
                <a:solidFill>
                  <a:srgbClr val="FFFF00"/>
                </a:solidFill>
                <a:latin typeface="Roboto"/>
                <a:cs typeface="Roboto"/>
              </a:rPr>
              <a:t>employee</a:t>
            </a:r>
            <a:r>
              <a:rPr sz="210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10" dirty="0">
                <a:solidFill>
                  <a:srgbClr val="FFFF00"/>
                </a:solidFill>
                <a:latin typeface="Roboto"/>
                <a:cs typeface="Roboto"/>
              </a:rPr>
              <a:t>activity</a:t>
            </a:r>
            <a:r>
              <a:rPr sz="2100" spc="-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5" dirty="0">
                <a:solidFill>
                  <a:srgbClr val="FFFF00"/>
                </a:solidFill>
                <a:latin typeface="Roboto"/>
                <a:cs typeface="Roboto"/>
              </a:rPr>
              <a:t>or</a:t>
            </a:r>
            <a:r>
              <a:rPr sz="210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25" dirty="0">
                <a:solidFill>
                  <a:srgbClr val="FFFF00"/>
                </a:solidFill>
                <a:latin typeface="Roboto"/>
                <a:cs typeface="Roboto"/>
              </a:rPr>
              <a:t>parental</a:t>
            </a:r>
            <a:r>
              <a:rPr sz="2100" spc="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5" dirty="0">
                <a:solidFill>
                  <a:srgbClr val="FFFF00"/>
                </a:solidFill>
                <a:latin typeface="Roboto"/>
                <a:cs typeface="Roboto"/>
              </a:rPr>
              <a:t>control,</a:t>
            </a:r>
            <a:r>
              <a:rPr sz="210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25" dirty="0">
                <a:solidFill>
                  <a:srgbClr val="FFFF00"/>
                </a:solidFill>
                <a:latin typeface="Roboto"/>
                <a:cs typeface="Roboto"/>
              </a:rPr>
              <a:t>they</a:t>
            </a:r>
            <a:r>
              <a:rPr sz="2100" spc="-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20" dirty="0">
                <a:solidFill>
                  <a:srgbClr val="FFFF00"/>
                </a:solidFill>
                <a:latin typeface="Roboto"/>
                <a:cs typeface="Roboto"/>
              </a:rPr>
              <a:t>are</a:t>
            </a:r>
            <a:r>
              <a:rPr sz="210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5" dirty="0">
                <a:solidFill>
                  <a:srgbClr val="FFFF00"/>
                </a:solidFill>
                <a:latin typeface="Roboto"/>
                <a:cs typeface="Roboto"/>
              </a:rPr>
              <a:t>often </a:t>
            </a:r>
            <a:r>
              <a:rPr sz="2100" spc="-50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5" dirty="0">
                <a:solidFill>
                  <a:srgbClr val="FFFF00"/>
                </a:solidFill>
                <a:latin typeface="Roboto"/>
                <a:cs typeface="Roboto"/>
              </a:rPr>
              <a:t>associated</a:t>
            </a:r>
            <a:r>
              <a:rPr sz="2100" spc="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20" dirty="0">
                <a:solidFill>
                  <a:srgbClr val="FFFF00"/>
                </a:solidFill>
                <a:latin typeface="Roboto"/>
                <a:cs typeface="Roboto"/>
              </a:rPr>
              <a:t>with</a:t>
            </a:r>
            <a:r>
              <a:rPr sz="210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5" dirty="0">
                <a:solidFill>
                  <a:srgbClr val="FFFF00"/>
                </a:solidFill>
                <a:latin typeface="Roboto"/>
                <a:cs typeface="Roboto"/>
              </a:rPr>
              <a:t>malicious</a:t>
            </a:r>
            <a:r>
              <a:rPr sz="210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15" dirty="0">
                <a:solidFill>
                  <a:srgbClr val="FFFF00"/>
                </a:solidFill>
                <a:latin typeface="Roboto"/>
                <a:cs typeface="Roboto"/>
              </a:rPr>
              <a:t>intent,</a:t>
            </a:r>
            <a:r>
              <a:rPr sz="210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30" dirty="0">
                <a:solidFill>
                  <a:srgbClr val="FFFF00"/>
                </a:solidFill>
                <a:latin typeface="Roboto"/>
                <a:cs typeface="Roboto"/>
              </a:rPr>
              <a:t>such</a:t>
            </a:r>
            <a:r>
              <a:rPr sz="210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15" dirty="0">
                <a:solidFill>
                  <a:srgbClr val="FFFF00"/>
                </a:solidFill>
                <a:latin typeface="Roboto"/>
                <a:cs typeface="Roboto"/>
              </a:rPr>
              <a:t>as</a:t>
            </a:r>
            <a:r>
              <a:rPr sz="210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15" dirty="0">
                <a:solidFill>
                  <a:srgbClr val="FFFF00"/>
                </a:solidFill>
                <a:latin typeface="Roboto"/>
                <a:cs typeface="Roboto"/>
              </a:rPr>
              <a:t>stealing</a:t>
            </a:r>
            <a:r>
              <a:rPr sz="2100" spc="-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25" dirty="0">
                <a:solidFill>
                  <a:srgbClr val="FFFF00"/>
                </a:solidFill>
                <a:latin typeface="Roboto"/>
                <a:cs typeface="Roboto"/>
              </a:rPr>
              <a:t>passwords,</a:t>
            </a:r>
            <a:r>
              <a:rPr sz="210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FFFF00"/>
                </a:solidFill>
                <a:latin typeface="Roboto"/>
                <a:cs typeface="Roboto"/>
              </a:rPr>
              <a:t>credit</a:t>
            </a:r>
            <a:r>
              <a:rPr sz="2100" spc="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15" dirty="0">
                <a:solidFill>
                  <a:srgbClr val="FFFF00"/>
                </a:solidFill>
                <a:latin typeface="Roboto"/>
                <a:cs typeface="Roboto"/>
              </a:rPr>
              <a:t>card </a:t>
            </a:r>
            <a:r>
              <a:rPr sz="2100" spc="-10" dirty="0">
                <a:solidFill>
                  <a:srgbClr val="FFFF00"/>
                </a:solidFill>
                <a:latin typeface="Roboto"/>
                <a:cs typeface="Roboto"/>
              </a:rPr>
              <a:t> information,</a:t>
            </a:r>
            <a:r>
              <a:rPr sz="2100" spc="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5" dirty="0">
                <a:solidFill>
                  <a:srgbClr val="FFFF00"/>
                </a:solidFill>
                <a:latin typeface="Roboto"/>
                <a:cs typeface="Roboto"/>
              </a:rPr>
              <a:t>or</a:t>
            </a:r>
            <a:r>
              <a:rPr sz="210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5" dirty="0">
                <a:solidFill>
                  <a:srgbClr val="FFFF00"/>
                </a:solidFill>
                <a:latin typeface="Roboto"/>
                <a:cs typeface="Roboto"/>
              </a:rPr>
              <a:t>other</a:t>
            </a:r>
            <a:r>
              <a:rPr sz="210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20" dirty="0">
                <a:solidFill>
                  <a:srgbClr val="FFFF00"/>
                </a:solidFill>
                <a:latin typeface="Roboto"/>
                <a:cs typeface="Roboto"/>
              </a:rPr>
              <a:t>sensitive</a:t>
            </a:r>
            <a:r>
              <a:rPr sz="210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5" dirty="0">
                <a:solidFill>
                  <a:srgbClr val="FFFF00"/>
                </a:solidFill>
                <a:latin typeface="Roboto"/>
                <a:cs typeface="Roboto"/>
              </a:rPr>
              <a:t>data.</a:t>
            </a:r>
            <a:endParaRPr sz="2100">
              <a:latin typeface="Roboto"/>
              <a:cs typeface="Roboto"/>
            </a:endParaRPr>
          </a:p>
          <a:p>
            <a:pPr marL="280035" marR="36195" indent="-267335">
              <a:lnSpc>
                <a:spcPct val="107000"/>
              </a:lnSpc>
              <a:spcBef>
                <a:spcPts val="1035"/>
              </a:spcBef>
              <a:tabLst>
                <a:tab pos="279400" algn="l"/>
              </a:tabLst>
            </a:pPr>
            <a:r>
              <a:rPr sz="2850" spc="577" baseline="300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sz="2850" spc="577" baseline="3000" dirty="0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sz="2100" spc="-10" dirty="0">
                <a:solidFill>
                  <a:srgbClr val="FFFF00"/>
                </a:solidFill>
                <a:latin typeface="Roboto"/>
                <a:cs typeface="Roboto"/>
              </a:rPr>
              <a:t>In</a:t>
            </a:r>
            <a:r>
              <a:rPr sz="210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5" dirty="0">
                <a:solidFill>
                  <a:srgbClr val="FFFF00"/>
                </a:solidFill>
                <a:latin typeface="Roboto"/>
                <a:cs typeface="Roboto"/>
              </a:rPr>
              <a:t>terms</a:t>
            </a:r>
            <a:r>
              <a:rPr sz="2100" spc="-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35" dirty="0">
                <a:solidFill>
                  <a:srgbClr val="FFFF00"/>
                </a:solidFill>
                <a:latin typeface="Roboto"/>
                <a:cs typeface="Roboto"/>
              </a:rPr>
              <a:t>of</a:t>
            </a:r>
            <a:r>
              <a:rPr sz="210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35" dirty="0">
                <a:solidFill>
                  <a:srgbClr val="FFFF00"/>
                </a:solidFill>
                <a:latin typeface="Roboto"/>
                <a:cs typeface="Roboto"/>
              </a:rPr>
              <a:t>security,</a:t>
            </a:r>
            <a:r>
              <a:rPr sz="210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25" dirty="0">
                <a:solidFill>
                  <a:srgbClr val="FFFF00"/>
                </a:solidFill>
                <a:latin typeface="Roboto"/>
                <a:cs typeface="Roboto"/>
              </a:rPr>
              <a:t>keyloggers</a:t>
            </a:r>
            <a:r>
              <a:rPr sz="2100" spc="-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15" dirty="0">
                <a:solidFill>
                  <a:srgbClr val="FFFF00"/>
                </a:solidFill>
                <a:latin typeface="Roboto"/>
                <a:cs typeface="Roboto"/>
              </a:rPr>
              <a:t>pose</a:t>
            </a:r>
            <a:r>
              <a:rPr sz="210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10" dirty="0">
                <a:solidFill>
                  <a:srgbClr val="FFFF00"/>
                </a:solidFill>
                <a:latin typeface="Roboto"/>
                <a:cs typeface="Roboto"/>
              </a:rPr>
              <a:t>a</a:t>
            </a:r>
            <a:r>
              <a:rPr sz="210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30" dirty="0">
                <a:solidFill>
                  <a:srgbClr val="FFFF00"/>
                </a:solidFill>
                <a:latin typeface="Roboto"/>
                <a:cs typeface="Roboto"/>
              </a:rPr>
              <a:t>signiﬁcant</a:t>
            </a:r>
            <a:r>
              <a:rPr sz="210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20" dirty="0">
                <a:solidFill>
                  <a:srgbClr val="FFFF00"/>
                </a:solidFill>
                <a:latin typeface="Roboto"/>
                <a:cs typeface="Roboto"/>
              </a:rPr>
              <a:t>threat</a:t>
            </a:r>
            <a:r>
              <a:rPr sz="2100" spc="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15" dirty="0">
                <a:solidFill>
                  <a:srgbClr val="FFFF00"/>
                </a:solidFill>
                <a:latin typeface="Roboto"/>
                <a:cs typeface="Roboto"/>
              </a:rPr>
              <a:t>as</a:t>
            </a:r>
            <a:r>
              <a:rPr sz="2100" spc="-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25" dirty="0">
                <a:solidFill>
                  <a:srgbClr val="FFFF00"/>
                </a:solidFill>
                <a:latin typeface="Roboto"/>
                <a:cs typeface="Roboto"/>
              </a:rPr>
              <a:t>they </a:t>
            </a:r>
            <a:r>
              <a:rPr sz="2100" spc="-5" dirty="0">
                <a:solidFill>
                  <a:srgbClr val="FFFF00"/>
                </a:solidFill>
                <a:latin typeface="Roboto"/>
                <a:cs typeface="Roboto"/>
              </a:rPr>
              <a:t>can </a:t>
            </a:r>
            <a:r>
              <a:rPr sz="210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5" dirty="0">
                <a:solidFill>
                  <a:srgbClr val="FFFF00"/>
                </a:solidFill>
                <a:latin typeface="Roboto"/>
                <a:cs typeface="Roboto"/>
              </a:rPr>
              <a:t>compromise</a:t>
            </a:r>
            <a:r>
              <a:rPr sz="210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20" dirty="0">
                <a:solidFill>
                  <a:srgbClr val="FFFF00"/>
                </a:solidFill>
                <a:latin typeface="Roboto"/>
                <a:cs typeface="Roboto"/>
              </a:rPr>
              <a:t>the</a:t>
            </a:r>
            <a:r>
              <a:rPr sz="210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10" dirty="0">
                <a:solidFill>
                  <a:srgbClr val="FFFF00"/>
                </a:solidFill>
                <a:latin typeface="Roboto"/>
                <a:cs typeface="Roboto"/>
              </a:rPr>
              <a:t>conﬁdentiality</a:t>
            </a:r>
            <a:r>
              <a:rPr sz="2100" spc="-30" dirty="0">
                <a:solidFill>
                  <a:srgbClr val="FFFF00"/>
                </a:solidFill>
                <a:latin typeface="Roboto"/>
                <a:cs typeface="Roboto"/>
              </a:rPr>
              <a:t> and</a:t>
            </a:r>
            <a:r>
              <a:rPr sz="2100" spc="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25" dirty="0">
                <a:solidFill>
                  <a:srgbClr val="FFFF00"/>
                </a:solidFill>
                <a:latin typeface="Roboto"/>
                <a:cs typeface="Roboto"/>
              </a:rPr>
              <a:t>integrity </a:t>
            </a:r>
            <a:r>
              <a:rPr sz="2100" spc="35" dirty="0">
                <a:solidFill>
                  <a:srgbClr val="FFFF00"/>
                </a:solidFill>
                <a:latin typeface="Roboto"/>
                <a:cs typeface="Roboto"/>
              </a:rPr>
              <a:t>of</a:t>
            </a:r>
            <a:r>
              <a:rPr sz="2100" spc="-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20" dirty="0">
                <a:solidFill>
                  <a:srgbClr val="FFFF00"/>
                </a:solidFill>
                <a:latin typeface="Roboto"/>
                <a:cs typeface="Roboto"/>
              </a:rPr>
              <a:t>sensitive</a:t>
            </a:r>
            <a:r>
              <a:rPr sz="210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10" dirty="0">
                <a:solidFill>
                  <a:srgbClr val="FFFF00"/>
                </a:solidFill>
                <a:latin typeface="Roboto"/>
                <a:cs typeface="Roboto"/>
              </a:rPr>
              <a:t>information. </a:t>
            </a:r>
            <a:r>
              <a:rPr sz="210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15" dirty="0">
                <a:solidFill>
                  <a:srgbClr val="FFFF00"/>
                </a:solidFill>
                <a:latin typeface="Roboto"/>
                <a:cs typeface="Roboto"/>
              </a:rPr>
              <a:t>Preventive</a:t>
            </a:r>
            <a:r>
              <a:rPr sz="210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15" dirty="0">
                <a:solidFill>
                  <a:srgbClr val="FFFF00"/>
                </a:solidFill>
                <a:latin typeface="Roboto"/>
                <a:cs typeface="Roboto"/>
              </a:rPr>
              <a:t>measures</a:t>
            </a:r>
            <a:r>
              <a:rPr sz="210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35" dirty="0">
                <a:solidFill>
                  <a:srgbClr val="FFFF00"/>
                </a:solidFill>
                <a:latin typeface="Roboto"/>
                <a:cs typeface="Roboto"/>
              </a:rPr>
              <a:t>against</a:t>
            </a:r>
            <a:r>
              <a:rPr sz="2100" spc="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25" dirty="0">
                <a:solidFill>
                  <a:srgbClr val="FFFF00"/>
                </a:solidFill>
                <a:latin typeface="Roboto"/>
                <a:cs typeface="Roboto"/>
              </a:rPr>
              <a:t>keyloggers</a:t>
            </a:r>
            <a:r>
              <a:rPr sz="210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10" dirty="0">
                <a:solidFill>
                  <a:srgbClr val="FFFF00"/>
                </a:solidFill>
                <a:latin typeface="Roboto"/>
                <a:cs typeface="Roboto"/>
              </a:rPr>
              <a:t>include</a:t>
            </a:r>
            <a:r>
              <a:rPr sz="210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40" dirty="0">
                <a:solidFill>
                  <a:srgbClr val="FFFF00"/>
                </a:solidFill>
                <a:latin typeface="Roboto"/>
                <a:cs typeface="Roboto"/>
              </a:rPr>
              <a:t>using</a:t>
            </a:r>
            <a:r>
              <a:rPr sz="2100" spc="-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25" dirty="0">
                <a:solidFill>
                  <a:srgbClr val="FFFF00"/>
                </a:solidFill>
                <a:latin typeface="Roboto"/>
                <a:cs typeface="Roboto"/>
              </a:rPr>
              <a:t>reputable</a:t>
            </a:r>
            <a:r>
              <a:rPr sz="210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25" dirty="0">
                <a:solidFill>
                  <a:srgbClr val="FFFF00"/>
                </a:solidFill>
                <a:latin typeface="Roboto"/>
                <a:cs typeface="Roboto"/>
              </a:rPr>
              <a:t>antivirus </a:t>
            </a:r>
            <a:r>
              <a:rPr sz="210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10" dirty="0">
                <a:solidFill>
                  <a:srgbClr val="FFFF00"/>
                </a:solidFill>
                <a:latin typeface="Roboto"/>
                <a:cs typeface="Roboto"/>
              </a:rPr>
              <a:t>software,</a:t>
            </a:r>
            <a:r>
              <a:rPr sz="210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15" dirty="0">
                <a:solidFill>
                  <a:srgbClr val="FFFF00"/>
                </a:solidFill>
                <a:latin typeface="Roboto"/>
                <a:cs typeface="Roboto"/>
              </a:rPr>
              <a:t>keeping</a:t>
            </a:r>
            <a:r>
              <a:rPr sz="2100" spc="-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25" dirty="0">
                <a:solidFill>
                  <a:srgbClr val="FFFF00"/>
                </a:solidFill>
                <a:latin typeface="Roboto"/>
                <a:cs typeface="Roboto"/>
              </a:rPr>
              <a:t>systems </a:t>
            </a:r>
            <a:r>
              <a:rPr sz="2100" spc="-30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2100" spc="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15" dirty="0">
                <a:solidFill>
                  <a:srgbClr val="FFFF00"/>
                </a:solidFill>
                <a:latin typeface="Roboto"/>
                <a:cs typeface="Roboto"/>
              </a:rPr>
              <a:t>software</a:t>
            </a:r>
            <a:r>
              <a:rPr sz="2100" spc="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5" dirty="0">
                <a:solidFill>
                  <a:srgbClr val="FFFF00"/>
                </a:solidFill>
                <a:latin typeface="Roboto"/>
                <a:cs typeface="Roboto"/>
              </a:rPr>
              <a:t>updated,</a:t>
            </a:r>
            <a:r>
              <a:rPr sz="210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20" dirty="0">
                <a:solidFill>
                  <a:srgbClr val="FFFF00"/>
                </a:solidFill>
                <a:latin typeface="Roboto"/>
                <a:cs typeface="Roboto"/>
              </a:rPr>
              <a:t>being</a:t>
            </a:r>
            <a:r>
              <a:rPr sz="2100" spc="-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15" dirty="0">
                <a:solidFill>
                  <a:srgbClr val="FFFF00"/>
                </a:solidFill>
                <a:latin typeface="Roboto"/>
                <a:cs typeface="Roboto"/>
              </a:rPr>
              <a:t>cautious</a:t>
            </a:r>
            <a:r>
              <a:rPr sz="210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35" dirty="0">
                <a:solidFill>
                  <a:srgbClr val="FFFF00"/>
                </a:solidFill>
                <a:latin typeface="Roboto"/>
                <a:cs typeface="Roboto"/>
              </a:rPr>
              <a:t>of</a:t>
            </a:r>
            <a:r>
              <a:rPr sz="210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40" dirty="0">
                <a:solidFill>
                  <a:srgbClr val="FFFF00"/>
                </a:solidFill>
                <a:latin typeface="Roboto"/>
                <a:cs typeface="Roboto"/>
              </a:rPr>
              <a:t>phishing </a:t>
            </a:r>
            <a:r>
              <a:rPr sz="2100" spc="-50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FFFF00"/>
                </a:solidFill>
                <a:latin typeface="Roboto"/>
                <a:cs typeface="Roboto"/>
              </a:rPr>
              <a:t>emails</a:t>
            </a:r>
            <a:r>
              <a:rPr sz="2100" spc="-30" dirty="0">
                <a:solidFill>
                  <a:srgbClr val="FFFF00"/>
                </a:solidFill>
                <a:latin typeface="Roboto"/>
                <a:cs typeface="Roboto"/>
              </a:rPr>
              <a:t> and</a:t>
            </a:r>
            <a:r>
              <a:rPr sz="2100" spc="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25" dirty="0">
                <a:solidFill>
                  <a:srgbClr val="FFFF00"/>
                </a:solidFill>
                <a:latin typeface="Roboto"/>
                <a:cs typeface="Roboto"/>
              </a:rPr>
              <a:t>suspicious </a:t>
            </a:r>
            <a:r>
              <a:rPr sz="2100" spc="-15" dirty="0">
                <a:solidFill>
                  <a:srgbClr val="FFFF00"/>
                </a:solidFill>
                <a:latin typeface="Roboto"/>
                <a:cs typeface="Roboto"/>
              </a:rPr>
              <a:t>websites,</a:t>
            </a:r>
            <a:r>
              <a:rPr sz="210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30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2100" spc="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40" dirty="0">
                <a:solidFill>
                  <a:srgbClr val="FFFF00"/>
                </a:solidFill>
                <a:latin typeface="Roboto"/>
                <a:cs typeface="Roboto"/>
              </a:rPr>
              <a:t>using </a:t>
            </a:r>
            <a:r>
              <a:rPr sz="2100" spc="-15" dirty="0">
                <a:solidFill>
                  <a:srgbClr val="FFFF00"/>
                </a:solidFill>
                <a:latin typeface="Roboto"/>
                <a:cs typeface="Roboto"/>
              </a:rPr>
              <a:t>virtual</a:t>
            </a:r>
            <a:r>
              <a:rPr sz="2100" spc="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25" dirty="0">
                <a:solidFill>
                  <a:srgbClr val="FFFF00"/>
                </a:solidFill>
                <a:latin typeface="Roboto"/>
                <a:cs typeface="Roboto"/>
              </a:rPr>
              <a:t>keyboards </a:t>
            </a:r>
            <a:r>
              <a:rPr sz="2100" spc="5" dirty="0">
                <a:solidFill>
                  <a:srgbClr val="FFFF00"/>
                </a:solidFill>
                <a:latin typeface="Roboto"/>
                <a:cs typeface="Roboto"/>
              </a:rPr>
              <a:t>for</a:t>
            </a:r>
            <a:r>
              <a:rPr sz="210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15" dirty="0">
                <a:solidFill>
                  <a:srgbClr val="FFFF00"/>
                </a:solidFill>
                <a:latin typeface="Roboto"/>
                <a:cs typeface="Roboto"/>
              </a:rPr>
              <a:t>entering </a:t>
            </a:r>
            <a:r>
              <a:rPr sz="210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20" dirty="0">
                <a:solidFill>
                  <a:srgbClr val="FFFF00"/>
                </a:solidFill>
                <a:latin typeface="Roboto"/>
                <a:cs typeface="Roboto"/>
              </a:rPr>
              <a:t>sensitive</a:t>
            </a:r>
            <a:r>
              <a:rPr sz="210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10" dirty="0">
                <a:solidFill>
                  <a:srgbClr val="FFFF00"/>
                </a:solidFill>
                <a:latin typeface="Roboto"/>
                <a:cs typeface="Roboto"/>
              </a:rPr>
              <a:t>information</a:t>
            </a:r>
            <a:r>
              <a:rPr sz="210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15" dirty="0">
                <a:solidFill>
                  <a:srgbClr val="FFFF00"/>
                </a:solidFill>
                <a:latin typeface="Roboto"/>
                <a:cs typeface="Roboto"/>
              </a:rPr>
              <a:t>like</a:t>
            </a:r>
            <a:r>
              <a:rPr sz="210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2100" spc="-25" dirty="0">
                <a:solidFill>
                  <a:srgbClr val="FFFF00"/>
                </a:solidFill>
                <a:latin typeface="Roboto"/>
                <a:cs typeface="Roboto"/>
              </a:rPr>
              <a:t>passwords.</a:t>
            </a:r>
            <a:endParaRPr sz="2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6051" y="608825"/>
            <a:ext cx="557530" cy="339090"/>
          </a:xfrm>
          <a:custGeom>
            <a:avLst/>
            <a:gdLst/>
            <a:ahLst/>
            <a:cxnLst/>
            <a:rect l="l" t="t" r="r" b="b"/>
            <a:pathLst>
              <a:path w="557530" h="339090">
                <a:moveTo>
                  <a:pt x="257479" y="220395"/>
                </a:moveTo>
                <a:lnTo>
                  <a:pt x="202869" y="220395"/>
                </a:lnTo>
                <a:lnTo>
                  <a:pt x="199326" y="237680"/>
                </a:lnTo>
                <a:lnTo>
                  <a:pt x="194665" y="252450"/>
                </a:lnTo>
                <a:lnTo>
                  <a:pt x="161620" y="287096"/>
                </a:lnTo>
                <a:lnTo>
                  <a:pt x="130098" y="291312"/>
                </a:lnTo>
                <a:lnTo>
                  <a:pt x="112102" y="289407"/>
                </a:lnTo>
                <a:lnTo>
                  <a:pt x="73215" y="260743"/>
                </a:lnTo>
                <a:lnTo>
                  <a:pt x="55981" y="206717"/>
                </a:lnTo>
                <a:lnTo>
                  <a:pt x="54825" y="185153"/>
                </a:lnTo>
                <a:lnTo>
                  <a:pt x="54825" y="153162"/>
                </a:lnTo>
                <a:lnTo>
                  <a:pt x="59855" y="109715"/>
                </a:lnTo>
                <a:lnTo>
                  <a:pt x="86220" y="63588"/>
                </a:lnTo>
                <a:lnTo>
                  <a:pt x="133807" y="47434"/>
                </a:lnTo>
                <a:lnTo>
                  <a:pt x="149491" y="48526"/>
                </a:lnTo>
                <a:lnTo>
                  <a:pt x="189331" y="74752"/>
                </a:lnTo>
                <a:lnTo>
                  <a:pt x="202768" y="119011"/>
                </a:lnTo>
                <a:lnTo>
                  <a:pt x="257378" y="119011"/>
                </a:lnTo>
                <a:lnTo>
                  <a:pt x="245440" y="68999"/>
                </a:lnTo>
                <a:lnTo>
                  <a:pt x="220929" y="31445"/>
                </a:lnTo>
                <a:lnTo>
                  <a:pt x="183807" y="7861"/>
                </a:lnTo>
                <a:lnTo>
                  <a:pt x="133807" y="0"/>
                </a:lnTo>
                <a:lnTo>
                  <a:pt x="104521" y="2654"/>
                </a:lnTo>
                <a:lnTo>
                  <a:pt x="55626" y="23812"/>
                </a:lnTo>
                <a:lnTo>
                  <a:pt x="20256" y="65138"/>
                </a:lnTo>
                <a:lnTo>
                  <a:pt x="2247" y="120789"/>
                </a:lnTo>
                <a:lnTo>
                  <a:pt x="0" y="153606"/>
                </a:lnTo>
                <a:lnTo>
                  <a:pt x="0" y="187540"/>
                </a:lnTo>
                <a:lnTo>
                  <a:pt x="9385" y="248843"/>
                </a:lnTo>
                <a:lnTo>
                  <a:pt x="36220" y="296976"/>
                </a:lnTo>
                <a:lnTo>
                  <a:pt x="77482" y="328142"/>
                </a:lnTo>
                <a:lnTo>
                  <a:pt x="130098" y="338531"/>
                </a:lnTo>
                <a:lnTo>
                  <a:pt x="158165" y="336537"/>
                </a:lnTo>
                <a:lnTo>
                  <a:pt x="203466" y="320662"/>
                </a:lnTo>
                <a:lnTo>
                  <a:pt x="234594" y="289407"/>
                </a:lnTo>
                <a:lnTo>
                  <a:pt x="252984" y="246227"/>
                </a:lnTo>
                <a:lnTo>
                  <a:pt x="257479" y="220395"/>
                </a:lnTo>
                <a:close/>
              </a:path>
              <a:path w="557530" h="339090">
                <a:moveTo>
                  <a:pt x="557212" y="156641"/>
                </a:moveTo>
                <a:lnTo>
                  <a:pt x="554647" y="122364"/>
                </a:lnTo>
                <a:lnTo>
                  <a:pt x="547585" y="91871"/>
                </a:lnTo>
                <a:lnTo>
                  <a:pt x="536041" y="65151"/>
                </a:lnTo>
                <a:lnTo>
                  <a:pt x="524573" y="48742"/>
                </a:lnTo>
                <a:lnTo>
                  <a:pt x="520014" y="42214"/>
                </a:lnTo>
                <a:lnTo>
                  <a:pt x="502602" y="25920"/>
                </a:lnTo>
                <a:lnTo>
                  <a:pt x="502602" y="179273"/>
                </a:lnTo>
                <a:lnTo>
                  <a:pt x="501319" y="204965"/>
                </a:lnTo>
                <a:lnTo>
                  <a:pt x="490994" y="246354"/>
                </a:lnTo>
                <a:lnTo>
                  <a:pt x="457022" y="283019"/>
                </a:lnTo>
                <a:lnTo>
                  <a:pt x="423633" y="290004"/>
                </a:lnTo>
                <a:lnTo>
                  <a:pt x="406603" y="288264"/>
                </a:lnTo>
                <a:lnTo>
                  <a:pt x="365874" y="262051"/>
                </a:lnTo>
                <a:lnTo>
                  <a:pt x="349491" y="227380"/>
                </a:lnTo>
                <a:lnTo>
                  <a:pt x="344004" y="179273"/>
                </a:lnTo>
                <a:lnTo>
                  <a:pt x="344119" y="156641"/>
                </a:lnTo>
                <a:lnTo>
                  <a:pt x="349415" y="111150"/>
                </a:lnTo>
                <a:lnTo>
                  <a:pt x="377405" y="64465"/>
                </a:lnTo>
                <a:lnTo>
                  <a:pt x="423202" y="48742"/>
                </a:lnTo>
                <a:lnTo>
                  <a:pt x="440880" y="50482"/>
                </a:lnTo>
                <a:lnTo>
                  <a:pt x="481609" y="76581"/>
                </a:lnTo>
                <a:lnTo>
                  <a:pt x="501294" y="133286"/>
                </a:lnTo>
                <a:lnTo>
                  <a:pt x="502602" y="179273"/>
                </a:lnTo>
                <a:lnTo>
                  <a:pt x="502602" y="25920"/>
                </a:lnTo>
                <a:lnTo>
                  <a:pt x="500291" y="23749"/>
                </a:lnTo>
                <a:lnTo>
                  <a:pt x="477583" y="10553"/>
                </a:lnTo>
                <a:lnTo>
                  <a:pt x="451891" y="2641"/>
                </a:lnTo>
                <a:lnTo>
                  <a:pt x="423202" y="0"/>
                </a:lnTo>
                <a:lnTo>
                  <a:pt x="394931" y="2679"/>
                </a:lnTo>
                <a:lnTo>
                  <a:pt x="346633" y="24117"/>
                </a:lnTo>
                <a:lnTo>
                  <a:pt x="310324" y="66205"/>
                </a:lnTo>
                <a:lnTo>
                  <a:pt x="291719" y="124409"/>
                </a:lnTo>
                <a:lnTo>
                  <a:pt x="289394" y="179273"/>
                </a:lnTo>
                <a:lnTo>
                  <a:pt x="291731" y="214210"/>
                </a:lnTo>
                <a:lnTo>
                  <a:pt x="310451" y="272567"/>
                </a:lnTo>
                <a:lnTo>
                  <a:pt x="346938" y="314540"/>
                </a:lnTo>
                <a:lnTo>
                  <a:pt x="395325" y="335851"/>
                </a:lnTo>
                <a:lnTo>
                  <a:pt x="423633" y="338531"/>
                </a:lnTo>
                <a:lnTo>
                  <a:pt x="452551" y="335851"/>
                </a:lnTo>
                <a:lnTo>
                  <a:pt x="501180" y="314477"/>
                </a:lnTo>
                <a:lnTo>
                  <a:pt x="536778" y="272465"/>
                </a:lnTo>
                <a:lnTo>
                  <a:pt x="554926" y="214261"/>
                </a:lnTo>
                <a:lnTo>
                  <a:pt x="557212" y="179273"/>
                </a:lnTo>
                <a:lnTo>
                  <a:pt x="557212" y="156641"/>
                </a:lnTo>
                <a:close/>
              </a:path>
            </a:pathLst>
          </a:custGeom>
          <a:solidFill>
            <a:srgbClr val="FF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28225" y="613175"/>
            <a:ext cx="257175" cy="330200"/>
          </a:xfrm>
          <a:custGeom>
            <a:avLst/>
            <a:gdLst/>
            <a:ahLst/>
            <a:cxnLst/>
            <a:rect l="l" t="t" r="r" b="b"/>
            <a:pathLst>
              <a:path w="257175" h="330200">
                <a:moveTo>
                  <a:pt x="256718" y="329817"/>
                </a:moveTo>
                <a:lnTo>
                  <a:pt x="204504" y="329817"/>
                </a:lnTo>
                <a:lnTo>
                  <a:pt x="55042" y="100946"/>
                </a:lnTo>
                <a:lnTo>
                  <a:pt x="55042" y="329817"/>
                </a:lnTo>
                <a:lnTo>
                  <a:pt x="0" y="329817"/>
                </a:lnTo>
                <a:lnTo>
                  <a:pt x="0" y="0"/>
                </a:lnTo>
                <a:lnTo>
                  <a:pt x="51996" y="0"/>
                </a:lnTo>
                <a:lnTo>
                  <a:pt x="202111" y="229632"/>
                </a:lnTo>
                <a:lnTo>
                  <a:pt x="202111" y="0"/>
                </a:lnTo>
                <a:lnTo>
                  <a:pt x="256718" y="0"/>
                </a:lnTo>
                <a:lnTo>
                  <a:pt x="256718" y="329817"/>
                </a:lnTo>
                <a:close/>
              </a:path>
            </a:pathLst>
          </a:custGeom>
          <a:solidFill>
            <a:srgbClr val="FF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40586" y="608825"/>
            <a:ext cx="1047750" cy="339090"/>
          </a:xfrm>
          <a:custGeom>
            <a:avLst/>
            <a:gdLst/>
            <a:ahLst/>
            <a:cxnLst/>
            <a:rect l="l" t="t" r="r" b="b"/>
            <a:pathLst>
              <a:path w="1047750" h="339090">
                <a:moveTo>
                  <a:pt x="257479" y="220395"/>
                </a:moveTo>
                <a:lnTo>
                  <a:pt x="202869" y="220395"/>
                </a:lnTo>
                <a:lnTo>
                  <a:pt x="199326" y="237680"/>
                </a:lnTo>
                <a:lnTo>
                  <a:pt x="194665" y="252450"/>
                </a:lnTo>
                <a:lnTo>
                  <a:pt x="161620" y="287096"/>
                </a:lnTo>
                <a:lnTo>
                  <a:pt x="130098" y="291312"/>
                </a:lnTo>
                <a:lnTo>
                  <a:pt x="112102" y="289407"/>
                </a:lnTo>
                <a:lnTo>
                  <a:pt x="73215" y="260743"/>
                </a:lnTo>
                <a:lnTo>
                  <a:pt x="55981" y="206717"/>
                </a:lnTo>
                <a:lnTo>
                  <a:pt x="54825" y="185153"/>
                </a:lnTo>
                <a:lnTo>
                  <a:pt x="54825" y="153162"/>
                </a:lnTo>
                <a:lnTo>
                  <a:pt x="59855" y="109715"/>
                </a:lnTo>
                <a:lnTo>
                  <a:pt x="86220" y="63588"/>
                </a:lnTo>
                <a:lnTo>
                  <a:pt x="133794" y="47434"/>
                </a:lnTo>
                <a:lnTo>
                  <a:pt x="149479" y="48526"/>
                </a:lnTo>
                <a:lnTo>
                  <a:pt x="189318" y="74752"/>
                </a:lnTo>
                <a:lnTo>
                  <a:pt x="202768" y="119011"/>
                </a:lnTo>
                <a:lnTo>
                  <a:pt x="257378" y="119011"/>
                </a:lnTo>
                <a:lnTo>
                  <a:pt x="245440" y="68999"/>
                </a:lnTo>
                <a:lnTo>
                  <a:pt x="220929" y="31445"/>
                </a:lnTo>
                <a:lnTo>
                  <a:pt x="183807" y="7861"/>
                </a:lnTo>
                <a:lnTo>
                  <a:pt x="133794" y="0"/>
                </a:lnTo>
                <a:lnTo>
                  <a:pt x="104521" y="2654"/>
                </a:lnTo>
                <a:lnTo>
                  <a:pt x="55626" y="23812"/>
                </a:lnTo>
                <a:lnTo>
                  <a:pt x="20256" y="65138"/>
                </a:lnTo>
                <a:lnTo>
                  <a:pt x="2247" y="120789"/>
                </a:lnTo>
                <a:lnTo>
                  <a:pt x="0" y="153606"/>
                </a:lnTo>
                <a:lnTo>
                  <a:pt x="0" y="187540"/>
                </a:lnTo>
                <a:lnTo>
                  <a:pt x="9385" y="248843"/>
                </a:lnTo>
                <a:lnTo>
                  <a:pt x="36220" y="296976"/>
                </a:lnTo>
                <a:lnTo>
                  <a:pt x="77482" y="328142"/>
                </a:lnTo>
                <a:lnTo>
                  <a:pt x="130098" y="338531"/>
                </a:lnTo>
                <a:lnTo>
                  <a:pt x="158165" y="336537"/>
                </a:lnTo>
                <a:lnTo>
                  <a:pt x="203466" y="320662"/>
                </a:lnTo>
                <a:lnTo>
                  <a:pt x="234594" y="289407"/>
                </a:lnTo>
                <a:lnTo>
                  <a:pt x="252984" y="246227"/>
                </a:lnTo>
                <a:lnTo>
                  <a:pt x="257479" y="220395"/>
                </a:lnTo>
                <a:close/>
              </a:path>
              <a:path w="1047750" h="339090">
                <a:moveTo>
                  <a:pt x="505434" y="286816"/>
                </a:moveTo>
                <a:lnTo>
                  <a:pt x="355320" y="286816"/>
                </a:lnTo>
                <a:lnTo>
                  <a:pt x="355320" y="4876"/>
                </a:lnTo>
                <a:lnTo>
                  <a:pt x="300278" y="4876"/>
                </a:lnTo>
                <a:lnTo>
                  <a:pt x="300278" y="286816"/>
                </a:lnTo>
                <a:lnTo>
                  <a:pt x="300278" y="333806"/>
                </a:lnTo>
                <a:lnTo>
                  <a:pt x="505434" y="333806"/>
                </a:lnTo>
                <a:lnTo>
                  <a:pt x="505434" y="286816"/>
                </a:lnTo>
                <a:close/>
              </a:path>
              <a:path w="1047750" h="339090">
                <a:moveTo>
                  <a:pt x="769632" y="4356"/>
                </a:moveTo>
                <a:lnTo>
                  <a:pt x="714806" y="4356"/>
                </a:lnTo>
                <a:lnTo>
                  <a:pt x="714806" y="225183"/>
                </a:lnTo>
                <a:lnTo>
                  <a:pt x="713676" y="241173"/>
                </a:lnTo>
                <a:lnTo>
                  <a:pt x="696747" y="275437"/>
                </a:lnTo>
                <a:lnTo>
                  <a:pt x="648233" y="291312"/>
                </a:lnTo>
                <a:lnTo>
                  <a:pt x="633920" y="290322"/>
                </a:lnTo>
                <a:lnTo>
                  <a:pt x="592035" y="266293"/>
                </a:lnTo>
                <a:lnTo>
                  <a:pt x="581888" y="225183"/>
                </a:lnTo>
                <a:lnTo>
                  <a:pt x="581888" y="4356"/>
                </a:lnTo>
                <a:lnTo>
                  <a:pt x="527278" y="4356"/>
                </a:lnTo>
                <a:lnTo>
                  <a:pt x="527278" y="225183"/>
                </a:lnTo>
                <a:lnTo>
                  <a:pt x="529463" y="251752"/>
                </a:lnTo>
                <a:lnTo>
                  <a:pt x="546976" y="294284"/>
                </a:lnTo>
                <a:lnTo>
                  <a:pt x="580847" y="322618"/>
                </a:lnTo>
                <a:lnTo>
                  <a:pt x="623811" y="336753"/>
                </a:lnTo>
                <a:lnTo>
                  <a:pt x="648233" y="338531"/>
                </a:lnTo>
                <a:lnTo>
                  <a:pt x="671690" y="336753"/>
                </a:lnTo>
                <a:lnTo>
                  <a:pt x="714121" y="322618"/>
                </a:lnTo>
                <a:lnTo>
                  <a:pt x="749071" y="294284"/>
                </a:lnTo>
                <a:lnTo>
                  <a:pt x="767346" y="251752"/>
                </a:lnTo>
                <a:lnTo>
                  <a:pt x="769632" y="225183"/>
                </a:lnTo>
                <a:lnTo>
                  <a:pt x="769632" y="4356"/>
                </a:lnTo>
                <a:close/>
              </a:path>
              <a:path w="1047750" h="339090">
                <a:moveTo>
                  <a:pt x="1047280" y="247154"/>
                </a:moveTo>
                <a:lnTo>
                  <a:pt x="1032167" y="196138"/>
                </a:lnTo>
                <a:lnTo>
                  <a:pt x="986116" y="160921"/>
                </a:lnTo>
                <a:lnTo>
                  <a:pt x="919695" y="137591"/>
                </a:lnTo>
                <a:lnTo>
                  <a:pt x="905167" y="132092"/>
                </a:lnTo>
                <a:lnTo>
                  <a:pt x="872909" y="107619"/>
                </a:lnTo>
                <a:lnTo>
                  <a:pt x="869099" y="92252"/>
                </a:lnTo>
                <a:lnTo>
                  <a:pt x="869975" y="83070"/>
                </a:lnTo>
                <a:lnTo>
                  <a:pt x="901496" y="50647"/>
                </a:lnTo>
                <a:lnTo>
                  <a:pt x="928281" y="47434"/>
                </a:lnTo>
                <a:lnTo>
                  <a:pt x="943559" y="48399"/>
                </a:lnTo>
                <a:lnTo>
                  <a:pt x="982954" y="71640"/>
                </a:lnTo>
                <a:lnTo>
                  <a:pt x="991590" y="108788"/>
                </a:lnTo>
                <a:lnTo>
                  <a:pt x="1046416" y="108788"/>
                </a:lnTo>
                <a:lnTo>
                  <a:pt x="1038656" y="66306"/>
                </a:lnTo>
                <a:lnTo>
                  <a:pt x="1015415" y="31330"/>
                </a:lnTo>
                <a:lnTo>
                  <a:pt x="978179" y="7835"/>
                </a:lnTo>
                <a:lnTo>
                  <a:pt x="928281" y="0"/>
                </a:lnTo>
                <a:lnTo>
                  <a:pt x="903935" y="1651"/>
                </a:lnTo>
                <a:lnTo>
                  <a:pt x="862596" y="14808"/>
                </a:lnTo>
                <a:lnTo>
                  <a:pt x="831799" y="40347"/>
                </a:lnTo>
                <a:lnTo>
                  <a:pt x="814057" y="92684"/>
                </a:lnTo>
                <a:lnTo>
                  <a:pt x="815873" y="111480"/>
                </a:lnTo>
                <a:lnTo>
                  <a:pt x="843102" y="155232"/>
                </a:lnTo>
                <a:lnTo>
                  <a:pt x="876604" y="175742"/>
                </a:lnTo>
                <a:lnTo>
                  <a:pt x="919035" y="191782"/>
                </a:lnTo>
                <a:lnTo>
                  <a:pt x="940358" y="198551"/>
                </a:lnTo>
                <a:lnTo>
                  <a:pt x="957453" y="205054"/>
                </a:lnTo>
                <a:lnTo>
                  <a:pt x="988758" y="230593"/>
                </a:lnTo>
                <a:lnTo>
                  <a:pt x="992022" y="247586"/>
                </a:lnTo>
                <a:lnTo>
                  <a:pt x="991044" y="256997"/>
                </a:lnTo>
                <a:lnTo>
                  <a:pt x="957135" y="288328"/>
                </a:lnTo>
                <a:lnTo>
                  <a:pt x="930236" y="291312"/>
                </a:lnTo>
                <a:lnTo>
                  <a:pt x="916381" y="290487"/>
                </a:lnTo>
                <a:lnTo>
                  <a:pt x="880198" y="278041"/>
                </a:lnTo>
                <a:lnTo>
                  <a:pt x="858875" y="229311"/>
                </a:lnTo>
                <a:lnTo>
                  <a:pt x="804049" y="229311"/>
                </a:lnTo>
                <a:lnTo>
                  <a:pt x="814755" y="280162"/>
                </a:lnTo>
                <a:lnTo>
                  <a:pt x="844575" y="312801"/>
                </a:lnTo>
                <a:lnTo>
                  <a:pt x="885507" y="332105"/>
                </a:lnTo>
                <a:lnTo>
                  <a:pt x="930236" y="338531"/>
                </a:lnTo>
                <a:lnTo>
                  <a:pt x="955103" y="336981"/>
                </a:lnTo>
                <a:lnTo>
                  <a:pt x="997419" y="324637"/>
                </a:lnTo>
                <a:lnTo>
                  <a:pt x="1029042" y="300405"/>
                </a:lnTo>
                <a:lnTo>
                  <a:pt x="1045260" y="267068"/>
                </a:lnTo>
                <a:lnTo>
                  <a:pt x="1047280" y="247154"/>
                </a:lnTo>
                <a:close/>
              </a:path>
            </a:pathLst>
          </a:custGeom>
          <a:solidFill>
            <a:srgbClr val="FF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34170" y="613175"/>
            <a:ext cx="55244" cy="330200"/>
          </a:xfrm>
          <a:custGeom>
            <a:avLst/>
            <a:gdLst/>
            <a:ahLst/>
            <a:cxnLst/>
            <a:rect l="l" t="t" r="r" b="b"/>
            <a:pathLst>
              <a:path w="55244" h="330200">
                <a:moveTo>
                  <a:pt x="55042" y="329817"/>
                </a:moveTo>
                <a:lnTo>
                  <a:pt x="0" y="329817"/>
                </a:lnTo>
                <a:lnTo>
                  <a:pt x="0" y="0"/>
                </a:lnTo>
                <a:lnTo>
                  <a:pt x="55042" y="0"/>
                </a:lnTo>
                <a:lnTo>
                  <a:pt x="55042" y="329817"/>
                </a:lnTo>
                <a:close/>
              </a:path>
            </a:pathLst>
          </a:custGeom>
          <a:solidFill>
            <a:srgbClr val="FF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42775" y="608824"/>
            <a:ext cx="267970" cy="339090"/>
          </a:xfrm>
          <a:custGeom>
            <a:avLst/>
            <a:gdLst/>
            <a:ahLst/>
            <a:cxnLst/>
            <a:rect l="l" t="t" r="r" b="b"/>
            <a:pathLst>
              <a:path w="267969" h="339090">
                <a:moveTo>
                  <a:pt x="134233" y="338519"/>
                </a:moveTo>
                <a:lnTo>
                  <a:pt x="80341" y="327832"/>
                </a:lnTo>
                <a:lnTo>
                  <a:pt x="37419" y="295878"/>
                </a:lnTo>
                <a:lnTo>
                  <a:pt x="9355" y="245350"/>
                </a:lnTo>
                <a:lnTo>
                  <a:pt x="0" y="179267"/>
                </a:lnTo>
                <a:lnTo>
                  <a:pt x="29" y="158817"/>
                </a:lnTo>
                <a:lnTo>
                  <a:pt x="9300" y="93386"/>
                </a:lnTo>
                <a:lnTo>
                  <a:pt x="37202" y="42858"/>
                </a:lnTo>
                <a:lnTo>
                  <a:pt x="80006" y="10714"/>
                </a:lnTo>
                <a:lnTo>
                  <a:pt x="133798" y="0"/>
                </a:lnTo>
                <a:lnTo>
                  <a:pt x="162488" y="2637"/>
                </a:lnTo>
                <a:lnTo>
                  <a:pt x="188187" y="10551"/>
                </a:lnTo>
                <a:lnTo>
                  <a:pt x="210895" y="23740"/>
                </a:lnTo>
                <a:lnTo>
                  <a:pt x="230611" y="42206"/>
                </a:lnTo>
                <a:lnTo>
                  <a:pt x="235172" y="48732"/>
                </a:lnTo>
                <a:lnTo>
                  <a:pt x="133798" y="48732"/>
                </a:lnTo>
                <a:lnTo>
                  <a:pt x="116780" y="50480"/>
                </a:lnTo>
                <a:lnTo>
                  <a:pt x="76253" y="76689"/>
                </a:lnTo>
                <a:lnTo>
                  <a:pt x="55959" y="133328"/>
                </a:lnTo>
                <a:lnTo>
                  <a:pt x="54607" y="179267"/>
                </a:lnTo>
                <a:lnTo>
                  <a:pt x="55981" y="205000"/>
                </a:lnTo>
                <a:lnTo>
                  <a:pt x="66930" y="246390"/>
                </a:lnTo>
                <a:lnTo>
                  <a:pt x="101898" y="283015"/>
                </a:lnTo>
                <a:lnTo>
                  <a:pt x="134233" y="290004"/>
                </a:lnTo>
                <a:lnTo>
                  <a:pt x="235412" y="290004"/>
                </a:lnTo>
                <a:lnTo>
                  <a:pt x="231481" y="295769"/>
                </a:lnTo>
                <a:lnTo>
                  <a:pt x="211778" y="314472"/>
                </a:lnTo>
                <a:lnTo>
                  <a:pt x="189003" y="327832"/>
                </a:lnTo>
                <a:lnTo>
                  <a:pt x="163154" y="335848"/>
                </a:lnTo>
                <a:lnTo>
                  <a:pt x="134233" y="338519"/>
                </a:lnTo>
                <a:close/>
              </a:path>
              <a:path w="267969" h="339090">
                <a:moveTo>
                  <a:pt x="235412" y="290004"/>
                </a:moveTo>
                <a:lnTo>
                  <a:pt x="134233" y="290004"/>
                </a:lnTo>
                <a:lnTo>
                  <a:pt x="151991" y="288257"/>
                </a:lnTo>
                <a:lnTo>
                  <a:pt x="167628" y="283015"/>
                </a:lnTo>
                <a:lnTo>
                  <a:pt x="201594" y="246350"/>
                </a:lnTo>
                <a:lnTo>
                  <a:pt x="211916" y="204959"/>
                </a:lnTo>
                <a:lnTo>
                  <a:pt x="213206" y="179267"/>
                </a:lnTo>
                <a:lnTo>
                  <a:pt x="213094" y="156641"/>
                </a:lnTo>
                <a:lnTo>
                  <a:pt x="207958" y="111063"/>
                </a:lnTo>
                <a:lnTo>
                  <a:pt x="180688" y="64397"/>
                </a:lnTo>
                <a:lnTo>
                  <a:pt x="133798" y="48732"/>
                </a:lnTo>
                <a:lnTo>
                  <a:pt x="235172" y="48732"/>
                </a:lnTo>
                <a:lnTo>
                  <a:pt x="246642" y="65144"/>
                </a:lnTo>
                <a:lnTo>
                  <a:pt x="258186" y="91863"/>
                </a:lnTo>
                <a:lnTo>
                  <a:pt x="265243" y="122362"/>
                </a:lnTo>
                <a:lnTo>
                  <a:pt x="267813" y="156641"/>
                </a:lnTo>
                <a:lnTo>
                  <a:pt x="267813" y="179267"/>
                </a:lnTo>
                <a:lnTo>
                  <a:pt x="265532" y="214253"/>
                </a:lnTo>
                <a:lnTo>
                  <a:pt x="258730" y="245269"/>
                </a:lnTo>
                <a:lnTo>
                  <a:pt x="247376" y="272457"/>
                </a:lnTo>
                <a:lnTo>
                  <a:pt x="235412" y="290004"/>
                </a:lnTo>
                <a:close/>
              </a:path>
            </a:pathLst>
          </a:custGeom>
          <a:solidFill>
            <a:srgbClr val="FF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65544" y="613175"/>
            <a:ext cx="257175" cy="330200"/>
          </a:xfrm>
          <a:custGeom>
            <a:avLst/>
            <a:gdLst/>
            <a:ahLst/>
            <a:cxnLst/>
            <a:rect l="l" t="t" r="r" b="b"/>
            <a:pathLst>
              <a:path w="257175" h="330200">
                <a:moveTo>
                  <a:pt x="256718" y="329817"/>
                </a:moveTo>
                <a:lnTo>
                  <a:pt x="204504" y="329817"/>
                </a:lnTo>
                <a:lnTo>
                  <a:pt x="55042" y="100946"/>
                </a:lnTo>
                <a:lnTo>
                  <a:pt x="55042" y="329817"/>
                </a:lnTo>
                <a:lnTo>
                  <a:pt x="0" y="329817"/>
                </a:lnTo>
                <a:lnTo>
                  <a:pt x="0" y="0"/>
                </a:lnTo>
                <a:lnTo>
                  <a:pt x="51996" y="0"/>
                </a:lnTo>
                <a:lnTo>
                  <a:pt x="202111" y="229632"/>
                </a:lnTo>
                <a:lnTo>
                  <a:pt x="202111" y="0"/>
                </a:lnTo>
                <a:lnTo>
                  <a:pt x="256718" y="0"/>
                </a:lnTo>
                <a:lnTo>
                  <a:pt x="256718" y="329817"/>
                </a:lnTo>
                <a:close/>
              </a:path>
            </a:pathLst>
          </a:custGeom>
          <a:solidFill>
            <a:srgbClr val="FF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77254" y="484735"/>
            <a:ext cx="278257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10" dirty="0">
                <a:solidFill>
                  <a:srgbClr val="000000"/>
                </a:solidFill>
                <a:latin typeface="Roboto"/>
                <a:cs typeface="Roboto"/>
              </a:rPr>
              <a:t>CONCLUSION</a:t>
            </a:r>
            <a:endParaRPr sz="35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7254" y="1552598"/>
            <a:ext cx="9524365" cy="3260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0035" marR="5080" indent="-267335">
              <a:lnSpc>
                <a:spcPct val="110000"/>
              </a:lnSpc>
              <a:spcBef>
                <a:spcPts val="95"/>
              </a:spcBef>
              <a:tabLst>
                <a:tab pos="279400" algn="l"/>
              </a:tabLst>
            </a:pPr>
            <a:r>
              <a:rPr sz="2400" spc="472" baseline="200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sz="2400" spc="472" baseline="2000" dirty="0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sz="1750" spc="-45" dirty="0">
                <a:solidFill>
                  <a:srgbClr val="FFFF00"/>
                </a:solidFill>
                <a:latin typeface="Roboto"/>
                <a:cs typeface="Roboto"/>
              </a:rPr>
              <a:t>In</a:t>
            </a:r>
            <a:r>
              <a:rPr sz="175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30" dirty="0">
                <a:solidFill>
                  <a:srgbClr val="FFFF00"/>
                </a:solidFill>
                <a:latin typeface="Roboto"/>
                <a:cs typeface="Roboto"/>
              </a:rPr>
              <a:t>conclusion,</a:t>
            </a:r>
            <a:r>
              <a:rPr sz="17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keyloggers </a:t>
            </a:r>
            <a:r>
              <a:rPr sz="1750" spc="-10" dirty="0">
                <a:solidFill>
                  <a:srgbClr val="FFFF00"/>
                </a:solidFill>
                <a:latin typeface="Roboto"/>
                <a:cs typeface="Roboto"/>
              </a:rPr>
              <a:t>present</a:t>
            </a:r>
            <a:r>
              <a:rPr sz="1750" spc="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FFFF00"/>
                </a:solidFill>
                <a:latin typeface="Roboto"/>
                <a:cs typeface="Roboto"/>
              </a:rPr>
              <a:t>a</a:t>
            </a:r>
            <a:r>
              <a:rPr sz="17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25" dirty="0">
                <a:solidFill>
                  <a:srgbClr val="FFFF00"/>
                </a:solidFill>
                <a:latin typeface="Roboto"/>
                <a:cs typeface="Roboto"/>
              </a:rPr>
              <a:t>signiﬁcant</a:t>
            </a:r>
            <a:r>
              <a:rPr sz="1750" spc="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security</a:t>
            </a:r>
            <a:r>
              <a:rPr sz="1750" spc="-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FFFF00"/>
                </a:solidFill>
                <a:latin typeface="Roboto"/>
                <a:cs typeface="Roboto"/>
              </a:rPr>
              <a:t>threat</a:t>
            </a:r>
            <a:r>
              <a:rPr sz="1750" spc="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in</a:t>
            </a:r>
            <a:r>
              <a:rPr sz="175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40" dirty="0">
                <a:solidFill>
                  <a:srgbClr val="FFFF00"/>
                </a:solidFill>
                <a:latin typeface="Roboto"/>
                <a:cs typeface="Roboto"/>
              </a:rPr>
              <a:t>today's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FFFF00"/>
                </a:solidFill>
                <a:latin typeface="Roboto"/>
                <a:cs typeface="Roboto"/>
              </a:rPr>
              <a:t>digital</a:t>
            </a:r>
            <a:r>
              <a:rPr sz="1750" spc="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landscape. </a:t>
            </a:r>
            <a:r>
              <a:rPr sz="175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5" dirty="0">
                <a:solidFill>
                  <a:srgbClr val="FFFF00"/>
                </a:solidFill>
                <a:latin typeface="Roboto"/>
                <a:cs typeface="Roboto"/>
              </a:rPr>
              <a:t>These</a:t>
            </a:r>
            <a:r>
              <a:rPr sz="17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FFFF00"/>
                </a:solidFill>
                <a:latin typeface="Roboto"/>
                <a:cs typeface="Roboto"/>
              </a:rPr>
              <a:t>clandestine</a:t>
            </a:r>
            <a:r>
              <a:rPr sz="17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tools </a:t>
            </a:r>
            <a:r>
              <a:rPr sz="1750" spc="-25" dirty="0">
                <a:solidFill>
                  <a:srgbClr val="FFFF00"/>
                </a:solidFill>
                <a:latin typeface="Roboto"/>
                <a:cs typeface="Roboto"/>
              </a:rPr>
              <a:t>can</a:t>
            </a:r>
            <a:r>
              <a:rPr sz="17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5" dirty="0">
                <a:solidFill>
                  <a:srgbClr val="FFFF00"/>
                </a:solidFill>
                <a:latin typeface="Roboto"/>
                <a:cs typeface="Roboto"/>
              </a:rPr>
              <a:t>stealthily</a:t>
            </a:r>
            <a:r>
              <a:rPr sz="1750" spc="-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capture</a:t>
            </a:r>
            <a:r>
              <a:rPr sz="17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FFFF00"/>
                </a:solidFill>
                <a:latin typeface="Roboto"/>
                <a:cs typeface="Roboto"/>
              </a:rPr>
              <a:t>sensitive</a:t>
            </a:r>
            <a:r>
              <a:rPr sz="17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5" dirty="0">
                <a:solidFill>
                  <a:srgbClr val="FFFF00"/>
                </a:solidFill>
                <a:latin typeface="Roboto"/>
                <a:cs typeface="Roboto"/>
              </a:rPr>
              <a:t>information,</a:t>
            </a:r>
            <a:r>
              <a:rPr sz="17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25" dirty="0">
                <a:solidFill>
                  <a:srgbClr val="FFFF00"/>
                </a:solidFill>
                <a:latin typeface="Roboto"/>
                <a:cs typeface="Roboto"/>
              </a:rPr>
              <a:t>including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25" dirty="0">
                <a:solidFill>
                  <a:srgbClr val="FFFF00"/>
                </a:solidFill>
                <a:latin typeface="Roboto"/>
                <a:cs typeface="Roboto"/>
              </a:rPr>
              <a:t>passwords, 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credit</a:t>
            </a:r>
            <a:r>
              <a:rPr sz="1750" spc="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card </a:t>
            </a:r>
            <a:r>
              <a:rPr sz="1750" spc="-5" dirty="0">
                <a:solidFill>
                  <a:srgbClr val="FFFF00"/>
                </a:solidFill>
                <a:latin typeface="Roboto"/>
                <a:cs typeface="Roboto"/>
              </a:rPr>
              <a:t>details,</a:t>
            </a:r>
            <a:r>
              <a:rPr sz="17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personal</a:t>
            </a:r>
            <a:r>
              <a:rPr sz="175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communications,</a:t>
            </a:r>
            <a:r>
              <a:rPr sz="17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30" dirty="0">
                <a:solidFill>
                  <a:srgbClr val="FFFF00"/>
                </a:solidFill>
                <a:latin typeface="Roboto"/>
                <a:cs typeface="Roboto"/>
              </a:rPr>
              <a:t>posing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FFFF00"/>
                </a:solidFill>
                <a:latin typeface="Roboto"/>
                <a:cs typeface="Roboto"/>
              </a:rPr>
              <a:t>a</a:t>
            </a:r>
            <a:r>
              <a:rPr sz="17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serious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risk</a:t>
            </a:r>
            <a:r>
              <a:rPr sz="175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5" dirty="0">
                <a:solidFill>
                  <a:srgbClr val="FFFF00"/>
                </a:solidFill>
                <a:latin typeface="Roboto"/>
                <a:cs typeface="Roboto"/>
              </a:rPr>
              <a:t>to</a:t>
            </a:r>
            <a:r>
              <a:rPr sz="175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individuals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and </a:t>
            </a:r>
            <a:r>
              <a:rPr sz="175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organizations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5" dirty="0">
                <a:solidFill>
                  <a:srgbClr val="FFFF00"/>
                </a:solidFill>
                <a:latin typeface="Roboto"/>
                <a:cs typeface="Roboto"/>
              </a:rPr>
              <a:t>alike.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40" dirty="0">
                <a:solidFill>
                  <a:srgbClr val="FFFF00"/>
                </a:solidFill>
                <a:latin typeface="Roboto"/>
                <a:cs typeface="Roboto"/>
              </a:rPr>
              <a:t>To</a:t>
            </a:r>
            <a:r>
              <a:rPr sz="175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FFFF00"/>
                </a:solidFill>
                <a:latin typeface="Roboto"/>
                <a:cs typeface="Roboto"/>
              </a:rPr>
              <a:t>safeguard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against</a:t>
            </a:r>
            <a:r>
              <a:rPr sz="1750" spc="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25" dirty="0">
                <a:solidFill>
                  <a:srgbClr val="FFFF00"/>
                </a:solidFill>
                <a:latin typeface="Roboto"/>
                <a:cs typeface="Roboto"/>
              </a:rPr>
              <a:t>keylogger</a:t>
            </a:r>
            <a:r>
              <a:rPr sz="17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FFFF00"/>
                </a:solidFill>
                <a:latin typeface="Roboto"/>
                <a:cs typeface="Roboto"/>
              </a:rPr>
              <a:t>attacks,</a:t>
            </a:r>
            <a:r>
              <a:rPr sz="17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FFFF00"/>
                </a:solidFill>
                <a:latin typeface="Roboto"/>
                <a:cs typeface="Roboto"/>
              </a:rPr>
              <a:t>it</a:t>
            </a:r>
            <a:r>
              <a:rPr sz="1750" spc="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FFFF00"/>
                </a:solidFill>
                <a:latin typeface="Roboto"/>
                <a:cs typeface="Roboto"/>
              </a:rPr>
              <a:t>is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FFFF00"/>
                </a:solidFill>
                <a:latin typeface="Roboto"/>
                <a:cs typeface="Roboto"/>
              </a:rPr>
              <a:t>imperative</a:t>
            </a:r>
            <a:r>
              <a:rPr sz="1750" spc="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5" dirty="0">
                <a:solidFill>
                  <a:srgbClr val="FFFF00"/>
                </a:solidFill>
                <a:latin typeface="Roboto"/>
                <a:cs typeface="Roboto"/>
              </a:rPr>
              <a:t>to</a:t>
            </a:r>
            <a:r>
              <a:rPr sz="175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FFFF00"/>
                </a:solidFill>
                <a:latin typeface="Roboto"/>
                <a:cs typeface="Roboto"/>
              </a:rPr>
              <a:t>employ</a:t>
            </a:r>
            <a:r>
              <a:rPr sz="1750" spc="-30" dirty="0">
                <a:solidFill>
                  <a:srgbClr val="FFFF00"/>
                </a:solidFill>
                <a:latin typeface="Roboto"/>
                <a:cs typeface="Roboto"/>
              </a:rPr>
              <a:t> robust </a:t>
            </a:r>
            <a:r>
              <a:rPr sz="175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cybersecurity</a:t>
            </a:r>
            <a:r>
              <a:rPr sz="1750" spc="-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FFFF00"/>
                </a:solidFill>
                <a:latin typeface="Roboto"/>
                <a:cs typeface="Roboto"/>
              </a:rPr>
              <a:t>measures</a:t>
            </a:r>
            <a:r>
              <a:rPr sz="175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40" dirty="0">
                <a:solidFill>
                  <a:srgbClr val="FFFF00"/>
                </a:solidFill>
                <a:latin typeface="Roboto"/>
                <a:cs typeface="Roboto"/>
              </a:rPr>
              <a:t>such</a:t>
            </a:r>
            <a:r>
              <a:rPr sz="1750" spc="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5" dirty="0">
                <a:solidFill>
                  <a:srgbClr val="FFFF00"/>
                </a:solidFill>
                <a:latin typeface="Roboto"/>
                <a:cs typeface="Roboto"/>
              </a:rPr>
              <a:t>as</a:t>
            </a:r>
            <a:r>
              <a:rPr sz="1750" spc="-25" dirty="0">
                <a:solidFill>
                  <a:srgbClr val="FFFF00"/>
                </a:solidFill>
                <a:latin typeface="Roboto"/>
                <a:cs typeface="Roboto"/>
              </a:rPr>
              <a:t> using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5" dirty="0">
                <a:solidFill>
                  <a:srgbClr val="FFFF00"/>
                </a:solidFill>
                <a:latin typeface="Roboto"/>
                <a:cs typeface="Roboto"/>
              </a:rPr>
              <a:t>reputable</a:t>
            </a:r>
            <a:r>
              <a:rPr sz="1750" spc="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FFFF00"/>
                </a:solidFill>
                <a:latin typeface="Roboto"/>
                <a:cs typeface="Roboto"/>
              </a:rPr>
              <a:t>antivirus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FFFF00"/>
                </a:solidFill>
                <a:latin typeface="Roboto"/>
                <a:cs typeface="Roboto"/>
              </a:rPr>
              <a:t>software,</a:t>
            </a:r>
            <a:r>
              <a:rPr sz="1750" spc="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regularly</a:t>
            </a:r>
            <a:r>
              <a:rPr sz="1750" spc="-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updating </a:t>
            </a:r>
            <a:r>
              <a:rPr sz="1750" spc="-10" dirty="0">
                <a:solidFill>
                  <a:srgbClr val="FFFF00"/>
                </a:solidFill>
                <a:latin typeface="Roboto"/>
                <a:cs typeface="Roboto"/>
              </a:rPr>
              <a:t> systems</a:t>
            </a:r>
            <a:r>
              <a:rPr sz="175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 applications,</a:t>
            </a:r>
            <a:r>
              <a:rPr sz="17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practicing caution</a:t>
            </a:r>
            <a:r>
              <a:rPr sz="17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FFFF00"/>
                </a:solidFill>
                <a:latin typeface="Roboto"/>
                <a:cs typeface="Roboto"/>
              </a:rPr>
              <a:t>when</a:t>
            </a:r>
            <a:r>
              <a:rPr sz="17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downloading </a:t>
            </a:r>
            <a:r>
              <a:rPr sz="1750" spc="-5" dirty="0">
                <a:solidFill>
                  <a:srgbClr val="FFFF00"/>
                </a:solidFill>
                <a:latin typeface="Roboto"/>
                <a:cs typeface="Roboto"/>
              </a:rPr>
              <a:t>software</a:t>
            </a:r>
            <a:r>
              <a:rPr sz="17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30" dirty="0">
                <a:solidFill>
                  <a:srgbClr val="FFFF00"/>
                </a:solidFill>
                <a:latin typeface="Roboto"/>
                <a:cs typeface="Roboto"/>
              </a:rPr>
              <a:t>or</a:t>
            </a:r>
            <a:r>
              <a:rPr sz="175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FFFF00"/>
                </a:solidFill>
                <a:latin typeface="Roboto"/>
                <a:cs typeface="Roboto"/>
              </a:rPr>
              <a:t>ﬁles</a:t>
            </a:r>
            <a:r>
              <a:rPr sz="175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5" dirty="0">
                <a:solidFill>
                  <a:srgbClr val="FFFF00"/>
                </a:solidFill>
                <a:latin typeface="Roboto"/>
                <a:cs typeface="Roboto"/>
              </a:rPr>
              <a:t>from </a:t>
            </a:r>
            <a:r>
              <a:rPr sz="17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30" dirty="0">
                <a:solidFill>
                  <a:srgbClr val="FFFF00"/>
                </a:solidFill>
                <a:latin typeface="Roboto"/>
                <a:cs typeface="Roboto"/>
              </a:rPr>
              <a:t>unknown</a:t>
            </a:r>
            <a:r>
              <a:rPr sz="17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25" dirty="0">
                <a:solidFill>
                  <a:srgbClr val="FFFF00"/>
                </a:solidFill>
                <a:latin typeface="Roboto"/>
                <a:cs typeface="Roboto"/>
              </a:rPr>
              <a:t>sources,</a:t>
            </a:r>
            <a:r>
              <a:rPr sz="17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5" dirty="0">
                <a:solidFill>
                  <a:srgbClr val="FFFF00"/>
                </a:solidFill>
                <a:latin typeface="Roboto"/>
                <a:cs typeface="Roboto"/>
              </a:rPr>
              <a:t>implementing</a:t>
            </a:r>
            <a:r>
              <a:rPr sz="175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encryption</a:t>
            </a:r>
            <a:r>
              <a:rPr sz="1750" spc="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FFFF00"/>
                </a:solidFill>
                <a:latin typeface="Roboto"/>
                <a:cs typeface="Roboto"/>
              </a:rPr>
              <a:t>technologies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FFFF00"/>
                </a:solidFill>
                <a:latin typeface="Roboto"/>
                <a:cs typeface="Roboto"/>
              </a:rPr>
              <a:t>for</a:t>
            </a:r>
            <a:r>
              <a:rPr sz="17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FFFF00"/>
                </a:solidFill>
                <a:latin typeface="Roboto"/>
                <a:cs typeface="Roboto"/>
              </a:rPr>
              <a:t>sensitive</a:t>
            </a:r>
            <a:r>
              <a:rPr sz="1750" spc="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5" dirty="0">
                <a:solidFill>
                  <a:srgbClr val="FFFF00"/>
                </a:solidFill>
                <a:latin typeface="Roboto"/>
                <a:cs typeface="Roboto"/>
              </a:rPr>
              <a:t>data</a:t>
            </a:r>
            <a:r>
              <a:rPr sz="1750" spc="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transmission. </a:t>
            </a:r>
            <a:r>
              <a:rPr sz="1750" spc="-4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25" dirty="0">
                <a:solidFill>
                  <a:srgbClr val="FFFF00"/>
                </a:solidFill>
                <a:latin typeface="Roboto"/>
                <a:cs typeface="Roboto"/>
              </a:rPr>
              <a:t>Additionally,</a:t>
            </a:r>
            <a:r>
              <a:rPr sz="17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user</a:t>
            </a:r>
            <a:r>
              <a:rPr sz="17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education</a:t>
            </a:r>
            <a:r>
              <a:rPr sz="1750" spc="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5" dirty="0">
                <a:solidFill>
                  <a:srgbClr val="FFFF00"/>
                </a:solidFill>
                <a:latin typeface="Roboto"/>
                <a:cs typeface="Roboto"/>
              </a:rPr>
              <a:t>awareness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30" dirty="0">
                <a:solidFill>
                  <a:srgbClr val="FFFF00"/>
                </a:solidFill>
                <a:latin typeface="Roboto"/>
                <a:cs typeface="Roboto"/>
              </a:rPr>
              <a:t>play </a:t>
            </a:r>
            <a:r>
              <a:rPr sz="1750" spc="-10" dirty="0">
                <a:solidFill>
                  <a:srgbClr val="FFFF00"/>
                </a:solidFill>
                <a:latin typeface="Roboto"/>
                <a:cs typeface="Roboto"/>
              </a:rPr>
              <a:t>a</a:t>
            </a:r>
            <a:r>
              <a:rPr sz="17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crucial</a:t>
            </a:r>
            <a:r>
              <a:rPr sz="175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role</a:t>
            </a:r>
            <a:r>
              <a:rPr sz="1750" spc="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in</a:t>
            </a:r>
            <a:r>
              <a:rPr sz="1750" spc="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recognizing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 and </a:t>
            </a:r>
            <a:r>
              <a:rPr sz="1750" dirty="0">
                <a:solidFill>
                  <a:srgbClr val="FFFF00"/>
                </a:solidFill>
                <a:latin typeface="Roboto"/>
                <a:cs typeface="Roboto"/>
              </a:rPr>
              <a:t>thwarting </a:t>
            </a:r>
            <a:r>
              <a:rPr sz="1750" spc="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5" dirty="0">
                <a:solidFill>
                  <a:srgbClr val="FFFF00"/>
                </a:solidFill>
                <a:latin typeface="Roboto"/>
                <a:cs typeface="Roboto"/>
              </a:rPr>
              <a:t>potential</a:t>
            </a:r>
            <a:r>
              <a:rPr sz="175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25" dirty="0">
                <a:solidFill>
                  <a:srgbClr val="FFFF00"/>
                </a:solidFill>
                <a:latin typeface="Roboto"/>
                <a:cs typeface="Roboto"/>
              </a:rPr>
              <a:t>keylogger</a:t>
            </a:r>
            <a:r>
              <a:rPr sz="1750" spc="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5" dirty="0">
                <a:solidFill>
                  <a:srgbClr val="FFFF00"/>
                </a:solidFill>
                <a:latin typeface="Roboto"/>
                <a:cs typeface="Roboto"/>
              </a:rPr>
              <a:t>threats.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60" dirty="0">
                <a:solidFill>
                  <a:srgbClr val="FFFF00"/>
                </a:solidFill>
                <a:latin typeface="Roboto"/>
                <a:cs typeface="Roboto"/>
              </a:rPr>
              <a:t>By</a:t>
            </a:r>
            <a:r>
              <a:rPr sz="1750" spc="-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5" dirty="0">
                <a:solidFill>
                  <a:srgbClr val="FFFF00"/>
                </a:solidFill>
                <a:latin typeface="Roboto"/>
                <a:cs typeface="Roboto"/>
              </a:rPr>
              <a:t>remaining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vigilant</a:t>
            </a:r>
            <a:r>
              <a:rPr sz="1750" spc="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175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proactive</a:t>
            </a:r>
            <a:r>
              <a:rPr sz="1750" spc="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in</a:t>
            </a:r>
            <a:r>
              <a:rPr sz="17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addressing</a:t>
            </a:r>
            <a:r>
              <a:rPr sz="175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cybersecurity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risks,</a:t>
            </a:r>
            <a:r>
              <a:rPr sz="1750" spc="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individuals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organizations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25" dirty="0">
                <a:solidFill>
                  <a:srgbClr val="FFFF00"/>
                </a:solidFill>
                <a:latin typeface="Roboto"/>
                <a:cs typeface="Roboto"/>
              </a:rPr>
              <a:t>can</a:t>
            </a:r>
            <a:r>
              <a:rPr sz="17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5" dirty="0">
                <a:solidFill>
                  <a:srgbClr val="FFFF00"/>
                </a:solidFill>
                <a:latin typeface="Roboto"/>
                <a:cs typeface="Roboto"/>
              </a:rPr>
              <a:t>effectively</a:t>
            </a:r>
            <a:r>
              <a:rPr sz="1750" spc="-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5" dirty="0">
                <a:solidFill>
                  <a:srgbClr val="FFFF00"/>
                </a:solidFill>
                <a:latin typeface="Roboto"/>
                <a:cs typeface="Roboto"/>
              </a:rPr>
              <a:t>mitigate</a:t>
            </a:r>
            <a:r>
              <a:rPr sz="17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FFFF00"/>
                </a:solidFill>
                <a:latin typeface="Roboto"/>
                <a:cs typeface="Roboto"/>
              </a:rPr>
              <a:t>the</a:t>
            </a:r>
            <a:r>
              <a:rPr sz="17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FFFF00"/>
                </a:solidFill>
                <a:latin typeface="Roboto"/>
                <a:cs typeface="Roboto"/>
              </a:rPr>
              <a:t>dangers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posed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45" dirty="0">
                <a:solidFill>
                  <a:srgbClr val="FFFF00"/>
                </a:solidFill>
                <a:latin typeface="Roboto"/>
                <a:cs typeface="Roboto"/>
              </a:rPr>
              <a:t>by</a:t>
            </a:r>
            <a:r>
              <a:rPr sz="1750" spc="-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FFFF00"/>
                </a:solidFill>
                <a:latin typeface="Roboto"/>
                <a:cs typeface="Roboto"/>
              </a:rPr>
              <a:t>keyloggers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 and</a:t>
            </a:r>
            <a:r>
              <a:rPr sz="1750" spc="-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enhance</a:t>
            </a:r>
            <a:r>
              <a:rPr sz="1750" spc="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FFFF00"/>
                </a:solidFill>
                <a:latin typeface="Roboto"/>
                <a:cs typeface="Roboto"/>
              </a:rPr>
              <a:t>overall</a:t>
            </a:r>
            <a:r>
              <a:rPr sz="17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FFFF00"/>
                </a:solidFill>
                <a:latin typeface="Roboto"/>
                <a:cs typeface="Roboto"/>
              </a:rPr>
              <a:t>digital</a:t>
            </a:r>
            <a:r>
              <a:rPr sz="17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security</a:t>
            </a:r>
            <a:r>
              <a:rPr sz="1750" spc="-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FFFF00"/>
                </a:solidFill>
                <a:latin typeface="Roboto"/>
                <a:cs typeface="Roboto"/>
              </a:rPr>
              <a:t>posture.</a:t>
            </a:r>
            <a:endParaRPr sz="17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7254" y="1344196"/>
            <a:ext cx="7556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175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85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5728" y="1840106"/>
            <a:ext cx="66675" cy="4940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5"/>
              </a:spcBef>
            </a:pPr>
            <a:r>
              <a:rPr sz="700" spc="145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7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700" spc="145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7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700" spc="145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7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728" y="2566506"/>
            <a:ext cx="66675" cy="136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00" spc="145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7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728" y="2978826"/>
            <a:ext cx="66675" cy="3378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5"/>
              </a:spcBef>
            </a:pPr>
            <a:r>
              <a:rPr sz="700" spc="145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7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700" spc="145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7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5728" y="3503631"/>
            <a:ext cx="66675" cy="4940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5"/>
              </a:spcBef>
            </a:pPr>
            <a:r>
              <a:rPr sz="700" spc="145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7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700" spc="145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7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700" spc="145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7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5728" y="4184572"/>
            <a:ext cx="66675" cy="3378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5"/>
              </a:spcBef>
            </a:pPr>
            <a:r>
              <a:rPr sz="700" spc="145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7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700" spc="145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7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5728" y="4709376"/>
            <a:ext cx="66675" cy="3378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5"/>
              </a:spcBef>
            </a:pPr>
            <a:r>
              <a:rPr sz="700" spc="145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7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700" spc="145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endParaRPr sz="700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58300" y="1722100"/>
            <a:ext cx="2060575" cy="132715"/>
            <a:chOff x="858300" y="1722100"/>
            <a:chExt cx="2060575" cy="132715"/>
          </a:xfrm>
        </p:grpSpPr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58300" y="1722100"/>
              <a:ext cx="1234542" cy="1326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6825" y="1722100"/>
              <a:ext cx="791736" cy="13203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84956" y="776931"/>
            <a:ext cx="993140" cy="317500"/>
            <a:chOff x="584956" y="776931"/>
            <a:chExt cx="993140" cy="317500"/>
          </a:xfrm>
        </p:grpSpPr>
        <p:sp>
          <p:nvSpPr>
            <p:cNvPr id="13" name="object 13"/>
            <p:cNvSpPr/>
            <p:nvPr/>
          </p:nvSpPr>
          <p:spPr>
            <a:xfrm>
              <a:off x="589954" y="113386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84949" y="776934"/>
              <a:ext cx="993140" cy="317500"/>
            </a:xfrm>
            <a:custGeom>
              <a:avLst/>
              <a:gdLst/>
              <a:ahLst/>
              <a:cxnLst/>
              <a:rect l="l" t="t" r="r" b="b"/>
              <a:pathLst>
                <a:path w="993140" h="317500">
                  <a:moveTo>
                    <a:pt x="198831" y="482"/>
                  </a:moveTo>
                  <a:lnTo>
                    <a:pt x="0" y="482"/>
                  </a:lnTo>
                  <a:lnTo>
                    <a:pt x="0" y="44932"/>
                  </a:lnTo>
                  <a:lnTo>
                    <a:pt x="0" y="135102"/>
                  </a:lnTo>
                  <a:lnTo>
                    <a:pt x="0" y="180822"/>
                  </a:lnTo>
                  <a:lnTo>
                    <a:pt x="0" y="312902"/>
                  </a:lnTo>
                  <a:lnTo>
                    <a:pt x="52285" y="312902"/>
                  </a:lnTo>
                  <a:lnTo>
                    <a:pt x="52285" y="180822"/>
                  </a:lnTo>
                  <a:lnTo>
                    <a:pt x="178371" y="180822"/>
                  </a:lnTo>
                  <a:lnTo>
                    <a:pt x="178371" y="135102"/>
                  </a:lnTo>
                  <a:lnTo>
                    <a:pt x="52285" y="135102"/>
                  </a:lnTo>
                  <a:lnTo>
                    <a:pt x="52285" y="44932"/>
                  </a:lnTo>
                  <a:lnTo>
                    <a:pt x="198831" y="44932"/>
                  </a:lnTo>
                  <a:lnTo>
                    <a:pt x="198831" y="482"/>
                  </a:lnTo>
                  <a:close/>
                </a:path>
                <a:path w="993140" h="317500">
                  <a:moveTo>
                    <a:pt x="458165" y="0"/>
                  </a:moveTo>
                  <a:lnTo>
                    <a:pt x="406082" y="0"/>
                  </a:lnTo>
                  <a:lnTo>
                    <a:pt x="406082" y="209778"/>
                  </a:lnTo>
                  <a:lnTo>
                    <a:pt x="405015" y="224967"/>
                  </a:lnTo>
                  <a:lnTo>
                    <a:pt x="379653" y="264121"/>
                  </a:lnTo>
                  <a:lnTo>
                    <a:pt x="342836" y="272618"/>
                  </a:lnTo>
                  <a:lnTo>
                    <a:pt x="329234" y="271665"/>
                  </a:lnTo>
                  <a:lnTo>
                    <a:pt x="289445" y="248843"/>
                  </a:lnTo>
                  <a:lnTo>
                    <a:pt x="279806" y="209778"/>
                  </a:lnTo>
                  <a:lnTo>
                    <a:pt x="279806" y="0"/>
                  </a:lnTo>
                  <a:lnTo>
                    <a:pt x="227926" y="0"/>
                  </a:lnTo>
                  <a:lnTo>
                    <a:pt x="227926" y="209778"/>
                  </a:lnTo>
                  <a:lnTo>
                    <a:pt x="230009" y="235026"/>
                  </a:lnTo>
                  <a:lnTo>
                    <a:pt x="246646" y="275424"/>
                  </a:lnTo>
                  <a:lnTo>
                    <a:pt x="278815" y="302348"/>
                  </a:lnTo>
                  <a:lnTo>
                    <a:pt x="319633" y="315785"/>
                  </a:lnTo>
                  <a:lnTo>
                    <a:pt x="342836" y="317461"/>
                  </a:lnTo>
                  <a:lnTo>
                    <a:pt x="365125" y="315785"/>
                  </a:lnTo>
                  <a:lnTo>
                    <a:pt x="405422" y="302348"/>
                  </a:lnTo>
                  <a:lnTo>
                    <a:pt x="438632" y="275424"/>
                  </a:lnTo>
                  <a:lnTo>
                    <a:pt x="455993" y="235026"/>
                  </a:lnTo>
                  <a:lnTo>
                    <a:pt x="458165" y="209778"/>
                  </a:lnTo>
                  <a:lnTo>
                    <a:pt x="458165" y="0"/>
                  </a:lnTo>
                  <a:close/>
                </a:path>
                <a:path w="993140" h="317500">
                  <a:moveTo>
                    <a:pt x="732713" y="482"/>
                  </a:moveTo>
                  <a:lnTo>
                    <a:pt x="487794" y="482"/>
                  </a:lnTo>
                  <a:lnTo>
                    <a:pt x="487794" y="44932"/>
                  </a:lnTo>
                  <a:lnTo>
                    <a:pt x="584314" y="44932"/>
                  </a:lnTo>
                  <a:lnTo>
                    <a:pt x="584314" y="312902"/>
                  </a:lnTo>
                  <a:lnTo>
                    <a:pt x="635990" y="312902"/>
                  </a:lnTo>
                  <a:lnTo>
                    <a:pt x="635990" y="44932"/>
                  </a:lnTo>
                  <a:lnTo>
                    <a:pt x="732713" y="44932"/>
                  </a:lnTo>
                  <a:lnTo>
                    <a:pt x="732713" y="482"/>
                  </a:lnTo>
                  <a:close/>
                </a:path>
                <a:path w="993140" h="317500">
                  <a:moveTo>
                    <a:pt x="992835" y="0"/>
                  </a:moveTo>
                  <a:lnTo>
                    <a:pt x="940752" y="0"/>
                  </a:lnTo>
                  <a:lnTo>
                    <a:pt x="940752" y="209778"/>
                  </a:lnTo>
                  <a:lnTo>
                    <a:pt x="939685" y="224967"/>
                  </a:lnTo>
                  <a:lnTo>
                    <a:pt x="914323" y="264121"/>
                  </a:lnTo>
                  <a:lnTo>
                    <a:pt x="877506" y="272618"/>
                  </a:lnTo>
                  <a:lnTo>
                    <a:pt x="863904" y="271665"/>
                  </a:lnTo>
                  <a:lnTo>
                    <a:pt x="824115" y="248843"/>
                  </a:lnTo>
                  <a:lnTo>
                    <a:pt x="814476" y="209778"/>
                  </a:lnTo>
                  <a:lnTo>
                    <a:pt x="814476" y="0"/>
                  </a:lnTo>
                  <a:lnTo>
                    <a:pt x="762596" y="0"/>
                  </a:lnTo>
                  <a:lnTo>
                    <a:pt x="762596" y="209778"/>
                  </a:lnTo>
                  <a:lnTo>
                    <a:pt x="764679" y="235026"/>
                  </a:lnTo>
                  <a:lnTo>
                    <a:pt x="781316" y="275424"/>
                  </a:lnTo>
                  <a:lnTo>
                    <a:pt x="813485" y="302348"/>
                  </a:lnTo>
                  <a:lnTo>
                    <a:pt x="854303" y="315785"/>
                  </a:lnTo>
                  <a:lnTo>
                    <a:pt x="877506" y="317461"/>
                  </a:lnTo>
                  <a:lnTo>
                    <a:pt x="899795" y="315785"/>
                  </a:lnTo>
                  <a:lnTo>
                    <a:pt x="940092" y="302348"/>
                  </a:lnTo>
                  <a:lnTo>
                    <a:pt x="973302" y="275424"/>
                  </a:lnTo>
                  <a:lnTo>
                    <a:pt x="990663" y="235026"/>
                  </a:lnTo>
                  <a:lnTo>
                    <a:pt x="992835" y="209778"/>
                  </a:lnTo>
                  <a:lnTo>
                    <a:pt x="992835" y="0"/>
                  </a:lnTo>
                  <a:close/>
                </a:path>
              </a:pathLst>
            </a:custGeom>
            <a:solidFill>
              <a:srgbClr val="FFE4E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77254" y="1327017"/>
            <a:ext cx="9208770" cy="53911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80035" marR="5080">
              <a:lnSpc>
                <a:spcPts val="1110"/>
              </a:lnSpc>
              <a:spcBef>
                <a:spcPts val="265"/>
              </a:spcBef>
            </a:pP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The</a:t>
            </a:r>
            <a:r>
              <a:rPr sz="105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future</a:t>
            </a:r>
            <a:r>
              <a:rPr sz="105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scopes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for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keyloggers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15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105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20" dirty="0">
                <a:solidFill>
                  <a:srgbClr val="FFFF00"/>
                </a:solidFill>
                <a:latin typeface="Roboto"/>
                <a:cs typeface="Roboto"/>
              </a:rPr>
              <a:t>security</a:t>
            </a:r>
            <a:r>
              <a:rPr sz="10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can</a:t>
            </a:r>
            <a:r>
              <a:rPr sz="10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evolve</a:t>
            </a:r>
            <a:r>
              <a:rPr sz="105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in</a:t>
            </a:r>
            <a:r>
              <a:rPr sz="10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20" dirty="0">
                <a:solidFill>
                  <a:srgbClr val="FFFF00"/>
                </a:solidFill>
                <a:latin typeface="Roboto"/>
                <a:cs typeface="Roboto"/>
              </a:rPr>
              <a:t>several</a:t>
            </a:r>
            <a:r>
              <a:rPr sz="10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directions,</a:t>
            </a:r>
            <a:r>
              <a:rPr sz="105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both</a:t>
            </a:r>
            <a:r>
              <a:rPr sz="1050" spc="4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in</a:t>
            </a:r>
            <a:r>
              <a:rPr sz="1050" spc="4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terms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15" dirty="0">
                <a:solidFill>
                  <a:srgbClr val="FFFF00"/>
                </a:solidFill>
                <a:latin typeface="Roboto"/>
                <a:cs typeface="Roboto"/>
              </a:rPr>
              <a:t>of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 threats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15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10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countermeasures.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Here</a:t>
            </a:r>
            <a:r>
              <a:rPr sz="10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are</a:t>
            </a:r>
            <a:r>
              <a:rPr sz="105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10" dirty="0">
                <a:solidFill>
                  <a:srgbClr val="FFFF00"/>
                </a:solidFill>
                <a:latin typeface="Roboto"/>
                <a:cs typeface="Roboto"/>
              </a:rPr>
              <a:t>some</a:t>
            </a:r>
            <a:r>
              <a:rPr sz="105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potential </a:t>
            </a:r>
            <a:r>
              <a:rPr sz="1050" spc="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future</a:t>
            </a:r>
            <a:r>
              <a:rPr sz="1050" spc="-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directions:</a:t>
            </a:r>
            <a:endParaRPr sz="10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279400" algn="l"/>
              </a:tabLst>
            </a:pPr>
            <a:r>
              <a:rPr sz="1275" spc="262" baseline="300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sz="1275" spc="262" baseline="3000" dirty="0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sz="1050" dirty="0">
                <a:latin typeface="Roboto"/>
                <a:cs typeface="Roboto"/>
              </a:rPr>
              <a:t>Advanced</a:t>
            </a:r>
            <a:r>
              <a:rPr sz="1050" spc="10" dirty="0">
                <a:latin typeface="Roboto"/>
                <a:cs typeface="Roboto"/>
              </a:rPr>
              <a:t> </a:t>
            </a:r>
            <a:r>
              <a:rPr sz="1050" spc="-5" dirty="0">
                <a:latin typeface="Roboto"/>
                <a:cs typeface="Roboto"/>
              </a:rPr>
              <a:t>Keylogger</a:t>
            </a:r>
            <a:r>
              <a:rPr sz="1050" spc="-15" dirty="0">
                <a:latin typeface="Roboto"/>
                <a:cs typeface="Roboto"/>
              </a:rPr>
              <a:t> </a:t>
            </a:r>
            <a:r>
              <a:rPr sz="1050" spc="-10" dirty="0">
                <a:latin typeface="Roboto"/>
                <a:cs typeface="Roboto"/>
              </a:rPr>
              <a:t>Technologies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: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23063" y="1844756"/>
            <a:ext cx="7283450" cy="494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7000"/>
              </a:lnSpc>
              <a:spcBef>
                <a:spcPts val="90"/>
              </a:spcBef>
            </a:pP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Keyloggers could </a:t>
            </a:r>
            <a:r>
              <a:rPr sz="750" spc="30" dirty="0">
                <a:solidFill>
                  <a:srgbClr val="FFFF00"/>
                </a:solidFill>
                <a:latin typeface="Roboto"/>
                <a:cs typeface="Roboto"/>
              </a:rPr>
              <a:t>become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more sophisticated, </a:t>
            </a:r>
            <a:r>
              <a:rPr sz="750" spc="-10" dirty="0">
                <a:solidFill>
                  <a:srgbClr val="FFFF00"/>
                </a:solidFill>
                <a:latin typeface="Roboto"/>
                <a:cs typeface="Roboto"/>
              </a:rPr>
              <a:t>utilizing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machine </a:t>
            </a:r>
            <a:r>
              <a:rPr sz="750" spc="5" dirty="0">
                <a:solidFill>
                  <a:srgbClr val="FFFF00"/>
                </a:solidFill>
                <a:latin typeface="Roboto"/>
                <a:cs typeface="Roboto"/>
              </a:rPr>
              <a:t>learning algorithms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to </a:t>
            </a:r>
            <a:r>
              <a:rPr sz="750" spc="20" dirty="0">
                <a:solidFill>
                  <a:srgbClr val="FFFF00"/>
                </a:solidFill>
                <a:latin typeface="Roboto"/>
                <a:cs typeface="Roboto"/>
              </a:rPr>
              <a:t>better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understand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context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and discern </a:t>
            </a:r>
            <a:r>
              <a:rPr sz="750" dirty="0">
                <a:solidFill>
                  <a:srgbClr val="FFFF00"/>
                </a:solidFill>
                <a:latin typeface="Roboto"/>
                <a:cs typeface="Roboto"/>
              </a:rPr>
              <a:t>valuable </a:t>
            </a:r>
            <a:r>
              <a:rPr sz="750" spc="5" dirty="0">
                <a:solidFill>
                  <a:srgbClr val="FFFF00"/>
                </a:solidFill>
                <a:latin typeface="Roboto"/>
                <a:cs typeface="Roboto"/>
              </a:rPr>
              <a:t>information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from </a:t>
            </a:r>
            <a:r>
              <a:rPr sz="750" spc="20" dirty="0">
                <a:solidFill>
                  <a:srgbClr val="FFFF00"/>
                </a:solidFill>
                <a:latin typeface="Roboto"/>
                <a:cs typeface="Roboto"/>
              </a:rPr>
              <a:t>keystrokes. </a:t>
            </a:r>
            <a:r>
              <a:rPr sz="75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dirty="0">
                <a:solidFill>
                  <a:srgbClr val="FFFF00"/>
                </a:solidFill>
                <a:latin typeface="Roboto"/>
                <a:cs typeface="Roboto"/>
              </a:rPr>
              <a:t>Integration</a:t>
            </a:r>
            <a:r>
              <a:rPr sz="75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with</a:t>
            </a:r>
            <a:r>
              <a:rPr sz="75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other</a:t>
            </a:r>
            <a:r>
              <a:rPr sz="7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forms</a:t>
            </a:r>
            <a:r>
              <a:rPr sz="750" spc="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of</a:t>
            </a:r>
            <a:r>
              <a:rPr sz="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surveillance, </a:t>
            </a:r>
            <a:r>
              <a:rPr sz="750" spc="25" dirty="0">
                <a:solidFill>
                  <a:srgbClr val="FFFF00"/>
                </a:solidFill>
                <a:latin typeface="Roboto"/>
                <a:cs typeface="Roboto"/>
              </a:rPr>
              <a:t>such</a:t>
            </a:r>
            <a:r>
              <a:rPr sz="75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as</a:t>
            </a:r>
            <a:r>
              <a:rPr sz="75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30" dirty="0">
                <a:solidFill>
                  <a:srgbClr val="FFFF00"/>
                </a:solidFill>
                <a:latin typeface="Roboto"/>
                <a:cs typeface="Roboto"/>
              </a:rPr>
              <a:t>webcam</a:t>
            </a:r>
            <a:r>
              <a:rPr sz="7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microphone </a:t>
            </a:r>
            <a:r>
              <a:rPr sz="750" spc="35" dirty="0">
                <a:solidFill>
                  <a:srgbClr val="FFFF00"/>
                </a:solidFill>
                <a:latin typeface="Roboto"/>
                <a:cs typeface="Roboto"/>
              </a:rPr>
              <a:t>access,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 to</a:t>
            </a:r>
            <a:r>
              <a:rPr sz="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capture</a:t>
            </a:r>
            <a:r>
              <a:rPr sz="750" spc="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a</a:t>
            </a:r>
            <a:r>
              <a:rPr sz="7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more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comprehensive</a:t>
            </a:r>
            <a:r>
              <a:rPr sz="750" spc="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picture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of</a:t>
            </a:r>
            <a:r>
              <a:rPr sz="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25" dirty="0">
                <a:solidFill>
                  <a:srgbClr val="FFFF00"/>
                </a:solidFill>
                <a:latin typeface="Roboto"/>
                <a:cs typeface="Roboto"/>
              </a:rPr>
              <a:t>user</a:t>
            </a:r>
            <a:r>
              <a:rPr sz="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-10" dirty="0">
                <a:solidFill>
                  <a:srgbClr val="FFFF00"/>
                </a:solidFill>
                <a:latin typeface="Roboto"/>
                <a:cs typeface="Roboto"/>
              </a:rPr>
              <a:t>activity.</a:t>
            </a:r>
            <a:endParaRPr sz="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750" spc="-5" dirty="0">
                <a:solidFill>
                  <a:srgbClr val="FFFF00"/>
                </a:solidFill>
                <a:latin typeface="Roboto"/>
                <a:cs typeface="Roboto"/>
              </a:rPr>
              <a:t>Utilization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of</a:t>
            </a:r>
            <a:r>
              <a:rPr sz="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5" dirty="0">
                <a:solidFill>
                  <a:srgbClr val="FFFF00"/>
                </a:solidFill>
                <a:latin typeface="Roboto"/>
                <a:cs typeface="Roboto"/>
              </a:rPr>
              <a:t>hardware-based</a:t>
            </a:r>
            <a:r>
              <a:rPr sz="7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keyloggers, which</a:t>
            </a:r>
            <a:r>
              <a:rPr sz="75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25" dirty="0">
                <a:solidFill>
                  <a:srgbClr val="FFFF00"/>
                </a:solidFill>
                <a:latin typeface="Roboto"/>
                <a:cs typeface="Roboto"/>
              </a:rPr>
              <a:t>can</a:t>
            </a:r>
            <a:r>
              <a:rPr sz="7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be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 harder</a:t>
            </a:r>
            <a:r>
              <a:rPr sz="75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to</a:t>
            </a:r>
            <a:r>
              <a:rPr sz="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25" dirty="0">
                <a:solidFill>
                  <a:srgbClr val="FFFF00"/>
                </a:solidFill>
                <a:latin typeface="Roboto"/>
                <a:cs typeface="Roboto"/>
              </a:rPr>
              <a:t>detect</a:t>
            </a:r>
            <a:r>
              <a:rPr sz="75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75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remove </a:t>
            </a:r>
            <a:r>
              <a:rPr sz="750" spc="20" dirty="0">
                <a:solidFill>
                  <a:srgbClr val="FFFF00"/>
                </a:solidFill>
                <a:latin typeface="Roboto"/>
                <a:cs typeface="Roboto"/>
              </a:rPr>
              <a:t>compared</a:t>
            </a:r>
            <a:r>
              <a:rPr sz="7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to</a:t>
            </a:r>
            <a:r>
              <a:rPr sz="7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software-based</a:t>
            </a:r>
            <a:r>
              <a:rPr sz="7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20" dirty="0">
                <a:solidFill>
                  <a:srgbClr val="FFFF00"/>
                </a:solidFill>
                <a:latin typeface="Roboto"/>
                <a:cs typeface="Roboto"/>
              </a:rPr>
              <a:t>ones.</a:t>
            </a:r>
            <a:endParaRPr sz="750">
              <a:latin typeface="Roboto"/>
              <a:cs typeface="Robo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60552" y="2406967"/>
            <a:ext cx="559435" cy="128270"/>
          </a:xfrm>
          <a:custGeom>
            <a:avLst/>
            <a:gdLst/>
            <a:ahLst/>
            <a:cxnLst/>
            <a:rect l="l" t="t" r="r" b="b"/>
            <a:pathLst>
              <a:path w="559435" h="128269">
                <a:moveTo>
                  <a:pt x="77330" y="927"/>
                </a:moveTo>
                <a:lnTo>
                  <a:pt x="0" y="927"/>
                </a:lnTo>
                <a:lnTo>
                  <a:pt x="0" y="14897"/>
                </a:lnTo>
                <a:lnTo>
                  <a:pt x="30480" y="14897"/>
                </a:lnTo>
                <a:lnTo>
                  <a:pt x="30480" y="99987"/>
                </a:lnTo>
                <a:lnTo>
                  <a:pt x="46786" y="99987"/>
                </a:lnTo>
                <a:lnTo>
                  <a:pt x="46786" y="14897"/>
                </a:lnTo>
                <a:lnTo>
                  <a:pt x="77330" y="14897"/>
                </a:lnTo>
                <a:lnTo>
                  <a:pt x="77330" y="927"/>
                </a:lnTo>
                <a:close/>
              </a:path>
              <a:path w="559435" h="128269">
                <a:moveTo>
                  <a:pt x="136626" y="96850"/>
                </a:moveTo>
                <a:lnTo>
                  <a:pt x="135940" y="95288"/>
                </a:lnTo>
                <a:lnTo>
                  <a:pt x="134962" y="93027"/>
                </a:lnTo>
                <a:lnTo>
                  <a:pt x="134137" y="87972"/>
                </a:lnTo>
                <a:lnTo>
                  <a:pt x="134137" y="87058"/>
                </a:lnTo>
                <a:lnTo>
                  <a:pt x="134137" y="65913"/>
                </a:lnTo>
                <a:lnTo>
                  <a:pt x="134061" y="41249"/>
                </a:lnTo>
                <a:lnTo>
                  <a:pt x="132715" y="38049"/>
                </a:lnTo>
                <a:lnTo>
                  <a:pt x="131470" y="35039"/>
                </a:lnTo>
                <a:lnTo>
                  <a:pt x="120777" y="26543"/>
                </a:lnTo>
                <a:lnTo>
                  <a:pt x="114058" y="24409"/>
                </a:lnTo>
                <a:lnTo>
                  <a:pt x="96939" y="24409"/>
                </a:lnTo>
                <a:lnTo>
                  <a:pt x="89687" y="26809"/>
                </a:lnTo>
                <a:lnTo>
                  <a:pt x="78676" y="36398"/>
                </a:lnTo>
                <a:lnTo>
                  <a:pt x="75920" y="42265"/>
                </a:lnTo>
                <a:lnTo>
                  <a:pt x="75920" y="49212"/>
                </a:lnTo>
                <a:lnTo>
                  <a:pt x="91909" y="49212"/>
                </a:lnTo>
                <a:lnTo>
                  <a:pt x="91909" y="45580"/>
                </a:lnTo>
                <a:lnTo>
                  <a:pt x="93103" y="42811"/>
                </a:lnTo>
                <a:lnTo>
                  <a:pt x="97866" y="39001"/>
                </a:lnTo>
                <a:lnTo>
                  <a:pt x="101117" y="38049"/>
                </a:lnTo>
                <a:lnTo>
                  <a:pt x="109601" y="38049"/>
                </a:lnTo>
                <a:lnTo>
                  <a:pt x="112839" y="39116"/>
                </a:lnTo>
                <a:lnTo>
                  <a:pt x="114947" y="41249"/>
                </a:lnTo>
                <a:lnTo>
                  <a:pt x="117081" y="43357"/>
                </a:lnTo>
                <a:lnTo>
                  <a:pt x="118148" y="46228"/>
                </a:lnTo>
                <a:lnTo>
                  <a:pt x="118148" y="53517"/>
                </a:lnTo>
                <a:lnTo>
                  <a:pt x="118148" y="65913"/>
                </a:lnTo>
                <a:lnTo>
                  <a:pt x="118148" y="78054"/>
                </a:lnTo>
                <a:lnTo>
                  <a:pt x="117132" y="80124"/>
                </a:lnTo>
                <a:lnTo>
                  <a:pt x="115163" y="82143"/>
                </a:lnTo>
                <a:lnTo>
                  <a:pt x="109397" y="86080"/>
                </a:lnTo>
                <a:lnTo>
                  <a:pt x="105994" y="87058"/>
                </a:lnTo>
                <a:lnTo>
                  <a:pt x="98094" y="87058"/>
                </a:lnTo>
                <a:lnTo>
                  <a:pt x="95173" y="86093"/>
                </a:lnTo>
                <a:lnTo>
                  <a:pt x="91414" y="82219"/>
                </a:lnTo>
                <a:lnTo>
                  <a:pt x="90589" y="80124"/>
                </a:lnTo>
                <a:lnTo>
                  <a:pt x="90474" y="69850"/>
                </a:lnTo>
                <a:lnTo>
                  <a:pt x="96621" y="66154"/>
                </a:lnTo>
                <a:lnTo>
                  <a:pt x="108915" y="65913"/>
                </a:lnTo>
                <a:lnTo>
                  <a:pt x="118148" y="65913"/>
                </a:lnTo>
                <a:lnTo>
                  <a:pt x="118148" y="53517"/>
                </a:lnTo>
                <a:lnTo>
                  <a:pt x="98044" y="53517"/>
                </a:lnTo>
                <a:lnTo>
                  <a:pt x="89890" y="55638"/>
                </a:lnTo>
                <a:lnTo>
                  <a:pt x="77508" y="64122"/>
                </a:lnTo>
                <a:lnTo>
                  <a:pt x="74422" y="70370"/>
                </a:lnTo>
                <a:lnTo>
                  <a:pt x="74422" y="85077"/>
                </a:lnTo>
                <a:lnTo>
                  <a:pt x="76796" y="90512"/>
                </a:lnTo>
                <a:lnTo>
                  <a:pt x="86283" y="99339"/>
                </a:lnTo>
                <a:lnTo>
                  <a:pt x="92519" y="101549"/>
                </a:lnTo>
                <a:lnTo>
                  <a:pt x="104927" y="101549"/>
                </a:lnTo>
                <a:lnTo>
                  <a:pt x="109067" y="100634"/>
                </a:lnTo>
                <a:lnTo>
                  <a:pt x="116332" y="96964"/>
                </a:lnTo>
                <a:lnTo>
                  <a:pt x="118389" y="95783"/>
                </a:lnTo>
                <a:lnTo>
                  <a:pt x="118872" y="95288"/>
                </a:lnTo>
                <a:lnTo>
                  <a:pt x="118935" y="95935"/>
                </a:lnTo>
                <a:lnTo>
                  <a:pt x="119583" y="97586"/>
                </a:lnTo>
                <a:lnTo>
                  <a:pt x="120827" y="100241"/>
                </a:lnTo>
                <a:lnTo>
                  <a:pt x="136626" y="100241"/>
                </a:lnTo>
                <a:lnTo>
                  <a:pt x="136626" y="96850"/>
                </a:lnTo>
                <a:close/>
              </a:path>
              <a:path w="559435" h="128269">
                <a:moveTo>
                  <a:pt x="192532" y="26035"/>
                </a:moveTo>
                <a:lnTo>
                  <a:pt x="190207" y="24955"/>
                </a:lnTo>
                <a:lnTo>
                  <a:pt x="187769" y="24409"/>
                </a:lnTo>
                <a:lnTo>
                  <a:pt x="177190" y="24409"/>
                </a:lnTo>
                <a:lnTo>
                  <a:pt x="172186" y="26009"/>
                </a:lnTo>
                <a:lnTo>
                  <a:pt x="170205" y="29197"/>
                </a:lnTo>
                <a:lnTo>
                  <a:pt x="170078" y="25704"/>
                </a:lnTo>
                <a:lnTo>
                  <a:pt x="154482" y="25704"/>
                </a:lnTo>
                <a:lnTo>
                  <a:pt x="154482" y="100241"/>
                </a:lnTo>
                <a:lnTo>
                  <a:pt x="170472" y="100241"/>
                </a:lnTo>
                <a:lnTo>
                  <a:pt x="170472" y="48552"/>
                </a:lnTo>
                <a:lnTo>
                  <a:pt x="172910" y="42811"/>
                </a:lnTo>
                <a:lnTo>
                  <a:pt x="177634" y="39941"/>
                </a:lnTo>
                <a:lnTo>
                  <a:pt x="184632" y="39941"/>
                </a:lnTo>
                <a:lnTo>
                  <a:pt x="186639" y="39941"/>
                </a:lnTo>
                <a:lnTo>
                  <a:pt x="189242" y="40259"/>
                </a:lnTo>
                <a:lnTo>
                  <a:pt x="192468" y="40881"/>
                </a:lnTo>
                <a:lnTo>
                  <a:pt x="192532" y="26035"/>
                </a:lnTo>
                <a:close/>
              </a:path>
              <a:path w="559435" h="128269">
                <a:moveTo>
                  <a:pt x="258406" y="25704"/>
                </a:moveTo>
                <a:lnTo>
                  <a:pt x="243662" y="25704"/>
                </a:lnTo>
                <a:lnTo>
                  <a:pt x="243332" y="30314"/>
                </a:lnTo>
                <a:lnTo>
                  <a:pt x="242366" y="29095"/>
                </a:lnTo>
                <a:lnTo>
                  <a:pt x="242366" y="47117"/>
                </a:lnTo>
                <a:lnTo>
                  <a:pt x="242354" y="78562"/>
                </a:lnTo>
                <a:lnTo>
                  <a:pt x="239356" y="84404"/>
                </a:lnTo>
                <a:lnTo>
                  <a:pt x="234391" y="87388"/>
                </a:lnTo>
                <a:lnTo>
                  <a:pt x="221754" y="87388"/>
                </a:lnTo>
                <a:lnTo>
                  <a:pt x="217525" y="85115"/>
                </a:lnTo>
                <a:lnTo>
                  <a:pt x="212217" y="76022"/>
                </a:lnTo>
                <a:lnTo>
                  <a:pt x="210896" y="70421"/>
                </a:lnTo>
                <a:lnTo>
                  <a:pt x="210896" y="55740"/>
                </a:lnTo>
                <a:lnTo>
                  <a:pt x="242366" y="47117"/>
                </a:lnTo>
                <a:lnTo>
                  <a:pt x="242366" y="29095"/>
                </a:lnTo>
                <a:lnTo>
                  <a:pt x="240220" y="26377"/>
                </a:lnTo>
                <a:lnTo>
                  <a:pt x="234022" y="24409"/>
                </a:lnTo>
                <a:lnTo>
                  <a:pt x="215468" y="24409"/>
                </a:lnTo>
                <a:lnTo>
                  <a:pt x="194906" y="62395"/>
                </a:lnTo>
                <a:lnTo>
                  <a:pt x="194906" y="63766"/>
                </a:lnTo>
                <a:lnTo>
                  <a:pt x="215468" y="101549"/>
                </a:lnTo>
                <a:lnTo>
                  <a:pt x="233603" y="101549"/>
                </a:lnTo>
                <a:lnTo>
                  <a:pt x="239547" y="99860"/>
                </a:lnTo>
                <a:lnTo>
                  <a:pt x="242417" y="96494"/>
                </a:lnTo>
                <a:lnTo>
                  <a:pt x="242417" y="102984"/>
                </a:lnTo>
                <a:lnTo>
                  <a:pt x="240919" y="107213"/>
                </a:lnTo>
                <a:lnTo>
                  <a:pt x="234911" y="112864"/>
                </a:lnTo>
                <a:lnTo>
                  <a:pt x="230822" y="114274"/>
                </a:lnTo>
                <a:lnTo>
                  <a:pt x="218859" y="114274"/>
                </a:lnTo>
                <a:lnTo>
                  <a:pt x="212572" y="110744"/>
                </a:lnTo>
                <a:lnTo>
                  <a:pt x="206781" y="103670"/>
                </a:lnTo>
                <a:lnTo>
                  <a:pt x="197904" y="113728"/>
                </a:lnTo>
                <a:lnTo>
                  <a:pt x="201904" y="119557"/>
                </a:lnTo>
                <a:lnTo>
                  <a:pt x="206717" y="123405"/>
                </a:lnTo>
                <a:lnTo>
                  <a:pt x="217944" y="127165"/>
                </a:lnTo>
                <a:lnTo>
                  <a:pt x="222681" y="128117"/>
                </a:lnTo>
                <a:lnTo>
                  <a:pt x="235851" y="128117"/>
                </a:lnTo>
                <a:lnTo>
                  <a:pt x="243471" y="125374"/>
                </a:lnTo>
                <a:lnTo>
                  <a:pt x="255422" y="114414"/>
                </a:lnTo>
                <a:lnTo>
                  <a:pt x="255473" y="114274"/>
                </a:lnTo>
                <a:lnTo>
                  <a:pt x="258406" y="106705"/>
                </a:lnTo>
                <a:lnTo>
                  <a:pt x="258406" y="96494"/>
                </a:lnTo>
                <a:lnTo>
                  <a:pt x="258406" y="87388"/>
                </a:lnTo>
                <a:lnTo>
                  <a:pt x="258406" y="38506"/>
                </a:lnTo>
                <a:lnTo>
                  <a:pt x="258406" y="30314"/>
                </a:lnTo>
                <a:lnTo>
                  <a:pt x="258406" y="25704"/>
                </a:lnTo>
                <a:close/>
              </a:path>
              <a:path w="559435" h="128269">
                <a:moveTo>
                  <a:pt x="336448" y="60960"/>
                </a:moveTo>
                <a:lnTo>
                  <a:pt x="320446" y="27698"/>
                </a:lnTo>
                <a:lnTo>
                  <a:pt x="320446" y="55575"/>
                </a:lnTo>
                <a:lnTo>
                  <a:pt x="289318" y="54559"/>
                </a:lnTo>
                <a:lnTo>
                  <a:pt x="289915" y="49923"/>
                </a:lnTo>
                <a:lnTo>
                  <a:pt x="291680" y="46050"/>
                </a:lnTo>
                <a:lnTo>
                  <a:pt x="297624" y="39814"/>
                </a:lnTo>
                <a:lnTo>
                  <a:pt x="301218" y="38239"/>
                </a:lnTo>
                <a:lnTo>
                  <a:pt x="310883" y="38239"/>
                </a:lnTo>
                <a:lnTo>
                  <a:pt x="314667" y="40055"/>
                </a:lnTo>
                <a:lnTo>
                  <a:pt x="318960" y="47320"/>
                </a:lnTo>
                <a:lnTo>
                  <a:pt x="320179" y="51320"/>
                </a:lnTo>
                <a:lnTo>
                  <a:pt x="320446" y="55575"/>
                </a:lnTo>
                <a:lnTo>
                  <a:pt x="320446" y="27698"/>
                </a:lnTo>
                <a:lnTo>
                  <a:pt x="319417" y="27051"/>
                </a:lnTo>
                <a:lnTo>
                  <a:pt x="312978" y="25069"/>
                </a:lnTo>
                <a:lnTo>
                  <a:pt x="305447" y="24409"/>
                </a:lnTo>
                <a:lnTo>
                  <a:pt x="299770" y="24409"/>
                </a:lnTo>
                <a:lnTo>
                  <a:pt x="272643" y="54559"/>
                </a:lnTo>
                <a:lnTo>
                  <a:pt x="272618" y="65455"/>
                </a:lnTo>
                <a:lnTo>
                  <a:pt x="273202" y="72961"/>
                </a:lnTo>
                <a:lnTo>
                  <a:pt x="299605" y="100914"/>
                </a:lnTo>
                <a:lnTo>
                  <a:pt x="307009" y="101549"/>
                </a:lnTo>
                <a:lnTo>
                  <a:pt x="314363" y="101549"/>
                </a:lnTo>
                <a:lnTo>
                  <a:pt x="336181" y="85534"/>
                </a:lnTo>
                <a:lnTo>
                  <a:pt x="325907" y="77368"/>
                </a:lnTo>
                <a:lnTo>
                  <a:pt x="323037" y="81140"/>
                </a:lnTo>
                <a:lnTo>
                  <a:pt x="320255" y="83807"/>
                </a:lnTo>
                <a:lnTo>
                  <a:pt x="314871" y="86982"/>
                </a:lnTo>
                <a:lnTo>
                  <a:pt x="311581" y="87782"/>
                </a:lnTo>
                <a:lnTo>
                  <a:pt x="301853" y="87782"/>
                </a:lnTo>
                <a:lnTo>
                  <a:pt x="297281" y="85712"/>
                </a:lnTo>
                <a:lnTo>
                  <a:pt x="290576" y="77444"/>
                </a:lnTo>
                <a:lnTo>
                  <a:pt x="288848" y="73025"/>
                </a:lnTo>
                <a:lnTo>
                  <a:pt x="288734" y="68326"/>
                </a:lnTo>
                <a:lnTo>
                  <a:pt x="336448" y="68326"/>
                </a:lnTo>
                <a:lnTo>
                  <a:pt x="336448" y="60960"/>
                </a:lnTo>
                <a:close/>
              </a:path>
              <a:path w="559435" h="128269">
                <a:moveTo>
                  <a:pt x="376389" y="99720"/>
                </a:moveTo>
                <a:lnTo>
                  <a:pt x="376326" y="85991"/>
                </a:lnTo>
                <a:lnTo>
                  <a:pt x="370065" y="87261"/>
                </a:lnTo>
                <a:lnTo>
                  <a:pt x="367030" y="87261"/>
                </a:lnTo>
                <a:lnTo>
                  <a:pt x="365658" y="86906"/>
                </a:lnTo>
                <a:lnTo>
                  <a:pt x="363435" y="85496"/>
                </a:lnTo>
                <a:lnTo>
                  <a:pt x="362877" y="83693"/>
                </a:lnTo>
                <a:lnTo>
                  <a:pt x="362877" y="38900"/>
                </a:lnTo>
                <a:lnTo>
                  <a:pt x="376059" y="38900"/>
                </a:lnTo>
                <a:lnTo>
                  <a:pt x="376059" y="25704"/>
                </a:lnTo>
                <a:lnTo>
                  <a:pt x="362877" y="25704"/>
                </a:lnTo>
                <a:lnTo>
                  <a:pt x="362877" y="8547"/>
                </a:lnTo>
                <a:lnTo>
                  <a:pt x="346887" y="8547"/>
                </a:lnTo>
                <a:lnTo>
                  <a:pt x="346887" y="25704"/>
                </a:lnTo>
                <a:lnTo>
                  <a:pt x="333971" y="25704"/>
                </a:lnTo>
                <a:lnTo>
                  <a:pt x="333971" y="38900"/>
                </a:lnTo>
                <a:lnTo>
                  <a:pt x="346887" y="38900"/>
                </a:lnTo>
                <a:lnTo>
                  <a:pt x="346887" y="88417"/>
                </a:lnTo>
                <a:lnTo>
                  <a:pt x="348691" y="93802"/>
                </a:lnTo>
                <a:lnTo>
                  <a:pt x="355866" y="100012"/>
                </a:lnTo>
                <a:lnTo>
                  <a:pt x="360133" y="101549"/>
                </a:lnTo>
                <a:lnTo>
                  <a:pt x="368782" y="101549"/>
                </a:lnTo>
                <a:lnTo>
                  <a:pt x="372541" y="100939"/>
                </a:lnTo>
                <a:lnTo>
                  <a:pt x="376389" y="99720"/>
                </a:lnTo>
                <a:close/>
              </a:path>
              <a:path w="559435" h="128269">
                <a:moveTo>
                  <a:pt x="404177" y="25704"/>
                </a:moveTo>
                <a:lnTo>
                  <a:pt x="388112" y="25704"/>
                </a:lnTo>
                <a:lnTo>
                  <a:pt x="388112" y="100241"/>
                </a:lnTo>
                <a:lnTo>
                  <a:pt x="404177" y="100241"/>
                </a:lnTo>
                <a:lnTo>
                  <a:pt x="404177" y="25704"/>
                </a:lnTo>
                <a:close/>
              </a:path>
              <a:path w="559435" h="128269">
                <a:moveTo>
                  <a:pt x="405409" y="6477"/>
                </a:moveTo>
                <a:lnTo>
                  <a:pt x="404609" y="4381"/>
                </a:lnTo>
                <a:lnTo>
                  <a:pt x="401383" y="876"/>
                </a:lnTo>
                <a:lnTo>
                  <a:pt x="399148" y="0"/>
                </a:lnTo>
                <a:lnTo>
                  <a:pt x="393344" y="0"/>
                </a:lnTo>
                <a:lnTo>
                  <a:pt x="391083" y="876"/>
                </a:lnTo>
                <a:lnTo>
                  <a:pt x="387972" y="4381"/>
                </a:lnTo>
                <a:lnTo>
                  <a:pt x="387197" y="6477"/>
                </a:lnTo>
                <a:lnTo>
                  <a:pt x="387210" y="11328"/>
                </a:lnTo>
                <a:lnTo>
                  <a:pt x="387972" y="13360"/>
                </a:lnTo>
                <a:lnTo>
                  <a:pt x="389521" y="15100"/>
                </a:lnTo>
                <a:lnTo>
                  <a:pt x="391083" y="16827"/>
                </a:lnTo>
                <a:lnTo>
                  <a:pt x="393344" y="17678"/>
                </a:lnTo>
                <a:lnTo>
                  <a:pt x="399148" y="17678"/>
                </a:lnTo>
                <a:lnTo>
                  <a:pt x="401383" y="16827"/>
                </a:lnTo>
                <a:lnTo>
                  <a:pt x="404609" y="13385"/>
                </a:lnTo>
                <a:lnTo>
                  <a:pt x="405409" y="11328"/>
                </a:lnTo>
                <a:lnTo>
                  <a:pt x="405409" y="6477"/>
                </a:lnTo>
                <a:close/>
              </a:path>
              <a:path w="559435" h="128269">
                <a:moveTo>
                  <a:pt x="480009" y="100241"/>
                </a:moveTo>
                <a:lnTo>
                  <a:pt x="479971" y="41986"/>
                </a:lnTo>
                <a:lnTo>
                  <a:pt x="477723" y="35013"/>
                </a:lnTo>
                <a:lnTo>
                  <a:pt x="468795" y="26530"/>
                </a:lnTo>
                <a:lnTo>
                  <a:pt x="462851" y="24409"/>
                </a:lnTo>
                <a:lnTo>
                  <a:pt x="446074" y="24409"/>
                </a:lnTo>
                <a:lnTo>
                  <a:pt x="439623" y="26657"/>
                </a:lnTo>
                <a:lnTo>
                  <a:pt x="436054" y="31165"/>
                </a:lnTo>
                <a:lnTo>
                  <a:pt x="435800" y="25704"/>
                </a:lnTo>
                <a:lnTo>
                  <a:pt x="420560" y="25704"/>
                </a:lnTo>
                <a:lnTo>
                  <a:pt x="420560" y="100241"/>
                </a:lnTo>
                <a:lnTo>
                  <a:pt x="436549" y="100241"/>
                </a:lnTo>
                <a:lnTo>
                  <a:pt x="436549" y="48298"/>
                </a:lnTo>
                <a:lnTo>
                  <a:pt x="437959" y="45504"/>
                </a:lnTo>
                <a:lnTo>
                  <a:pt x="439991" y="43180"/>
                </a:lnTo>
                <a:lnTo>
                  <a:pt x="445300" y="39433"/>
                </a:lnTo>
                <a:lnTo>
                  <a:pt x="448360" y="38506"/>
                </a:lnTo>
                <a:lnTo>
                  <a:pt x="451815" y="38506"/>
                </a:lnTo>
                <a:lnTo>
                  <a:pt x="455866" y="38506"/>
                </a:lnTo>
                <a:lnTo>
                  <a:pt x="458901" y="39497"/>
                </a:lnTo>
                <a:lnTo>
                  <a:pt x="462940" y="43434"/>
                </a:lnTo>
                <a:lnTo>
                  <a:pt x="463956" y="46901"/>
                </a:lnTo>
                <a:lnTo>
                  <a:pt x="463956" y="100241"/>
                </a:lnTo>
                <a:lnTo>
                  <a:pt x="480009" y="100241"/>
                </a:lnTo>
                <a:close/>
              </a:path>
              <a:path w="559435" h="128269">
                <a:moveTo>
                  <a:pt x="559155" y="25704"/>
                </a:moveTo>
                <a:lnTo>
                  <a:pt x="544410" y="25704"/>
                </a:lnTo>
                <a:lnTo>
                  <a:pt x="544080" y="30314"/>
                </a:lnTo>
                <a:lnTo>
                  <a:pt x="543115" y="29095"/>
                </a:lnTo>
                <a:lnTo>
                  <a:pt x="543115" y="47117"/>
                </a:lnTo>
                <a:lnTo>
                  <a:pt x="543115" y="78562"/>
                </a:lnTo>
                <a:lnTo>
                  <a:pt x="540105" y="84404"/>
                </a:lnTo>
                <a:lnTo>
                  <a:pt x="535139" y="87388"/>
                </a:lnTo>
                <a:lnTo>
                  <a:pt x="522503" y="87388"/>
                </a:lnTo>
                <a:lnTo>
                  <a:pt x="518287" y="85115"/>
                </a:lnTo>
                <a:lnTo>
                  <a:pt x="512978" y="76022"/>
                </a:lnTo>
                <a:lnTo>
                  <a:pt x="511644" y="70421"/>
                </a:lnTo>
                <a:lnTo>
                  <a:pt x="511644" y="55740"/>
                </a:lnTo>
                <a:lnTo>
                  <a:pt x="512978" y="50088"/>
                </a:lnTo>
                <a:lnTo>
                  <a:pt x="518363" y="40817"/>
                </a:lnTo>
                <a:lnTo>
                  <a:pt x="522617" y="38506"/>
                </a:lnTo>
                <a:lnTo>
                  <a:pt x="532231" y="38506"/>
                </a:lnTo>
                <a:lnTo>
                  <a:pt x="535330" y="39357"/>
                </a:lnTo>
                <a:lnTo>
                  <a:pt x="540118" y="42799"/>
                </a:lnTo>
                <a:lnTo>
                  <a:pt x="541934" y="44843"/>
                </a:lnTo>
                <a:lnTo>
                  <a:pt x="543115" y="47117"/>
                </a:lnTo>
                <a:lnTo>
                  <a:pt x="543115" y="29095"/>
                </a:lnTo>
                <a:lnTo>
                  <a:pt x="540969" y="26377"/>
                </a:lnTo>
                <a:lnTo>
                  <a:pt x="534771" y="24409"/>
                </a:lnTo>
                <a:lnTo>
                  <a:pt x="516216" y="24409"/>
                </a:lnTo>
                <a:lnTo>
                  <a:pt x="495655" y="62395"/>
                </a:lnTo>
                <a:lnTo>
                  <a:pt x="495655" y="63766"/>
                </a:lnTo>
                <a:lnTo>
                  <a:pt x="516216" y="101549"/>
                </a:lnTo>
                <a:lnTo>
                  <a:pt x="534365" y="101549"/>
                </a:lnTo>
                <a:lnTo>
                  <a:pt x="540296" y="99860"/>
                </a:lnTo>
                <a:lnTo>
                  <a:pt x="543166" y="96494"/>
                </a:lnTo>
                <a:lnTo>
                  <a:pt x="543166" y="102984"/>
                </a:lnTo>
                <a:lnTo>
                  <a:pt x="541667" y="107213"/>
                </a:lnTo>
                <a:lnTo>
                  <a:pt x="535660" y="112864"/>
                </a:lnTo>
                <a:lnTo>
                  <a:pt x="531571" y="114274"/>
                </a:lnTo>
                <a:lnTo>
                  <a:pt x="519607" y="114274"/>
                </a:lnTo>
                <a:lnTo>
                  <a:pt x="513321" y="110744"/>
                </a:lnTo>
                <a:lnTo>
                  <a:pt x="507530" y="103670"/>
                </a:lnTo>
                <a:lnTo>
                  <a:pt x="498652" y="113728"/>
                </a:lnTo>
                <a:lnTo>
                  <a:pt x="502666" y="119557"/>
                </a:lnTo>
                <a:lnTo>
                  <a:pt x="507466" y="123405"/>
                </a:lnTo>
                <a:lnTo>
                  <a:pt x="518693" y="127165"/>
                </a:lnTo>
                <a:lnTo>
                  <a:pt x="523443" y="128117"/>
                </a:lnTo>
                <a:lnTo>
                  <a:pt x="536600" y="128117"/>
                </a:lnTo>
                <a:lnTo>
                  <a:pt x="544220" y="125374"/>
                </a:lnTo>
                <a:lnTo>
                  <a:pt x="556171" y="114414"/>
                </a:lnTo>
                <a:lnTo>
                  <a:pt x="556221" y="114274"/>
                </a:lnTo>
                <a:lnTo>
                  <a:pt x="559155" y="106705"/>
                </a:lnTo>
                <a:lnTo>
                  <a:pt x="559155" y="96494"/>
                </a:lnTo>
                <a:lnTo>
                  <a:pt x="559155" y="87388"/>
                </a:lnTo>
                <a:lnTo>
                  <a:pt x="559155" y="38506"/>
                </a:lnTo>
                <a:lnTo>
                  <a:pt x="559155" y="30314"/>
                </a:lnTo>
                <a:lnTo>
                  <a:pt x="559155" y="2570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73212" y="2406967"/>
            <a:ext cx="666750" cy="101600"/>
          </a:xfrm>
          <a:custGeom>
            <a:avLst/>
            <a:gdLst/>
            <a:ahLst/>
            <a:cxnLst/>
            <a:rect l="l" t="t" r="r" b="b"/>
            <a:pathLst>
              <a:path w="666750" h="101600">
                <a:moveTo>
                  <a:pt x="16510" y="1295"/>
                </a:moveTo>
                <a:lnTo>
                  <a:pt x="0" y="1295"/>
                </a:lnTo>
                <a:lnTo>
                  <a:pt x="0" y="100241"/>
                </a:lnTo>
                <a:lnTo>
                  <a:pt x="16510" y="100241"/>
                </a:lnTo>
                <a:lnTo>
                  <a:pt x="16510" y="1295"/>
                </a:lnTo>
                <a:close/>
              </a:path>
              <a:path w="666750" h="101600">
                <a:moveTo>
                  <a:pt x="95681" y="61607"/>
                </a:moveTo>
                <a:lnTo>
                  <a:pt x="95021" y="54025"/>
                </a:lnTo>
                <a:lnTo>
                  <a:pt x="93243" y="47091"/>
                </a:lnTo>
                <a:lnTo>
                  <a:pt x="90360" y="40779"/>
                </a:lnTo>
                <a:lnTo>
                  <a:pt x="88557" y="38239"/>
                </a:lnTo>
                <a:lnTo>
                  <a:pt x="86347" y="35115"/>
                </a:lnTo>
                <a:lnTo>
                  <a:pt x="81368" y="30429"/>
                </a:lnTo>
                <a:lnTo>
                  <a:pt x="79629" y="29425"/>
                </a:lnTo>
                <a:lnTo>
                  <a:pt x="79629" y="55740"/>
                </a:lnTo>
                <a:lnTo>
                  <a:pt x="79578" y="70573"/>
                </a:lnTo>
                <a:lnTo>
                  <a:pt x="78041" y="76187"/>
                </a:lnTo>
                <a:lnTo>
                  <a:pt x="71945" y="85407"/>
                </a:lnTo>
                <a:lnTo>
                  <a:pt x="67487" y="87718"/>
                </a:lnTo>
                <a:lnTo>
                  <a:pt x="55587" y="87718"/>
                </a:lnTo>
                <a:lnTo>
                  <a:pt x="51054" y="85382"/>
                </a:lnTo>
                <a:lnTo>
                  <a:pt x="44983" y="76022"/>
                </a:lnTo>
                <a:lnTo>
                  <a:pt x="43522" y="70573"/>
                </a:lnTo>
                <a:lnTo>
                  <a:pt x="43472" y="55740"/>
                </a:lnTo>
                <a:lnTo>
                  <a:pt x="44983" y="50101"/>
                </a:lnTo>
                <a:lnTo>
                  <a:pt x="51054" y="40614"/>
                </a:lnTo>
                <a:lnTo>
                  <a:pt x="55537" y="38239"/>
                </a:lnTo>
                <a:lnTo>
                  <a:pt x="67462" y="38239"/>
                </a:lnTo>
                <a:lnTo>
                  <a:pt x="71970" y="40614"/>
                </a:lnTo>
                <a:lnTo>
                  <a:pt x="78092" y="50101"/>
                </a:lnTo>
                <a:lnTo>
                  <a:pt x="79629" y="55740"/>
                </a:lnTo>
                <a:lnTo>
                  <a:pt x="79629" y="29425"/>
                </a:lnTo>
                <a:lnTo>
                  <a:pt x="75565" y="27076"/>
                </a:lnTo>
                <a:lnTo>
                  <a:pt x="68973" y="25082"/>
                </a:lnTo>
                <a:lnTo>
                  <a:pt x="61480" y="24409"/>
                </a:lnTo>
                <a:lnTo>
                  <a:pt x="54025" y="25082"/>
                </a:lnTo>
                <a:lnTo>
                  <a:pt x="28041" y="54559"/>
                </a:lnTo>
                <a:lnTo>
                  <a:pt x="27495" y="63957"/>
                </a:lnTo>
                <a:lnTo>
                  <a:pt x="28054" y="71462"/>
                </a:lnTo>
                <a:lnTo>
                  <a:pt x="54127" y="100876"/>
                </a:lnTo>
                <a:lnTo>
                  <a:pt x="61607" y="101549"/>
                </a:lnTo>
                <a:lnTo>
                  <a:pt x="69062" y="100876"/>
                </a:lnTo>
                <a:lnTo>
                  <a:pt x="95110" y="71462"/>
                </a:lnTo>
                <a:lnTo>
                  <a:pt x="95669" y="63957"/>
                </a:lnTo>
                <a:lnTo>
                  <a:pt x="95681" y="61607"/>
                </a:lnTo>
                <a:close/>
              </a:path>
              <a:path w="666750" h="101600">
                <a:moveTo>
                  <a:pt x="180047" y="927"/>
                </a:moveTo>
                <a:lnTo>
                  <a:pt x="102704" y="927"/>
                </a:lnTo>
                <a:lnTo>
                  <a:pt x="102704" y="14897"/>
                </a:lnTo>
                <a:lnTo>
                  <a:pt x="133184" y="14897"/>
                </a:lnTo>
                <a:lnTo>
                  <a:pt x="133184" y="99987"/>
                </a:lnTo>
                <a:lnTo>
                  <a:pt x="149504" y="99987"/>
                </a:lnTo>
                <a:lnTo>
                  <a:pt x="149504" y="14897"/>
                </a:lnTo>
                <a:lnTo>
                  <a:pt x="180047" y="14897"/>
                </a:lnTo>
                <a:lnTo>
                  <a:pt x="180047" y="927"/>
                </a:lnTo>
                <a:close/>
              </a:path>
              <a:path w="666750" h="101600">
                <a:moveTo>
                  <a:pt x="294576" y="47967"/>
                </a:moveTo>
                <a:lnTo>
                  <a:pt x="293814" y="37807"/>
                </a:lnTo>
                <a:lnTo>
                  <a:pt x="291541" y="28752"/>
                </a:lnTo>
                <a:lnTo>
                  <a:pt x="287743" y="20789"/>
                </a:lnTo>
                <a:lnTo>
                  <a:pt x="283667" y="15532"/>
                </a:lnTo>
                <a:lnTo>
                  <a:pt x="282435" y="13931"/>
                </a:lnTo>
                <a:lnTo>
                  <a:pt x="278193" y="10350"/>
                </a:lnTo>
                <a:lnTo>
                  <a:pt x="278193" y="37388"/>
                </a:lnTo>
                <a:lnTo>
                  <a:pt x="278130" y="63804"/>
                </a:lnTo>
                <a:lnTo>
                  <a:pt x="275793" y="71488"/>
                </a:lnTo>
                <a:lnTo>
                  <a:pt x="266217" y="83172"/>
                </a:lnTo>
                <a:lnTo>
                  <a:pt x="259067" y="86080"/>
                </a:lnTo>
                <a:lnTo>
                  <a:pt x="238379" y="86080"/>
                </a:lnTo>
                <a:lnTo>
                  <a:pt x="238379" y="15532"/>
                </a:lnTo>
                <a:lnTo>
                  <a:pt x="259461" y="15532"/>
                </a:lnTo>
                <a:lnTo>
                  <a:pt x="266217" y="18300"/>
                </a:lnTo>
                <a:lnTo>
                  <a:pt x="275793" y="29400"/>
                </a:lnTo>
                <a:lnTo>
                  <a:pt x="278193" y="37388"/>
                </a:lnTo>
                <a:lnTo>
                  <a:pt x="278193" y="10350"/>
                </a:lnTo>
                <a:lnTo>
                  <a:pt x="275894" y="8407"/>
                </a:lnTo>
                <a:lnTo>
                  <a:pt x="268427" y="4457"/>
                </a:lnTo>
                <a:lnTo>
                  <a:pt x="260032" y="2095"/>
                </a:lnTo>
                <a:lnTo>
                  <a:pt x="250710" y="1295"/>
                </a:lnTo>
                <a:lnTo>
                  <a:pt x="221869" y="1295"/>
                </a:lnTo>
                <a:lnTo>
                  <a:pt x="221869" y="100241"/>
                </a:lnTo>
                <a:lnTo>
                  <a:pt x="249542" y="100241"/>
                </a:lnTo>
                <a:lnTo>
                  <a:pt x="283552" y="86080"/>
                </a:lnTo>
                <a:lnTo>
                  <a:pt x="287693" y="80797"/>
                </a:lnTo>
                <a:lnTo>
                  <a:pt x="291515" y="72847"/>
                </a:lnTo>
                <a:lnTo>
                  <a:pt x="293801" y="63804"/>
                </a:lnTo>
                <a:lnTo>
                  <a:pt x="294576" y="53644"/>
                </a:lnTo>
                <a:lnTo>
                  <a:pt x="294576" y="47967"/>
                </a:lnTo>
                <a:close/>
              </a:path>
              <a:path w="666750" h="101600">
                <a:moveTo>
                  <a:pt x="369849" y="60960"/>
                </a:moveTo>
                <a:lnTo>
                  <a:pt x="353847" y="27698"/>
                </a:lnTo>
                <a:lnTo>
                  <a:pt x="353847" y="55575"/>
                </a:lnTo>
                <a:lnTo>
                  <a:pt x="322719" y="54559"/>
                </a:lnTo>
                <a:lnTo>
                  <a:pt x="323316" y="49923"/>
                </a:lnTo>
                <a:lnTo>
                  <a:pt x="325081" y="46050"/>
                </a:lnTo>
                <a:lnTo>
                  <a:pt x="331025" y="39814"/>
                </a:lnTo>
                <a:lnTo>
                  <a:pt x="334619" y="38239"/>
                </a:lnTo>
                <a:lnTo>
                  <a:pt x="344284" y="38239"/>
                </a:lnTo>
                <a:lnTo>
                  <a:pt x="348068" y="40055"/>
                </a:lnTo>
                <a:lnTo>
                  <a:pt x="352348" y="47320"/>
                </a:lnTo>
                <a:lnTo>
                  <a:pt x="353568" y="51320"/>
                </a:lnTo>
                <a:lnTo>
                  <a:pt x="353847" y="55575"/>
                </a:lnTo>
                <a:lnTo>
                  <a:pt x="353847" y="27698"/>
                </a:lnTo>
                <a:lnTo>
                  <a:pt x="352806" y="27051"/>
                </a:lnTo>
                <a:lnTo>
                  <a:pt x="346379" y="25069"/>
                </a:lnTo>
                <a:lnTo>
                  <a:pt x="338848" y="24409"/>
                </a:lnTo>
                <a:lnTo>
                  <a:pt x="333171" y="24409"/>
                </a:lnTo>
                <a:lnTo>
                  <a:pt x="306044" y="54559"/>
                </a:lnTo>
                <a:lnTo>
                  <a:pt x="306019" y="65455"/>
                </a:lnTo>
                <a:lnTo>
                  <a:pt x="306603" y="72961"/>
                </a:lnTo>
                <a:lnTo>
                  <a:pt x="332994" y="100914"/>
                </a:lnTo>
                <a:lnTo>
                  <a:pt x="340410" y="101549"/>
                </a:lnTo>
                <a:lnTo>
                  <a:pt x="347764" y="101549"/>
                </a:lnTo>
                <a:lnTo>
                  <a:pt x="369582" y="85534"/>
                </a:lnTo>
                <a:lnTo>
                  <a:pt x="359308" y="77368"/>
                </a:lnTo>
                <a:lnTo>
                  <a:pt x="356438" y="81140"/>
                </a:lnTo>
                <a:lnTo>
                  <a:pt x="353644" y="83807"/>
                </a:lnTo>
                <a:lnTo>
                  <a:pt x="348272" y="86982"/>
                </a:lnTo>
                <a:lnTo>
                  <a:pt x="344982" y="87782"/>
                </a:lnTo>
                <a:lnTo>
                  <a:pt x="335254" y="87782"/>
                </a:lnTo>
                <a:lnTo>
                  <a:pt x="330669" y="85712"/>
                </a:lnTo>
                <a:lnTo>
                  <a:pt x="323977" y="77444"/>
                </a:lnTo>
                <a:lnTo>
                  <a:pt x="322249" y="73025"/>
                </a:lnTo>
                <a:lnTo>
                  <a:pt x="322135" y="68326"/>
                </a:lnTo>
                <a:lnTo>
                  <a:pt x="369849" y="68326"/>
                </a:lnTo>
                <a:lnTo>
                  <a:pt x="369849" y="60960"/>
                </a:lnTo>
                <a:close/>
              </a:path>
              <a:path w="666750" h="101600">
                <a:moveTo>
                  <a:pt x="432968" y="25704"/>
                </a:moveTo>
                <a:lnTo>
                  <a:pt x="416420" y="25704"/>
                </a:lnTo>
                <a:lnTo>
                  <a:pt x="400342" y="75476"/>
                </a:lnTo>
                <a:lnTo>
                  <a:pt x="383819" y="25704"/>
                </a:lnTo>
                <a:lnTo>
                  <a:pt x="367207" y="25704"/>
                </a:lnTo>
                <a:lnTo>
                  <a:pt x="394233" y="100241"/>
                </a:lnTo>
                <a:lnTo>
                  <a:pt x="406184" y="100241"/>
                </a:lnTo>
                <a:lnTo>
                  <a:pt x="432968" y="25704"/>
                </a:lnTo>
                <a:close/>
              </a:path>
              <a:path w="666750" h="101600">
                <a:moveTo>
                  <a:pt x="458978" y="25704"/>
                </a:moveTo>
                <a:lnTo>
                  <a:pt x="442925" y="25704"/>
                </a:lnTo>
                <a:lnTo>
                  <a:pt x="442925" y="100241"/>
                </a:lnTo>
                <a:lnTo>
                  <a:pt x="458978" y="100241"/>
                </a:lnTo>
                <a:lnTo>
                  <a:pt x="458978" y="25704"/>
                </a:lnTo>
                <a:close/>
              </a:path>
              <a:path w="666750" h="101600">
                <a:moveTo>
                  <a:pt x="460222" y="6477"/>
                </a:moveTo>
                <a:lnTo>
                  <a:pt x="459409" y="4381"/>
                </a:lnTo>
                <a:lnTo>
                  <a:pt x="456196" y="876"/>
                </a:lnTo>
                <a:lnTo>
                  <a:pt x="453948" y="0"/>
                </a:lnTo>
                <a:lnTo>
                  <a:pt x="448144" y="0"/>
                </a:lnTo>
                <a:lnTo>
                  <a:pt x="445897" y="876"/>
                </a:lnTo>
                <a:lnTo>
                  <a:pt x="442785" y="4381"/>
                </a:lnTo>
                <a:lnTo>
                  <a:pt x="442010" y="6477"/>
                </a:lnTo>
                <a:lnTo>
                  <a:pt x="442023" y="11328"/>
                </a:lnTo>
                <a:lnTo>
                  <a:pt x="442785" y="13360"/>
                </a:lnTo>
                <a:lnTo>
                  <a:pt x="444322" y="15100"/>
                </a:lnTo>
                <a:lnTo>
                  <a:pt x="445897" y="16827"/>
                </a:lnTo>
                <a:lnTo>
                  <a:pt x="448144" y="17678"/>
                </a:lnTo>
                <a:lnTo>
                  <a:pt x="453948" y="17678"/>
                </a:lnTo>
                <a:lnTo>
                  <a:pt x="456196" y="16827"/>
                </a:lnTo>
                <a:lnTo>
                  <a:pt x="459409" y="13385"/>
                </a:lnTo>
                <a:lnTo>
                  <a:pt x="460222" y="11328"/>
                </a:lnTo>
                <a:lnTo>
                  <a:pt x="460222" y="6477"/>
                </a:lnTo>
                <a:close/>
              </a:path>
              <a:path w="666750" h="101600">
                <a:moveTo>
                  <a:pt x="535762" y="53911"/>
                </a:moveTo>
                <a:lnTo>
                  <a:pt x="535381" y="44742"/>
                </a:lnTo>
                <a:lnTo>
                  <a:pt x="532434" y="37541"/>
                </a:lnTo>
                <a:lnTo>
                  <a:pt x="521500" y="27038"/>
                </a:lnTo>
                <a:lnTo>
                  <a:pt x="514375" y="24409"/>
                </a:lnTo>
                <a:lnTo>
                  <a:pt x="505587" y="24409"/>
                </a:lnTo>
                <a:lnTo>
                  <a:pt x="474281" y="47663"/>
                </a:lnTo>
                <a:lnTo>
                  <a:pt x="472224" y="61607"/>
                </a:lnTo>
                <a:lnTo>
                  <a:pt x="472224" y="64350"/>
                </a:lnTo>
                <a:lnTo>
                  <a:pt x="490842" y="98767"/>
                </a:lnTo>
                <a:lnTo>
                  <a:pt x="505587" y="101549"/>
                </a:lnTo>
                <a:lnTo>
                  <a:pt x="513537" y="101549"/>
                </a:lnTo>
                <a:lnTo>
                  <a:pt x="520458" y="99021"/>
                </a:lnTo>
                <a:lnTo>
                  <a:pt x="532231" y="88912"/>
                </a:lnTo>
                <a:lnTo>
                  <a:pt x="535381" y="82257"/>
                </a:lnTo>
                <a:lnTo>
                  <a:pt x="535762" y="74002"/>
                </a:lnTo>
                <a:lnTo>
                  <a:pt x="520395" y="74002"/>
                </a:lnTo>
                <a:lnTo>
                  <a:pt x="520052" y="78638"/>
                </a:lnTo>
                <a:lnTo>
                  <a:pt x="518452" y="82092"/>
                </a:lnTo>
                <a:lnTo>
                  <a:pt x="512775" y="86588"/>
                </a:lnTo>
                <a:lnTo>
                  <a:pt x="509435" y="87718"/>
                </a:lnTo>
                <a:lnTo>
                  <a:pt x="505587" y="87718"/>
                </a:lnTo>
                <a:lnTo>
                  <a:pt x="501078" y="87718"/>
                </a:lnTo>
                <a:lnTo>
                  <a:pt x="488213" y="68287"/>
                </a:lnTo>
                <a:lnTo>
                  <a:pt x="488213" y="57708"/>
                </a:lnTo>
                <a:lnTo>
                  <a:pt x="501116" y="38239"/>
                </a:lnTo>
                <a:lnTo>
                  <a:pt x="509866" y="38239"/>
                </a:lnTo>
                <a:lnTo>
                  <a:pt x="513308" y="39585"/>
                </a:lnTo>
                <a:lnTo>
                  <a:pt x="518553" y="44932"/>
                </a:lnTo>
                <a:lnTo>
                  <a:pt x="520052" y="48818"/>
                </a:lnTo>
                <a:lnTo>
                  <a:pt x="520395" y="53911"/>
                </a:lnTo>
                <a:lnTo>
                  <a:pt x="535762" y="53911"/>
                </a:lnTo>
                <a:close/>
              </a:path>
              <a:path w="666750" h="101600">
                <a:moveTo>
                  <a:pt x="602894" y="60960"/>
                </a:moveTo>
                <a:lnTo>
                  <a:pt x="586892" y="27698"/>
                </a:lnTo>
                <a:lnTo>
                  <a:pt x="586892" y="55575"/>
                </a:lnTo>
                <a:lnTo>
                  <a:pt x="555777" y="54559"/>
                </a:lnTo>
                <a:lnTo>
                  <a:pt x="556361" y="49923"/>
                </a:lnTo>
                <a:lnTo>
                  <a:pt x="558126" y="46050"/>
                </a:lnTo>
                <a:lnTo>
                  <a:pt x="564070" y="39814"/>
                </a:lnTo>
                <a:lnTo>
                  <a:pt x="567677" y="38239"/>
                </a:lnTo>
                <a:lnTo>
                  <a:pt x="577329" y="38239"/>
                </a:lnTo>
                <a:lnTo>
                  <a:pt x="581113" y="40055"/>
                </a:lnTo>
                <a:lnTo>
                  <a:pt x="585406" y="47320"/>
                </a:lnTo>
                <a:lnTo>
                  <a:pt x="586625" y="51320"/>
                </a:lnTo>
                <a:lnTo>
                  <a:pt x="586892" y="55575"/>
                </a:lnTo>
                <a:lnTo>
                  <a:pt x="586892" y="27698"/>
                </a:lnTo>
                <a:lnTo>
                  <a:pt x="585863" y="27051"/>
                </a:lnTo>
                <a:lnTo>
                  <a:pt x="579424" y="25069"/>
                </a:lnTo>
                <a:lnTo>
                  <a:pt x="571893" y="24409"/>
                </a:lnTo>
                <a:lnTo>
                  <a:pt x="566216" y="24409"/>
                </a:lnTo>
                <a:lnTo>
                  <a:pt x="539089" y="54559"/>
                </a:lnTo>
                <a:lnTo>
                  <a:pt x="539064" y="65455"/>
                </a:lnTo>
                <a:lnTo>
                  <a:pt x="539648" y="72961"/>
                </a:lnTo>
                <a:lnTo>
                  <a:pt x="566051" y="100914"/>
                </a:lnTo>
                <a:lnTo>
                  <a:pt x="573455" y="101549"/>
                </a:lnTo>
                <a:lnTo>
                  <a:pt x="580809" y="101549"/>
                </a:lnTo>
                <a:lnTo>
                  <a:pt x="602627" y="85534"/>
                </a:lnTo>
                <a:lnTo>
                  <a:pt x="592353" y="77368"/>
                </a:lnTo>
                <a:lnTo>
                  <a:pt x="589483" y="81140"/>
                </a:lnTo>
                <a:lnTo>
                  <a:pt x="586701" y="83807"/>
                </a:lnTo>
                <a:lnTo>
                  <a:pt x="581317" y="86982"/>
                </a:lnTo>
                <a:lnTo>
                  <a:pt x="578027" y="87782"/>
                </a:lnTo>
                <a:lnTo>
                  <a:pt x="568299" y="87782"/>
                </a:lnTo>
                <a:lnTo>
                  <a:pt x="563727" y="85712"/>
                </a:lnTo>
                <a:lnTo>
                  <a:pt x="557022" y="77444"/>
                </a:lnTo>
                <a:lnTo>
                  <a:pt x="555294" y="73025"/>
                </a:lnTo>
                <a:lnTo>
                  <a:pt x="555180" y="68326"/>
                </a:lnTo>
                <a:lnTo>
                  <a:pt x="602894" y="68326"/>
                </a:lnTo>
                <a:lnTo>
                  <a:pt x="602894" y="60960"/>
                </a:lnTo>
                <a:close/>
              </a:path>
              <a:path w="666750" h="101600">
                <a:moveTo>
                  <a:pt x="666140" y="72199"/>
                </a:moveTo>
                <a:lnTo>
                  <a:pt x="663829" y="67259"/>
                </a:lnTo>
                <a:lnTo>
                  <a:pt x="654608" y="60337"/>
                </a:lnTo>
                <a:lnTo>
                  <a:pt x="647827" y="57594"/>
                </a:lnTo>
                <a:lnTo>
                  <a:pt x="632599" y="54152"/>
                </a:lnTo>
                <a:lnTo>
                  <a:pt x="628637" y="52806"/>
                </a:lnTo>
                <a:lnTo>
                  <a:pt x="625322" y="50215"/>
                </a:lnTo>
                <a:lnTo>
                  <a:pt x="624497" y="48577"/>
                </a:lnTo>
                <a:lnTo>
                  <a:pt x="624497" y="44615"/>
                </a:lnTo>
                <a:lnTo>
                  <a:pt x="625386" y="42735"/>
                </a:lnTo>
                <a:lnTo>
                  <a:pt x="628980" y="39141"/>
                </a:lnTo>
                <a:lnTo>
                  <a:pt x="632117" y="38239"/>
                </a:lnTo>
                <a:lnTo>
                  <a:pt x="640765" y="38239"/>
                </a:lnTo>
                <a:lnTo>
                  <a:pt x="643953" y="39357"/>
                </a:lnTo>
                <a:lnTo>
                  <a:pt x="648335" y="43764"/>
                </a:lnTo>
                <a:lnTo>
                  <a:pt x="649427" y="46710"/>
                </a:lnTo>
                <a:lnTo>
                  <a:pt x="649427" y="50380"/>
                </a:lnTo>
                <a:lnTo>
                  <a:pt x="665416" y="50380"/>
                </a:lnTo>
                <a:lnTo>
                  <a:pt x="665416" y="42392"/>
                </a:lnTo>
                <a:lnTo>
                  <a:pt x="662838" y="36080"/>
                </a:lnTo>
                <a:lnTo>
                  <a:pt x="652551" y="26746"/>
                </a:lnTo>
                <a:lnTo>
                  <a:pt x="645515" y="24409"/>
                </a:lnTo>
                <a:lnTo>
                  <a:pt x="628180" y="24409"/>
                </a:lnTo>
                <a:lnTo>
                  <a:pt x="621385" y="26619"/>
                </a:lnTo>
                <a:lnTo>
                  <a:pt x="611035" y="35496"/>
                </a:lnTo>
                <a:lnTo>
                  <a:pt x="608444" y="40805"/>
                </a:lnTo>
                <a:lnTo>
                  <a:pt x="608444" y="53555"/>
                </a:lnTo>
                <a:lnTo>
                  <a:pt x="610971" y="58508"/>
                </a:lnTo>
                <a:lnTo>
                  <a:pt x="621080" y="65163"/>
                </a:lnTo>
                <a:lnTo>
                  <a:pt x="627672" y="67665"/>
                </a:lnTo>
                <a:lnTo>
                  <a:pt x="642200" y="70650"/>
                </a:lnTo>
                <a:lnTo>
                  <a:pt x="646201" y="72161"/>
                </a:lnTo>
                <a:lnTo>
                  <a:pt x="649351" y="75603"/>
                </a:lnTo>
                <a:lnTo>
                  <a:pt x="650151" y="77495"/>
                </a:lnTo>
                <a:lnTo>
                  <a:pt x="650151" y="79552"/>
                </a:lnTo>
                <a:lnTo>
                  <a:pt x="650151" y="81813"/>
                </a:lnTo>
                <a:lnTo>
                  <a:pt x="649058" y="83743"/>
                </a:lnTo>
                <a:lnTo>
                  <a:pt x="644702" y="86918"/>
                </a:lnTo>
                <a:lnTo>
                  <a:pt x="641375" y="87718"/>
                </a:lnTo>
                <a:lnTo>
                  <a:pt x="633488" y="87718"/>
                </a:lnTo>
                <a:lnTo>
                  <a:pt x="630212" y="86893"/>
                </a:lnTo>
                <a:lnTo>
                  <a:pt x="623963" y="83616"/>
                </a:lnTo>
                <a:lnTo>
                  <a:pt x="622261" y="80035"/>
                </a:lnTo>
                <a:lnTo>
                  <a:pt x="621982" y="74536"/>
                </a:lnTo>
                <a:lnTo>
                  <a:pt x="606031" y="74536"/>
                </a:lnTo>
                <a:lnTo>
                  <a:pt x="606031" y="82207"/>
                </a:lnTo>
                <a:lnTo>
                  <a:pt x="608698" y="88646"/>
                </a:lnTo>
                <a:lnTo>
                  <a:pt x="619404" y="98971"/>
                </a:lnTo>
                <a:lnTo>
                  <a:pt x="627024" y="101549"/>
                </a:lnTo>
                <a:lnTo>
                  <a:pt x="645579" y="101549"/>
                </a:lnTo>
                <a:lnTo>
                  <a:pt x="652614" y="99453"/>
                </a:lnTo>
                <a:lnTo>
                  <a:pt x="663435" y="91033"/>
                </a:lnTo>
                <a:lnTo>
                  <a:pt x="666140" y="85496"/>
                </a:lnTo>
                <a:lnTo>
                  <a:pt x="666140" y="721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77254" y="2360840"/>
            <a:ext cx="160782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9400" algn="l"/>
              </a:tabLst>
            </a:pPr>
            <a:r>
              <a:rPr sz="1275" spc="262" baseline="300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sz="1275" spc="262" baseline="3000" dirty="0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sz="1050" spc="-10" dirty="0">
                <a:latin typeface="Roboto"/>
                <a:cs typeface="Roboto"/>
              </a:rPr>
              <a:t>Targeting</a:t>
            </a:r>
            <a:r>
              <a:rPr sz="1050" spc="-5" dirty="0">
                <a:latin typeface="Roboto"/>
                <a:cs typeface="Roboto"/>
              </a:rPr>
              <a:t> </a:t>
            </a:r>
            <a:r>
              <a:rPr sz="1050" spc="-10" dirty="0">
                <a:latin typeface="Roboto"/>
                <a:cs typeface="Roboto"/>
              </a:rPr>
              <a:t>IoT</a:t>
            </a:r>
            <a:r>
              <a:rPr sz="1050" spc="-35" dirty="0">
                <a:latin typeface="Roboto"/>
                <a:cs typeface="Roboto"/>
              </a:rPr>
              <a:t> </a:t>
            </a:r>
            <a:r>
              <a:rPr sz="1050" spc="-20" dirty="0">
                <a:latin typeface="Roboto"/>
                <a:cs typeface="Roboto"/>
              </a:rPr>
              <a:t>Devices</a:t>
            </a:r>
            <a:r>
              <a:rPr sz="1050" spc="-20" dirty="0">
                <a:solidFill>
                  <a:srgbClr val="FFFF00"/>
                </a:solidFill>
                <a:latin typeface="Roboto"/>
                <a:cs typeface="Roboto"/>
              </a:rPr>
              <a:t>: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23063" y="2561532"/>
            <a:ext cx="8836025" cy="23495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ct val="78000"/>
              </a:lnSpc>
              <a:spcBef>
                <a:spcPts val="335"/>
              </a:spcBef>
            </a:pP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With the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increasing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prevalence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of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Internet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of </a:t>
            </a:r>
            <a:r>
              <a:rPr sz="750" dirty="0">
                <a:solidFill>
                  <a:srgbClr val="FFFF00"/>
                </a:solidFill>
                <a:latin typeface="Roboto"/>
                <a:cs typeface="Roboto"/>
              </a:rPr>
              <a:t>Things </a:t>
            </a:r>
            <a:r>
              <a:rPr sz="750" spc="-5" dirty="0">
                <a:solidFill>
                  <a:srgbClr val="FFFF00"/>
                </a:solidFill>
                <a:latin typeface="Roboto"/>
                <a:cs typeface="Roboto"/>
              </a:rPr>
              <a:t>(IoT)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devices,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keyloggers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may start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targeting </a:t>
            </a:r>
            <a:r>
              <a:rPr sz="750" spc="25" dirty="0">
                <a:solidFill>
                  <a:srgbClr val="FFFF00"/>
                </a:solidFill>
                <a:latin typeface="Roboto"/>
                <a:cs typeface="Roboto"/>
              </a:rPr>
              <a:t>these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devices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to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capture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sensitive </a:t>
            </a:r>
            <a:r>
              <a:rPr sz="750" spc="5" dirty="0">
                <a:solidFill>
                  <a:srgbClr val="FFFF00"/>
                </a:solidFill>
                <a:latin typeface="Roboto"/>
                <a:cs typeface="Roboto"/>
              </a:rPr>
              <a:t>information </a:t>
            </a:r>
            <a:r>
              <a:rPr sz="750" spc="25" dirty="0">
                <a:solidFill>
                  <a:srgbClr val="FFFF00"/>
                </a:solidFill>
                <a:latin typeface="Roboto"/>
                <a:cs typeface="Roboto"/>
              </a:rPr>
              <a:t>such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as </a:t>
            </a:r>
            <a:r>
              <a:rPr sz="750" spc="20" dirty="0">
                <a:solidFill>
                  <a:srgbClr val="FFFF00"/>
                </a:solidFill>
                <a:latin typeface="Roboto"/>
                <a:cs typeface="Roboto"/>
              </a:rPr>
              <a:t>passwords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and personal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data </a:t>
            </a:r>
            <a:r>
              <a:rPr sz="750" spc="20" dirty="0">
                <a:solidFill>
                  <a:srgbClr val="FFFF00"/>
                </a:solidFill>
                <a:latin typeface="Roboto"/>
                <a:cs typeface="Roboto"/>
              </a:rPr>
              <a:t>entered </a:t>
            </a:r>
            <a:r>
              <a:rPr sz="750" spc="5" dirty="0">
                <a:solidFill>
                  <a:srgbClr val="FFFF00"/>
                </a:solidFill>
                <a:latin typeface="Roboto"/>
                <a:cs typeface="Roboto"/>
              </a:rPr>
              <a:t>through </a:t>
            </a:r>
            <a:r>
              <a:rPr sz="750" spc="-17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25" dirty="0">
                <a:solidFill>
                  <a:srgbClr val="FFFF00"/>
                </a:solidFill>
                <a:latin typeface="Roboto"/>
                <a:cs typeface="Roboto"/>
              </a:rPr>
              <a:t>smart</a:t>
            </a:r>
            <a:r>
              <a:rPr sz="75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20" dirty="0">
                <a:solidFill>
                  <a:srgbClr val="FFFF00"/>
                </a:solidFill>
                <a:latin typeface="Roboto"/>
                <a:cs typeface="Roboto"/>
              </a:rPr>
              <a:t>home</a:t>
            </a:r>
            <a:r>
              <a:rPr sz="750" spc="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25" dirty="0">
                <a:solidFill>
                  <a:srgbClr val="FFFF00"/>
                </a:solidFill>
                <a:latin typeface="Roboto"/>
                <a:cs typeface="Roboto"/>
              </a:rPr>
              <a:t>systems,</a:t>
            </a:r>
            <a:r>
              <a:rPr sz="7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20" dirty="0">
                <a:solidFill>
                  <a:srgbClr val="FFFF00"/>
                </a:solidFill>
                <a:latin typeface="Roboto"/>
                <a:cs typeface="Roboto"/>
              </a:rPr>
              <a:t>wearables,</a:t>
            </a:r>
            <a:r>
              <a:rPr sz="750" spc="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other</a:t>
            </a:r>
            <a:r>
              <a:rPr sz="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25" dirty="0">
                <a:solidFill>
                  <a:srgbClr val="FFFF00"/>
                </a:solidFill>
                <a:latin typeface="Roboto"/>
                <a:cs typeface="Roboto"/>
              </a:rPr>
              <a:t>connected</a:t>
            </a:r>
            <a:r>
              <a:rPr sz="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devices.</a:t>
            </a:r>
            <a:endParaRPr sz="750">
              <a:latin typeface="Roboto"/>
              <a:cs typeface="Roboto"/>
            </a:endParaRPr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2575" y="2860820"/>
            <a:ext cx="1185711" cy="105472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2094268" y="2860827"/>
            <a:ext cx="680720" cy="131445"/>
          </a:xfrm>
          <a:custGeom>
            <a:avLst/>
            <a:gdLst/>
            <a:ahLst/>
            <a:cxnLst/>
            <a:rect l="l" t="t" r="r" b="b"/>
            <a:pathLst>
              <a:path w="680719" h="131444">
                <a:moveTo>
                  <a:pt x="77343" y="4851"/>
                </a:moveTo>
                <a:lnTo>
                  <a:pt x="0" y="4851"/>
                </a:lnTo>
                <a:lnTo>
                  <a:pt x="0" y="18821"/>
                </a:lnTo>
                <a:lnTo>
                  <a:pt x="30480" y="18821"/>
                </a:lnTo>
                <a:lnTo>
                  <a:pt x="30480" y="103911"/>
                </a:lnTo>
                <a:lnTo>
                  <a:pt x="46799" y="103911"/>
                </a:lnTo>
                <a:lnTo>
                  <a:pt x="46799" y="18821"/>
                </a:lnTo>
                <a:lnTo>
                  <a:pt x="77343" y="18821"/>
                </a:lnTo>
                <a:lnTo>
                  <a:pt x="77343" y="4851"/>
                </a:lnTo>
                <a:close/>
              </a:path>
              <a:path w="680719" h="131444">
                <a:moveTo>
                  <a:pt x="138137" y="64871"/>
                </a:moveTo>
                <a:lnTo>
                  <a:pt x="137795" y="59588"/>
                </a:lnTo>
                <a:lnTo>
                  <a:pt x="137668" y="57467"/>
                </a:lnTo>
                <a:lnTo>
                  <a:pt x="136271" y="50660"/>
                </a:lnTo>
                <a:lnTo>
                  <a:pt x="122135" y="31610"/>
                </a:lnTo>
                <a:lnTo>
                  <a:pt x="122135" y="59486"/>
                </a:lnTo>
                <a:lnTo>
                  <a:pt x="91008" y="58483"/>
                </a:lnTo>
                <a:lnTo>
                  <a:pt x="91592" y="53848"/>
                </a:lnTo>
                <a:lnTo>
                  <a:pt x="93370" y="49974"/>
                </a:lnTo>
                <a:lnTo>
                  <a:pt x="99314" y="43726"/>
                </a:lnTo>
                <a:lnTo>
                  <a:pt x="102908" y="42164"/>
                </a:lnTo>
                <a:lnTo>
                  <a:pt x="112572" y="42164"/>
                </a:lnTo>
                <a:lnTo>
                  <a:pt x="116357" y="43980"/>
                </a:lnTo>
                <a:lnTo>
                  <a:pt x="120637" y="51244"/>
                </a:lnTo>
                <a:lnTo>
                  <a:pt x="121856" y="55232"/>
                </a:lnTo>
                <a:lnTo>
                  <a:pt x="122135" y="59486"/>
                </a:lnTo>
                <a:lnTo>
                  <a:pt x="122135" y="31610"/>
                </a:lnTo>
                <a:lnTo>
                  <a:pt x="121094" y="30962"/>
                </a:lnTo>
                <a:lnTo>
                  <a:pt x="114655" y="28981"/>
                </a:lnTo>
                <a:lnTo>
                  <a:pt x="107124" y="28321"/>
                </a:lnTo>
                <a:lnTo>
                  <a:pt x="101447" y="28321"/>
                </a:lnTo>
                <a:lnTo>
                  <a:pt x="74333" y="58483"/>
                </a:lnTo>
                <a:lnTo>
                  <a:pt x="74295" y="69380"/>
                </a:lnTo>
                <a:lnTo>
                  <a:pt x="74891" y="76885"/>
                </a:lnTo>
                <a:lnTo>
                  <a:pt x="101282" y="104838"/>
                </a:lnTo>
                <a:lnTo>
                  <a:pt x="108699" y="105473"/>
                </a:lnTo>
                <a:lnTo>
                  <a:pt x="116052" y="105473"/>
                </a:lnTo>
                <a:lnTo>
                  <a:pt x="137871" y="89446"/>
                </a:lnTo>
                <a:lnTo>
                  <a:pt x="127596" y="81292"/>
                </a:lnTo>
                <a:lnTo>
                  <a:pt x="124714" y="85051"/>
                </a:lnTo>
                <a:lnTo>
                  <a:pt x="121932" y="87731"/>
                </a:lnTo>
                <a:lnTo>
                  <a:pt x="116560" y="90906"/>
                </a:lnTo>
                <a:lnTo>
                  <a:pt x="113271" y="91694"/>
                </a:lnTo>
                <a:lnTo>
                  <a:pt x="103543" y="91694"/>
                </a:lnTo>
                <a:lnTo>
                  <a:pt x="98958" y="89636"/>
                </a:lnTo>
                <a:lnTo>
                  <a:pt x="92265" y="81368"/>
                </a:lnTo>
                <a:lnTo>
                  <a:pt x="90525" y="76949"/>
                </a:lnTo>
                <a:lnTo>
                  <a:pt x="90424" y="72250"/>
                </a:lnTo>
                <a:lnTo>
                  <a:pt x="138137" y="72250"/>
                </a:lnTo>
                <a:lnTo>
                  <a:pt x="138137" y="64871"/>
                </a:lnTo>
                <a:close/>
              </a:path>
              <a:path w="680719" h="131444">
                <a:moveTo>
                  <a:pt x="204673" y="57823"/>
                </a:moveTo>
                <a:lnTo>
                  <a:pt x="204279" y="48666"/>
                </a:lnTo>
                <a:lnTo>
                  <a:pt x="201345" y="41465"/>
                </a:lnTo>
                <a:lnTo>
                  <a:pt x="190398" y="30962"/>
                </a:lnTo>
                <a:lnTo>
                  <a:pt x="183273" y="28321"/>
                </a:lnTo>
                <a:lnTo>
                  <a:pt x="174485" y="28321"/>
                </a:lnTo>
                <a:lnTo>
                  <a:pt x="143192" y="51574"/>
                </a:lnTo>
                <a:lnTo>
                  <a:pt x="141135" y="65532"/>
                </a:lnTo>
                <a:lnTo>
                  <a:pt x="141135" y="68275"/>
                </a:lnTo>
                <a:lnTo>
                  <a:pt x="159753" y="102679"/>
                </a:lnTo>
                <a:lnTo>
                  <a:pt x="174485" y="105473"/>
                </a:lnTo>
                <a:lnTo>
                  <a:pt x="182448" y="105473"/>
                </a:lnTo>
                <a:lnTo>
                  <a:pt x="189369" y="102946"/>
                </a:lnTo>
                <a:lnTo>
                  <a:pt x="201142" y="92837"/>
                </a:lnTo>
                <a:lnTo>
                  <a:pt x="204279" y="86169"/>
                </a:lnTo>
                <a:lnTo>
                  <a:pt x="204673" y="77927"/>
                </a:lnTo>
                <a:lnTo>
                  <a:pt x="189306" y="77927"/>
                </a:lnTo>
                <a:lnTo>
                  <a:pt x="188950" y="82562"/>
                </a:lnTo>
                <a:lnTo>
                  <a:pt x="187350" y="86017"/>
                </a:lnTo>
                <a:lnTo>
                  <a:pt x="181673" y="90512"/>
                </a:lnTo>
                <a:lnTo>
                  <a:pt x="178333" y="91630"/>
                </a:lnTo>
                <a:lnTo>
                  <a:pt x="174485" y="91630"/>
                </a:lnTo>
                <a:lnTo>
                  <a:pt x="169976" y="91630"/>
                </a:lnTo>
                <a:lnTo>
                  <a:pt x="157124" y="72212"/>
                </a:lnTo>
                <a:lnTo>
                  <a:pt x="157124" y="61633"/>
                </a:lnTo>
                <a:lnTo>
                  <a:pt x="170027" y="42164"/>
                </a:lnTo>
                <a:lnTo>
                  <a:pt x="178777" y="42164"/>
                </a:lnTo>
                <a:lnTo>
                  <a:pt x="182219" y="43497"/>
                </a:lnTo>
                <a:lnTo>
                  <a:pt x="187464" y="48856"/>
                </a:lnTo>
                <a:lnTo>
                  <a:pt x="188950" y="52730"/>
                </a:lnTo>
                <a:lnTo>
                  <a:pt x="189306" y="57823"/>
                </a:lnTo>
                <a:lnTo>
                  <a:pt x="204673" y="57823"/>
                </a:lnTo>
                <a:close/>
              </a:path>
              <a:path w="680719" h="131444">
                <a:moveTo>
                  <a:pt x="270560" y="104165"/>
                </a:moveTo>
                <a:lnTo>
                  <a:pt x="270510" y="45897"/>
                </a:lnTo>
                <a:lnTo>
                  <a:pt x="268262" y="38925"/>
                </a:lnTo>
                <a:lnTo>
                  <a:pt x="259346" y="30441"/>
                </a:lnTo>
                <a:lnTo>
                  <a:pt x="253390" y="28321"/>
                </a:lnTo>
                <a:lnTo>
                  <a:pt x="236816" y="28321"/>
                </a:lnTo>
                <a:lnTo>
                  <a:pt x="230530" y="30403"/>
                </a:lnTo>
                <a:lnTo>
                  <a:pt x="227088" y="34556"/>
                </a:lnTo>
                <a:lnTo>
                  <a:pt x="227088" y="0"/>
                </a:lnTo>
                <a:lnTo>
                  <a:pt x="211099" y="0"/>
                </a:lnTo>
                <a:lnTo>
                  <a:pt x="211099" y="104165"/>
                </a:lnTo>
                <a:lnTo>
                  <a:pt x="227088" y="104165"/>
                </a:lnTo>
                <a:lnTo>
                  <a:pt x="227088" y="52209"/>
                </a:lnTo>
                <a:lnTo>
                  <a:pt x="228511" y="49428"/>
                </a:lnTo>
                <a:lnTo>
                  <a:pt x="230543" y="47104"/>
                </a:lnTo>
                <a:lnTo>
                  <a:pt x="235851" y="43357"/>
                </a:lnTo>
                <a:lnTo>
                  <a:pt x="238899" y="42418"/>
                </a:lnTo>
                <a:lnTo>
                  <a:pt x="242366" y="42418"/>
                </a:lnTo>
                <a:lnTo>
                  <a:pt x="246405" y="42418"/>
                </a:lnTo>
                <a:lnTo>
                  <a:pt x="249440" y="43408"/>
                </a:lnTo>
                <a:lnTo>
                  <a:pt x="253492" y="47345"/>
                </a:lnTo>
                <a:lnTo>
                  <a:pt x="254508" y="50825"/>
                </a:lnTo>
                <a:lnTo>
                  <a:pt x="254508" y="104165"/>
                </a:lnTo>
                <a:lnTo>
                  <a:pt x="270560" y="104165"/>
                </a:lnTo>
                <a:close/>
              </a:path>
              <a:path w="680719" h="131444">
                <a:moveTo>
                  <a:pt x="348538" y="104165"/>
                </a:moveTo>
                <a:lnTo>
                  <a:pt x="348488" y="45897"/>
                </a:lnTo>
                <a:lnTo>
                  <a:pt x="346240" y="38925"/>
                </a:lnTo>
                <a:lnTo>
                  <a:pt x="337312" y="30441"/>
                </a:lnTo>
                <a:lnTo>
                  <a:pt x="331368" y="28321"/>
                </a:lnTo>
                <a:lnTo>
                  <a:pt x="314591" y="28321"/>
                </a:lnTo>
                <a:lnTo>
                  <a:pt x="308140" y="30581"/>
                </a:lnTo>
                <a:lnTo>
                  <a:pt x="304571" y="35077"/>
                </a:lnTo>
                <a:lnTo>
                  <a:pt x="304317" y="29629"/>
                </a:lnTo>
                <a:lnTo>
                  <a:pt x="289077" y="29629"/>
                </a:lnTo>
                <a:lnTo>
                  <a:pt x="289077" y="104165"/>
                </a:lnTo>
                <a:lnTo>
                  <a:pt x="305066" y="104165"/>
                </a:lnTo>
                <a:lnTo>
                  <a:pt x="305066" y="52209"/>
                </a:lnTo>
                <a:lnTo>
                  <a:pt x="306476" y="49428"/>
                </a:lnTo>
                <a:lnTo>
                  <a:pt x="308508" y="47104"/>
                </a:lnTo>
                <a:lnTo>
                  <a:pt x="313817" y="43357"/>
                </a:lnTo>
                <a:lnTo>
                  <a:pt x="316877" y="42418"/>
                </a:lnTo>
                <a:lnTo>
                  <a:pt x="320332" y="42418"/>
                </a:lnTo>
                <a:lnTo>
                  <a:pt x="324383" y="42418"/>
                </a:lnTo>
                <a:lnTo>
                  <a:pt x="327418" y="43408"/>
                </a:lnTo>
                <a:lnTo>
                  <a:pt x="331470" y="47345"/>
                </a:lnTo>
                <a:lnTo>
                  <a:pt x="332473" y="50825"/>
                </a:lnTo>
                <a:lnTo>
                  <a:pt x="332473" y="104165"/>
                </a:lnTo>
                <a:lnTo>
                  <a:pt x="348538" y="104165"/>
                </a:lnTo>
                <a:close/>
              </a:path>
              <a:path w="680719" h="131444">
                <a:moveTo>
                  <a:pt x="384086" y="29629"/>
                </a:moveTo>
                <a:lnTo>
                  <a:pt x="368020" y="29629"/>
                </a:lnTo>
                <a:lnTo>
                  <a:pt x="368020" y="104165"/>
                </a:lnTo>
                <a:lnTo>
                  <a:pt x="384086" y="104165"/>
                </a:lnTo>
                <a:lnTo>
                  <a:pt x="384086" y="29629"/>
                </a:lnTo>
                <a:close/>
              </a:path>
              <a:path w="680719" h="131444">
                <a:moveTo>
                  <a:pt x="385318" y="10401"/>
                </a:moveTo>
                <a:lnTo>
                  <a:pt x="384517" y="8293"/>
                </a:lnTo>
                <a:lnTo>
                  <a:pt x="381292" y="4800"/>
                </a:lnTo>
                <a:lnTo>
                  <a:pt x="379056" y="3911"/>
                </a:lnTo>
                <a:lnTo>
                  <a:pt x="373253" y="3911"/>
                </a:lnTo>
                <a:lnTo>
                  <a:pt x="370992" y="4800"/>
                </a:lnTo>
                <a:lnTo>
                  <a:pt x="367880" y="8293"/>
                </a:lnTo>
                <a:lnTo>
                  <a:pt x="367106" y="10401"/>
                </a:lnTo>
                <a:lnTo>
                  <a:pt x="367118" y="15252"/>
                </a:lnTo>
                <a:lnTo>
                  <a:pt x="367880" y="17284"/>
                </a:lnTo>
                <a:lnTo>
                  <a:pt x="369430" y="19024"/>
                </a:lnTo>
                <a:lnTo>
                  <a:pt x="370992" y="20739"/>
                </a:lnTo>
                <a:lnTo>
                  <a:pt x="373253" y="21602"/>
                </a:lnTo>
                <a:lnTo>
                  <a:pt x="379056" y="21602"/>
                </a:lnTo>
                <a:lnTo>
                  <a:pt x="381292" y="20739"/>
                </a:lnTo>
                <a:lnTo>
                  <a:pt x="384517" y="17310"/>
                </a:lnTo>
                <a:lnTo>
                  <a:pt x="385318" y="15252"/>
                </a:lnTo>
                <a:lnTo>
                  <a:pt x="385318" y="10401"/>
                </a:lnTo>
                <a:close/>
              </a:path>
              <a:path w="680719" h="131444">
                <a:moveTo>
                  <a:pt x="460971" y="29629"/>
                </a:moveTo>
                <a:lnTo>
                  <a:pt x="446087" y="29629"/>
                </a:lnTo>
                <a:lnTo>
                  <a:pt x="445795" y="33870"/>
                </a:lnTo>
                <a:lnTo>
                  <a:pt x="444906" y="32854"/>
                </a:lnTo>
                <a:lnTo>
                  <a:pt x="444906" y="50025"/>
                </a:lnTo>
                <a:lnTo>
                  <a:pt x="444906" y="83578"/>
                </a:lnTo>
                <a:lnTo>
                  <a:pt x="441693" y="88950"/>
                </a:lnTo>
                <a:lnTo>
                  <a:pt x="436854" y="91630"/>
                </a:lnTo>
                <a:lnTo>
                  <a:pt x="424637" y="91630"/>
                </a:lnTo>
                <a:lnTo>
                  <a:pt x="420370" y="89306"/>
                </a:lnTo>
                <a:lnTo>
                  <a:pt x="414883" y="79997"/>
                </a:lnTo>
                <a:lnTo>
                  <a:pt x="413512" y="74333"/>
                </a:lnTo>
                <a:lnTo>
                  <a:pt x="413512" y="59677"/>
                </a:lnTo>
                <a:lnTo>
                  <a:pt x="414883" y="53962"/>
                </a:lnTo>
                <a:lnTo>
                  <a:pt x="420395" y="44526"/>
                </a:lnTo>
                <a:lnTo>
                  <a:pt x="424700" y="42164"/>
                </a:lnTo>
                <a:lnTo>
                  <a:pt x="436905" y="42164"/>
                </a:lnTo>
                <a:lnTo>
                  <a:pt x="441693" y="44780"/>
                </a:lnTo>
                <a:lnTo>
                  <a:pt x="444906" y="50025"/>
                </a:lnTo>
                <a:lnTo>
                  <a:pt x="444906" y="32854"/>
                </a:lnTo>
                <a:lnTo>
                  <a:pt x="442569" y="30175"/>
                </a:lnTo>
                <a:lnTo>
                  <a:pt x="436486" y="28321"/>
                </a:lnTo>
                <a:lnTo>
                  <a:pt x="418058" y="28321"/>
                </a:lnTo>
                <a:lnTo>
                  <a:pt x="397459" y="66306"/>
                </a:lnTo>
                <a:lnTo>
                  <a:pt x="397459" y="67678"/>
                </a:lnTo>
                <a:lnTo>
                  <a:pt x="418058" y="105473"/>
                </a:lnTo>
                <a:lnTo>
                  <a:pt x="436118" y="105473"/>
                </a:lnTo>
                <a:lnTo>
                  <a:pt x="441947" y="103873"/>
                </a:lnTo>
                <a:lnTo>
                  <a:pt x="444906" y="100672"/>
                </a:lnTo>
                <a:lnTo>
                  <a:pt x="444906" y="131318"/>
                </a:lnTo>
                <a:lnTo>
                  <a:pt x="460971" y="131318"/>
                </a:lnTo>
                <a:lnTo>
                  <a:pt x="460971" y="100672"/>
                </a:lnTo>
                <a:lnTo>
                  <a:pt x="460971" y="91630"/>
                </a:lnTo>
                <a:lnTo>
                  <a:pt x="460971" y="42164"/>
                </a:lnTo>
                <a:lnTo>
                  <a:pt x="460971" y="33870"/>
                </a:lnTo>
                <a:lnTo>
                  <a:pt x="460971" y="29629"/>
                </a:lnTo>
                <a:close/>
              </a:path>
              <a:path w="680719" h="131444">
                <a:moveTo>
                  <a:pt x="537705" y="29629"/>
                </a:moveTo>
                <a:lnTo>
                  <a:pt x="521639" y="29629"/>
                </a:lnTo>
                <a:lnTo>
                  <a:pt x="521639" y="82600"/>
                </a:lnTo>
                <a:lnTo>
                  <a:pt x="518947" y="88404"/>
                </a:lnTo>
                <a:lnTo>
                  <a:pt x="513461" y="91313"/>
                </a:lnTo>
                <a:lnTo>
                  <a:pt x="502348" y="91313"/>
                </a:lnTo>
                <a:lnTo>
                  <a:pt x="499795" y="90411"/>
                </a:lnTo>
                <a:lnTo>
                  <a:pt x="495287" y="86766"/>
                </a:lnTo>
                <a:lnTo>
                  <a:pt x="494169" y="82994"/>
                </a:lnTo>
                <a:lnTo>
                  <a:pt x="494169" y="29629"/>
                </a:lnTo>
                <a:lnTo>
                  <a:pt x="478180" y="29629"/>
                </a:lnTo>
                <a:lnTo>
                  <a:pt x="478180" y="87109"/>
                </a:lnTo>
                <a:lnTo>
                  <a:pt x="480504" y="94322"/>
                </a:lnTo>
                <a:lnTo>
                  <a:pt x="489813" y="103238"/>
                </a:lnTo>
                <a:lnTo>
                  <a:pt x="495858" y="105473"/>
                </a:lnTo>
                <a:lnTo>
                  <a:pt x="513054" y="105473"/>
                </a:lnTo>
                <a:lnTo>
                  <a:pt x="519341" y="103771"/>
                </a:lnTo>
                <a:lnTo>
                  <a:pt x="522160" y="100380"/>
                </a:lnTo>
                <a:lnTo>
                  <a:pt x="522300" y="104165"/>
                </a:lnTo>
                <a:lnTo>
                  <a:pt x="537705" y="104165"/>
                </a:lnTo>
                <a:lnTo>
                  <a:pt x="537705" y="29629"/>
                </a:lnTo>
                <a:close/>
              </a:path>
              <a:path w="680719" h="131444">
                <a:moveTo>
                  <a:pt x="617105" y="64871"/>
                </a:moveTo>
                <a:lnTo>
                  <a:pt x="616775" y="59588"/>
                </a:lnTo>
                <a:lnTo>
                  <a:pt x="616648" y="57467"/>
                </a:lnTo>
                <a:lnTo>
                  <a:pt x="615251" y="50660"/>
                </a:lnTo>
                <a:lnTo>
                  <a:pt x="612927" y="44475"/>
                </a:lnTo>
                <a:lnTo>
                  <a:pt x="611568" y="42164"/>
                </a:lnTo>
                <a:lnTo>
                  <a:pt x="609663" y="38900"/>
                </a:lnTo>
                <a:lnTo>
                  <a:pt x="605421" y="34277"/>
                </a:lnTo>
                <a:lnTo>
                  <a:pt x="601116" y="31610"/>
                </a:lnTo>
                <a:lnTo>
                  <a:pt x="601116" y="59486"/>
                </a:lnTo>
                <a:lnTo>
                  <a:pt x="569988" y="58483"/>
                </a:lnTo>
                <a:lnTo>
                  <a:pt x="570572" y="53848"/>
                </a:lnTo>
                <a:lnTo>
                  <a:pt x="572350" y="49974"/>
                </a:lnTo>
                <a:lnTo>
                  <a:pt x="578281" y="43726"/>
                </a:lnTo>
                <a:lnTo>
                  <a:pt x="581888" y="42164"/>
                </a:lnTo>
                <a:lnTo>
                  <a:pt x="591540" y="42164"/>
                </a:lnTo>
                <a:lnTo>
                  <a:pt x="595325" y="43980"/>
                </a:lnTo>
                <a:lnTo>
                  <a:pt x="599617" y="51244"/>
                </a:lnTo>
                <a:lnTo>
                  <a:pt x="600837" y="55232"/>
                </a:lnTo>
                <a:lnTo>
                  <a:pt x="601116" y="59486"/>
                </a:lnTo>
                <a:lnTo>
                  <a:pt x="601116" y="31610"/>
                </a:lnTo>
                <a:lnTo>
                  <a:pt x="600075" y="30962"/>
                </a:lnTo>
                <a:lnTo>
                  <a:pt x="593636" y="28981"/>
                </a:lnTo>
                <a:lnTo>
                  <a:pt x="586105" y="28321"/>
                </a:lnTo>
                <a:lnTo>
                  <a:pt x="580428" y="28321"/>
                </a:lnTo>
                <a:lnTo>
                  <a:pt x="553300" y="58483"/>
                </a:lnTo>
                <a:lnTo>
                  <a:pt x="553275" y="69380"/>
                </a:lnTo>
                <a:lnTo>
                  <a:pt x="553859" y="76885"/>
                </a:lnTo>
                <a:lnTo>
                  <a:pt x="580263" y="104838"/>
                </a:lnTo>
                <a:lnTo>
                  <a:pt x="587667" y="105473"/>
                </a:lnTo>
                <a:lnTo>
                  <a:pt x="595020" y="105473"/>
                </a:lnTo>
                <a:lnTo>
                  <a:pt x="600938" y="103974"/>
                </a:lnTo>
                <a:lnTo>
                  <a:pt x="609930" y="97993"/>
                </a:lnTo>
                <a:lnTo>
                  <a:pt x="613740" y="94145"/>
                </a:lnTo>
                <a:lnTo>
                  <a:pt x="615353" y="91694"/>
                </a:lnTo>
                <a:lnTo>
                  <a:pt x="616851" y="89446"/>
                </a:lnTo>
                <a:lnTo>
                  <a:pt x="606564" y="81292"/>
                </a:lnTo>
                <a:lnTo>
                  <a:pt x="603694" y="85051"/>
                </a:lnTo>
                <a:lnTo>
                  <a:pt x="600913" y="87731"/>
                </a:lnTo>
                <a:lnTo>
                  <a:pt x="595541" y="90906"/>
                </a:lnTo>
                <a:lnTo>
                  <a:pt x="592239" y="91694"/>
                </a:lnTo>
                <a:lnTo>
                  <a:pt x="582510" y="91694"/>
                </a:lnTo>
                <a:lnTo>
                  <a:pt x="577938" y="89636"/>
                </a:lnTo>
                <a:lnTo>
                  <a:pt x="571233" y="81368"/>
                </a:lnTo>
                <a:lnTo>
                  <a:pt x="569506" y="76949"/>
                </a:lnTo>
                <a:lnTo>
                  <a:pt x="569391" y="72250"/>
                </a:lnTo>
                <a:lnTo>
                  <a:pt x="617105" y="72250"/>
                </a:lnTo>
                <a:lnTo>
                  <a:pt x="617105" y="64871"/>
                </a:lnTo>
                <a:close/>
              </a:path>
              <a:path w="680719" h="131444">
                <a:moveTo>
                  <a:pt x="680351" y="76123"/>
                </a:moveTo>
                <a:lnTo>
                  <a:pt x="678040" y="71170"/>
                </a:lnTo>
                <a:lnTo>
                  <a:pt x="668820" y="64249"/>
                </a:lnTo>
                <a:lnTo>
                  <a:pt x="662038" y="61518"/>
                </a:lnTo>
                <a:lnTo>
                  <a:pt x="646811" y="58077"/>
                </a:lnTo>
                <a:lnTo>
                  <a:pt x="642848" y="56730"/>
                </a:lnTo>
                <a:lnTo>
                  <a:pt x="639533" y="54140"/>
                </a:lnTo>
                <a:lnTo>
                  <a:pt x="638708" y="52501"/>
                </a:lnTo>
                <a:lnTo>
                  <a:pt x="638708" y="48539"/>
                </a:lnTo>
                <a:lnTo>
                  <a:pt x="639597" y="46659"/>
                </a:lnTo>
                <a:lnTo>
                  <a:pt x="643191" y="43065"/>
                </a:lnTo>
                <a:lnTo>
                  <a:pt x="646328" y="42164"/>
                </a:lnTo>
                <a:lnTo>
                  <a:pt x="654989" y="42164"/>
                </a:lnTo>
                <a:lnTo>
                  <a:pt x="658177" y="43268"/>
                </a:lnTo>
                <a:lnTo>
                  <a:pt x="662546" y="47688"/>
                </a:lnTo>
                <a:lnTo>
                  <a:pt x="663638" y="50622"/>
                </a:lnTo>
                <a:lnTo>
                  <a:pt x="663638" y="54305"/>
                </a:lnTo>
                <a:lnTo>
                  <a:pt x="679627" y="54305"/>
                </a:lnTo>
                <a:lnTo>
                  <a:pt x="679627" y="46316"/>
                </a:lnTo>
                <a:lnTo>
                  <a:pt x="677049" y="39992"/>
                </a:lnTo>
                <a:lnTo>
                  <a:pt x="666762" y="30657"/>
                </a:lnTo>
                <a:lnTo>
                  <a:pt x="659726" y="28321"/>
                </a:lnTo>
                <a:lnTo>
                  <a:pt x="642391" y="28321"/>
                </a:lnTo>
                <a:lnTo>
                  <a:pt x="635596" y="30543"/>
                </a:lnTo>
                <a:lnTo>
                  <a:pt x="625246" y="39420"/>
                </a:lnTo>
                <a:lnTo>
                  <a:pt x="622655" y="44729"/>
                </a:lnTo>
                <a:lnTo>
                  <a:pt x="622655" y="57480"/>
                </a:lnTo>
                <a:lnTo>
                  <a:pt x="625182" y="62433"/>
                </a:lnTo>
                <a:lnTo>
                  <a:pt x="635292" y="69088"/>
                </a:lnTo>
                <a:lnTo>
                  <a:pt x="641883" y="71589"/>
                </a:lnTo>
                <a:lnTo>
                  <a:pt x="656424" y="74561"/>
                </a:lnTo>
                <a:lnTo>
                  <a:pt x="660412" y="76073"/>
                </a:lnTo>
                <a:lnTo>
                  <a:pt x="663562" y="79514"/>
                </a:lnTo>
                <a:lnTo>
                  <a:pt x="664362" y="81407"/>
                </a:lnTo>
                <a:lnTo>
                  <a:pt x="664362" y="83477"/>
                </a:lnTo>
                <a:lnTo>
                  <a:pt x="664362" y="85737"/>
                </a:lnTo>
                <a:lnTo>
                  <a:pt x="663270" y="87668"/>
                </a:lnTo>
                <a:lnTo>
                  <a:pt x="658926" y="90843"/>
                </a:lnTo>
                <a:lnTo>
                  <a:pt x="655599" y="91630"/>
                </a:lnTo>
                <a:lnTo>
                  <a:pt x="647700" y="91630"/>
                </a:lnTo>
                <a:lnTo>
                  <a:pt x="644423" y="90817"/>
                </a:lnTo>
                <a:lnTo>
                  <a:pt x="638175" y="87528"/>
                </a:lnTo>
                <a:lnTo>
                  <a:pt x="636485" y="83959"/>
                </a:lnTo>
                <a:lnTo>
                  <a:pt x="636193" y="78447"/>
                </a:lnTo>
                <a:lnTo>
                  <a:pt x="620242" y="78447"/>
                </a:lnTo>
                <a:lnTo>
                  <a:pt x="620242" y="86131"/>
                </a:lnTo>
                <a:lnTo>
                  <a:pt x="622922" y="92557"/>
                </a:lnTo>
                <a:lnTo>
                  <a:pt x="633615" y="102895"/>
                </a:lnTo>
                <a:lnTo>
                  <a:pt x="641235" y="105473"/>
                </a:lnTo>
                <a:lnTo>
                  <a:pt x="659790" y="105473"/>
                </a:lnTo>
                <a:lnTo>
                  <a:pt x="666826" y="103378"/>
                </a:lnTo>
                <a:lnTo>
                  <a:pt x="677646" y="94957"/>
                </a:lnTo>
                <a:lnTo>
                  <a:pt x="680351" y="89420"/>
                </a:lnTo>
                <a:lnTo>
                  <a:pt x="680351" y="7612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77254" y="2818619"/>
            <a:ext cx="224345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9400" algn="l"/>
              </a:tabLst>
            </a:pPr>
            <a:r>
              <a:rPr sz="1275" spc="262" baseline="300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sz="1275" spc="262" baseline="3000" dirty="0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sz="1050" spc="-10" dirty="0">
                <a:latin typeface="Roboto"/>
                <a:cs typeface="Roboto"/>
              </a:rPr>
              <a:t>Stealth</a:t>
            </a:r>
            <a:r>
              <a:rPr sz="1050" spc="20" dirty="0">
                <a:latin typeface="Roboto"/>
                <a:cs typeface="Roboto"/>
              </a:rPr>
              <a:t> </a:t>
            </a:r>
            <a:r>
              <a:rPr sz="1050" spc="15" dirty="0">
                <a:latin typeface="Roboto"/>
                <a:cs typeface="Roboto"/>
              </a:rPr>
              <a:t>and </a:t>
            </a:r>
            <a:r>
              <a:rPr sz="1050" dirty="0">
                <a:latin typeface="Roboto"/>
                <a:cs typeface="Roboto"/>
              </a:rPr>
              <a:t>Evasion</a:t>
            </a:r>
            <a:r>
              <a:rPr sz="1050" spc="20" dirty="0">
                <a:latin typeface="Roboto"/>
                <a:cs typeface="Roboto"/>
              </a:rPr>
              <a:t> </a:t>
            </a:r>
            <a:r>
              <a:rPr sz="1050" spc="-15" dirty="0">
                <a:latin typeface="Roboto"/>
                <a:cs typeface="Roboto"/>
              </a:rPr>
              <a:t>Techniques</a:t>
            </a:r>
            <a:r>
              <a:rPr sz="1050" spc="-15" dirty="0">
                <a:solidFill>
                  <a:srgbClr val="FFFF00"/>
                </a:solidFill>
                <a:latin typeface="Roboto"/>
                <a:cs typeface="Roboto"/>
              </a:rPr>
              <a:t>: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23063" y="2983476"/>
            <a:ext cx="6379845" cy="3378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7000"/>
              </a:lnSpc>
              <a:spcBef>
                <a:spcPts val="90"/>
              </a:spcBef>
            </a:pP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Keyloggers</a:t>
            </a:r>
            <a:r>
              <a:rPr sz="7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may</a:t>
            </a:r>
            <a:r>
              <a:rPr sz="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employ</a:t>
            </a:r>
            <a:r>
              <a:rPr sz="75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more advanced</a:t>
            </a:r>
            <a:r>
              <a:rPr sz="75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evasion</a:t>
            </a:r>
            <a:r>
              <a:rPr sz="7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techniques</a:t>
            </a:r>
            <a:r>
              <a:rPr sz="750" spc="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to</a:t>
            </a:r>
            <a:r>
              <a:rPr sz="7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-5" dirty="0">
                <a:solidFill>
                  <a:srgbClr val="FFFF00"/>
                </a:solidFill>
                <a:latin typeface="Roboto"/>
                <a:cs typeface="Roboto"/>
              </a:rPr>
              <a:t>avoid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detection</a:t>
            </a:r>
            <a:r>
              <a:rPr sz="750" dirty="0">
                <a:solidFill>
                  <a:srgbClr val="FFFF00"/>
                </a:solidFill>
                <a:latin typeface="Roboto"/>
                <a:cs typeface="Roboto"/>
              </a:rPr>
              <a:t> by</a:t>
            </a:r>
            <a:r>
              <a:rPr sz="75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-5" dirty="0">
                <a:solidFill>
                  <a:srgbClr val="FFFF00"/>
                </a:solidFill>
                <a:latin typeface="Roboto"/>
                <a:cs typeface="Roboto"/>
              </a:rPr>
              <a:t>antivirus</a:t>
            </a:r>
            <a:r>
              <a:rPr sz="750" spc="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software</a:t>
            </a:r>
            <a:r>
              <a:rPr sz="750" spc="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75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5" dirty="0">
                <a:solidFill>
                  <a:srgbClr val="FFFF00"/>
                </a:solidFill>
                <a:latin typeface="Roboto"/>
                <a:cs typeface="Roboto"/>
              </a:rPr>
              <a:t>intrusion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detection</a:t>
            </a:r>
            <a:r>
              <a:rPr sz="7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25" dirty="0">
                <a:solidFill>
                  <a:srgbClr val="FFFF00"/>
                </a:solidFill>
                <a:latin typeface="Roboto"/>
                <a:cs typeface="Roboto"/>
              </a:rPr>
              <a:t>systems.</a:t>
            </a:r>
            <a:r>
              <a:rPr sz="750" spc="2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Encrypted </a:t>
            </a:r>
            <a:r>
              <a:rPr sz="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communication</a:t>
            </a:r>
            <a:r>
              <a:rPr sz="75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channels</a:t>
            </a:r>
            <a:r>
              <a:rPr sz="7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could</a:t>
            </a:r>
            <a:r>
              <a:rPr sz="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be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25" dirty="0">
                <a:solidFill>
                  <a:srgbClr val="FFFF00"/>
                </a:solidFill>
                <a:latin typeface="Roboto"/>
                <a:cs typeface="Roboto"/>
              </a:rPr>
              <a:t>used</a:t>
            </a:r>
            <a:r>
              <a:rPr sz="7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to</a:t>
            </a:r>
            <a:r>
              <a:rPr sz="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5" dirty="0">
                <a:solidFill>
                  <a:srgbClr val="FFFF00"/>
                </a:solidFill>
                <a:latin typeface="Roboto"/>
                <a:cs typeface="Roboto"/>
              </a:rPr>
              <a:t>exﬁltrate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captured</a:t>
            </a:r>
            <a:r>
              <a:rPr sz="7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data, </a:t>
            </a:r>
            <a:r>
              <a:rPr sz="750" spc="20" dirty="0">
                <a:solidFill>
                  <a:srgbClr val="FFFF00"/>
                </a:solidFill>
                <a:latin typeface="Roboto"/>
                <a:cs typeface="Roboto"/>
              </a:rPr>
              <a:t>making</a:t>
            </a:r>
            <a:r>
              <a:rPr sz="7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-10" dirty="0">
                <a:solidFill>
                  <a:srgbClr val="FFFF00"/>
                </a:solidFill>
                <a:latin typeface="Roboto"/>
                <a:cs typeface="Roboto"/>
              </a:rPr>
              <a:t>it</a:t>
            </a:r>
            <a:r>
              <a:rPr sz="75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harder</a:t>
            </a:r>
            <a:r>
              <a:rPr sz="7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5" dirty="0">
                <a:solidFill>
                  <a:srgbClr val="FFFF00"/>
                </a:solidFill>
                <a:latin typeface="Roboto"/>
                <a:cs typeface="Roboto"/>
              </a:rPr>
              <a:t>for</a:t>
            </a:r>
            <a:r>
              <a:rPr sz="7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security</a:t>
            </a:r>
            <a:r>
              <a:rPr sz="750" spc="-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20" dirty="0">
                <a:solidFill>
                  <a:srgbClr val="FFFF00"/>
                </a:solidFill>
                <a:latin typeface="Roboto"/>
                <a:cs typeface="Roboto"/>
              </a:rPr>
              <a:t>systems</a:t>
            </a:r>
            <a:r>
              <a:rPr sz="75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to</a:t>
            </a:r>
            <a:r>
              <a:rPr sz="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25" dirty="0">
                <a:solidFill>
                  <a:srgbClr val="FFFF00"/>
                </a:solidFill>
                <a:latin typeface="Roboto"/>
                <a:cs typeface="Roboto"/>
              </a:rPr>
              <a:t>detect</a:t>
            </a:r>
            <a:r>
              <a:rPr sz="75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malicious</a:t>
            </a:r>
            <a:r>
              <a:rPr sz="75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-10" dirty="0">
                <a:solidFill>
                  <a:srgbClr val="FFFF00"/>
                </a:solidFill>
                <a:latin typeface="Roboto"/>
                <a:cs typeface="Roboto"/>
              </a:rPr>
              <a:t>activity.</a:t>
            </a:r>
            <a:endParaRPr sz="750">
              <a:latin typeface="Roboto"/>
              <a:cs typeface="Roboto"/>
            </a:endParaRPr>
          </a:p>
        </p:txBody>
      </p: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5121" y="3389540"/>
            <a:ext cx="1059723" cy="101555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577254" y="3343423"/>
            <a:ext cx="139319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9400" algn="l"/>
              </a:tabLst>
            </a:pPr>
            <a:r>
              <a:rPr sz="1275" spc="262" baseline="300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sz="1275" spc="262" baseline="3000" dirty="0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sz="1050" spc="-5" dirty="0">
                <a:latin typeface="Roboto"/>
                <a:cs typeface="Roboto"/>
              </a:rPr>
              <a:t>Countermeasures</a:t>
            </a:r>
            <a:r>
              <a:rPr sz="1050" spc="-5" dirty="0">
                <a:solidFill>
                  <a:srgbClr val="FFFF00"/>
                </a:solidFill>
                <a:latin typeface="Roboto"/>
                <a:cs typeface="Roboto"/>
              </a:rPr>
              <a:t>: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23063" y="3508280"/>
            <a:ext cx="7216775" cy="494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946785">
              <a:lnSpc>
                <a:spcPct val="137000"/>
              </a:lnSpc>
              <a:spcBef>
                <a:spcPts val="90"/>
              </a:spcBef>
            </a:pPr>
            <a:r>
              <a:rPr sz="750" spc="20" dirty="0">
                <a:solidFill>
                  <a:srgbClr val="FFFF00"/>
                </a:solidFill>
                <a:latin typeface="Roboto"/>
                <a:cs typeface="Roboto"/>
              </a:rPr>
              <a:t>Enhanced </a:t>
            </a:r>
            <a:r>
              <a:rPr sz="750" spc="5" dirty="0">
                <a:solidFill>
                  <a:srgbClr val="FFFF00"/>
                </a:solidFill>
                <a:latin typeface="Roboto"/>
                <a:cs typeface="Roboto"/>
              </a:rPr>
              <a:t>behavioral analysis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techniques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could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be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developed to </a:t>
            </a:r>
            <a:r>
              <a:rPr sz="750" spc="25" dirty="0">
                <a:solidFill>
                  <a:srgbClr val="FFFF00"/>
                </a:solidFill>
                <a:latin typeface="Roboto"/>
                <a:cs typeface="Roboto"/>
              </a:rPr>
              <a:t>detect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anomalous keyboard </a:t>
            </a:r>
            <a:r>
              <a:rPr sz="750" spc="5" dirty="0">
                <a:solidFill>
                  <a:srgbClr val="FFFF00"/>
                </a:solidFill>
                <a:latin typeface="Roboto"/>
                <a:cs typeface="Roboto"/>
              </a:rPr>
              <a:t>behavior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and </a:t>
            </a:r>
            <a:r>
              <a:rPr sz="750" spc="5" dirty="0">
                <a:solidFill>
                  <a:srgbClr val="FFFF00"/>
                </a:solidFill>
                <a:latin typeface="Roboto"/>
                <a:cs typeface="Roboto"/>
              </a:rPr>
              <a:t>identify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potential keylogger </a:t>
            </a:r>
            <a:r>
              <a:rPr sz="750" spc="-10" dirty="0">
                <a:solidFill>
                  <a:srgbClr val="FFFF00"/>
                </a:solidFill>
                <a:latin typeface="Roboto"/>
                <a:cs typeface="Roboto"/>
              </a:rPr>
              <a:t>activity. </a:t>
            </a:r>
            <a:r>
              <a:rPr sz="750" spc="-17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dirty="0">
                <a:solidFill>
                  <a:srgbClr val="FFFF00"/>
                </a:solidFill>
                <a:latin typeface="Roboto"/>
                <a:cs typeface="Roboto"/>
              </a:rPr>
              <a:t>Integration</a:t>
            </a:r>
            <a:r>
              <a:rPr sz="75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of</a:t>
            </a:r>
            <a:r>
              <a:rPr sz="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5" dirty="0">
                <a:solidFill>
                  <a:srgbClr val="FFFF00"/>
                </a:solidFill>
                <a:latin typeface="Roboto"/>
                <a:cs typeface="Roboto"/>
              </a:rPr>
              <a:t>hardware-based</a:t>
            </a:r>
            <a:r>
              <a:rPr sz="7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security</a:t>
            </a:r>
            <a:r>
              <a:rPr sz="750" spc="-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25" dirty="0">
                <a:solidFill>
                  <a:srgbClr val="FFFF00"/>
                </a:solidFill>
                <a:latin typeface="Roboto"/>
                <a:cs typeface="Roboto"/>
              </a:rPr>
              <a:t>mechanisms </a:t>
            </a:r>
            <a:r>
              <a:rPr sz="750" dirty="0">
                <a:solidFill>
                  <a:srgbClr val="FFFF00"/>
                </a:solidFill>
                <a:latin typeface="Roboto"/>
                <a:cs typeface="Roboto"/>
              </a:rPr>
              <a:t>into</a:t>
            </a:r>
            <a:r>
              <a:rPr sz="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devices</a:t>
            </a:r>
            <a:r>
              <a:rPr sz="75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to</a:t>
            </a:r>
            <a:r>
              <a:rPr sz="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5" dirty="0">
                <a:solidFill>
                  <a:srgbClr val="FFFF00"/>
                </a:solidFill>
                <a:latin typeface="Roboto"/>
                <a:cs typeface="Roboto"/>
              </a:rPr>
              <a:t>prevent</a:t>
            </a:r>
            <a:r>
              <a:rPr sz="75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physical</a:t>
            </a:r>
            <a:r>
              <a:rPr sz="75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35" dirty="0">
                <a:solidFill>
                  <a:srgbClr val="FFFF00"/>
                </a:solidFill>
                <a:latin typeface="Roboto"/>
                <a:cs typeface="Roboto"/>
              </a:rPr>
              <a:t>access</a:t>
            </a:r>
            <a:r>
              <a:rPr sz="75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to</a:t>
            </a:r>
            <a:r>
              <a:rPr sz="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keyboards</a:t>
            </a:r>
            <a:r>
              <a:rPr sz="75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7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other</a:t>
            </a:r>
            <a:r>
              <a:rPr sz="7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dirty="0">
                <a:solidFill>
                  <a:srgbClr val="FFFF00"/>
                </a:solidFill>
                <a:latin typeface="Roboto"/>
                <a:cs typeface="Roboto"/>
              </a:rPr>
              <a:t>input</a:t>
            </a:r>
            <a:r>
              <a:rPr sz="75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devices.</a:t>
            </a:r>
            <a:endParaRPr sz="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Development</a:t>
            </a:r>
            <a:r>
              <a:rPr sz="75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of</a:t>
            </a:r>
            <a:r>
              <a:rPr sz="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25" dirty="0">
                <a:solidFill>
                  <a:srgbClr val="FFFF00"/>
                </a:solidFill>
                <a:latin typeface="Roboto"/>
                <a:cs typeface="Roboto"/>
              </a:rPr>
              <a:t>secure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dirty="0">
                <a:solidFill>
                  <a:srgbClr val="FFFF00"/>
                </a:solidFill>
                <a:latin typeface="Roboto"/>
                <a:cs typeface="Roboto"/>
              </a:rPr>
              <a:t>input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methods</a:t>
            </a:r>
            <a:r>
              <a:rPr sz="750" spc="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that</a:t>
            </a:r>
            <a:r>
              <a:rPr sz="7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25" dirty="0">
                <a:solidFill>
                  <a:srgbClr val="FFFF00"/>
                </a:solidFill>
                <a:latin typeface="Roboto"/>
                <a:cs typeface="Roboto"/>
              </a:rPr>
              <a:t>can</a:t>
            </a:r>
            <a:r>
              <a:rPr sz="7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protect</a:t>
            </a:r>
            <a:r>
              <a:rPr sz="75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sensitive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data</a:t>
            </a:r>
            <a:r>
              <a:rPr sz="7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even</a:t>
            </a:r>
            <a:r>
              <a:rPr sz="7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-5" dirty="0">
                <a:solidFill>
                  <a:srgbClr val="FFFF00"/>
                </a:solidFill>
                <a:latin typeface="Roboto"/>
                <a:cs typeface="Roboto"/>
              </a:rPr>
              <a:t>in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the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25" dirty="0">
                <a:solidFill>
                  <a:srgbClr val="FFFF00"/>
                </a:solidFill>
                <a:latin typeface="Roboto"/>
                <a:cs typeface="Roboto"/>
              </a:rPr>
              <a:t>presence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 of</a:t>
            </a:r>
            <a:r>
              <a:rPr sz="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keyloggers, </a:t>
            </a:r>
            <a:r>
              <a:rPr sz="750" spc="25" dirty="0">
                <a:solidFill>
                  <a:srgbClr val="FFFF00"/>
                </a:solidFill>
                <a:latin typeface="Roboto"/>
                <a:cs typeface="Roboto"/>
              </a:rPr>
              <a:t>such</a:t>
            </a:r>
            <a:r>
              <a:rPr sz="75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as</a:t>
            </a:r>
            <a:r>
              <a:rPr sz="7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dirty="0">
                <a:solidFill>
                  <a:srgbClr val="FFFF00"/>
                </a:solidFill>
                <a:latin typeface="Roboto"/>
                <a:cs typeface="Roboto"/>
              </a:rPr>
              <a:t>virtual</a:t>
            </a:r>
            <a:r>
              <a:rPr sz="75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keyboards</a:t>
            </a:r>
            <a:r>
              <a:rPr sz="7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75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-5" dirty="0">
                <a:solidFill>
                  <a:srgbClr val="FFFF00"/>
                </a:solidFill>
                <a:latin typeface="Roboto"/>
                <a:cs typeface="Roboto"/>
              </a:rPr>
              <a:t>two-factor</a:t>
            </a:r>
            <a:r>
              <a:rPr sz="7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authentication.</a:t>
            </a:r>
            <a:endParaRPr sz="750">
              <a:latin typeface="Roboto"/>
              <a:cs typeface="Roboto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68311" y="4066578"/>
            <a:ext cx="305435" cy="132080"/>
          </a:xfrm>
          <a:custGeom>
            <a:avLst/>
            <a:gdLst/>
            <a:ahLst/>
            <a:cxnLst/>
            <a:rect l="l" t="t" r="r" b="b"/>
            <a:pathLst>
              <a:path w="305434" h="132079">
                <a:moveTo>
                  <a:pt x="61544" y="89941"/>
                </a:moveTo>
                <a:lnTo>
                  <a:pt x="16510" y="89941"/>
                </a:lnTo>
                <a:lnTo>
                  <a:pt x="16510" y="4851"/>
                </a:lnTo>
                <a:lnTo>
                  <a:pt x="0" y="4851"/>
                </a:lnTo>
                <a:lnTo>
                  <a:pt x="0" y="89941"/>
                </a:lnTo>
                <a:lnTo>
                  <a:pt x="0" y="103911"/>
                </a:lnTo>
                <a:lnTo>
                  <a:pt x="61544" y="103911"/>
                </a:lnTo>
                <a:lnTo>
                  <a:pt x="61544" y="89941"/>
                </a:lnTo>
                <a:close/>
              </a:path>
              <a:path w="305434" h="132079">
                <a:moveTo>
                  <a:pt x="125704" y="64871"/>
                </a:moveTo>
                <a:lnTo>
                  <a:pt x="125374" y="59588"/>
                </a:lnTo>
                <a:lnTo>
                  <a:pt x="125247" y="57454"/>
                </a:lnTo>
                <a:lnTo>
                  <a:pt x="123850" y="50660"/>
                </a:lnTo>
                <a:lnTo>
                  <a:pt x="121526" y="44475"/>
                </a:lnTo>
                <a:lnTo>
                  <a:pt x="120167" y="42151"/>
                </a:lnTo>
                <a:lnTo>
                  <a:pt x="118262" y="38887"/>
                </a:lnTo>
                <a:lnTo>
                  <a:pt x="114020" y="34264"/>
                </a:lnTo>
                <a:lnTo>
                  <a:pt x="109715" y="31610"/>
                </a:lnTo>
                <a:lnTo>
                  <a:pt x="109715" y="59486"/>
                </a:lnTo>
                <a:lnTo>
                  <a:pt x="78587" y="58470"/>
                </a:lnTo>
                <a:lnTo>
                  <a:pt x="79171" y="53835"/>
                </a:lnTo>
                <a:lnTo>
                  <a:pt x="80949" y="49961"/>
                </a:lnTo>
                <a:lnTo>
                  <a:pt x="86880" y="43726"/>
                </a:lnTo>
                <a:lnTo>
                  <a:pt x="90487" y="42151"/>
                </a:lnTo>
                <a:lnTo>
                  <a:pt x="100139" y="42151"/>
                </a:lnTo>
                <a:lnTo>
                  <a:pt x="103924" y="43967"/>
                </a:lnTo>
                <a:lnTo>
                  <a:pt x="108216" y="51244"/>
                </a:lnTo>
                <a:lnTo>
                  <a:pt x="109435" y="55232"/>
                </a:lnTo>
                <a:lnTo>
                  <a:pt x="109715" y="59486"/>
                </a:lnTo>
                <a:lnTo>
                  <a:pt x="109715" y="31610"/>
                </a:lnTo>
                <a:lnTo>
                  <a:pt x="108673" y="30962"/>
                </a:lnTo>
                <a:lnTo>
                  <a:pt x="102235" y="28981"/>
                </a:lnTo>
                <a:lnTo>
                  <a:pt x="94703" y="28321"/>
                </a:lnTo>
                <a:lnTo>
                  <a:pt x="89027" y="28321"/>
                </a:lnTo>
                <a:lnTo>
                  <a:pt x="61899" y="58470"/>
                </a:lnTo>
                <a:lnTo>
                  <a:pt x="61874" y="69367"/>
                </a:lnTo>
                <a:lnTo>
                  <a:pt x="62458" y="76873"/>
                </a:lnTo>
                <a:lnTo>
                  <a:pt x="88861" y="104825"/>
                </a:lnTo>
                <a:lnTo>
                  <a:pt x="96266" y="105460"/>
                </a:lnTo>
                <a:lnTo>
                  <a:pt x="103619" y="105460"/>
                </a:lnTo>
                <a:lnTo>
                  <a:pt x="109537" y="103974"/>
                </a:lnTo>
                <a:lnTo>
                  <a:pt x="118529" y="97993"/>
                </a:lnTo>
                <a:lnTo>
                  <a:pt x="122339" y="94145"/>
                </a:lnTo>
                <a:lnTo>
                  <a:pt x="123952" y="91694"/>
                </a:lnTo>
                <a:lnTo>
                  <a:pt x="125450" y="89446"/>
                </a:lnTo>
                <a:lnTo>
                  <a:pt x="115163" y="81280"/>
                </a:lnTo>
                <a:lnTo>
                  <a:pt x="112293" y="85051"/>
                </a:lnTo>
                <a:lnTo>
                  <a:pt x="109512" y="87718"/>
                </a:lnTo>
                <a:lnTo>
                  <a:pt x="104140" y="90906"/>
                </a:lnTo>
                <a:lnTo>
                  <a:pt x="100838" y="91694"/>
                </a:lnTo>
                <a:lnTo>
                  <a:pt x="91109" y="91694"/>
                </a:lnTo>
                <a:lnTo>
                  <a:pt x="86537" y="89623"/>
                </a:lnTo>
                <a:lnTo>
                  <a:pt x="79832" y="81356"/>
                </a:lnTo>
                <a:lnTo>
                  <a:pt x="78105" y="76949"/>
                </a:lnTo>
                <a:lnTo>
                  <a:pt x="77990" y="72250"/>
                </a:lnTo>
                <a:lnTo>
                  <a:pt x="125704" y="72250"/>
                </a:lnTo>
                <a:lnTo>
                  <a:pt x="125704" y="64871"/>
                </a:lnTo>
                <a:close/>
              </a:path>
              <a:path w="305434" h="132079">
                <a:moveTo>
                  <a:pt x="192468" y="29629"/>
                </a:moveTo>
                <a:lnTo>
                  <a:pt x="177723" y="29629"/>
                </a:lnTo>
                <a:lnTo>
                  <a:pt x="177393" y="34226"/>
                </a:lnTo>
                <a:lnTo>
                  <a:pt x="176428" y="33007"/>
                </a:lnTo>
                <a:lnTo>
                  <a:pt x="176428" y="51028"/>
                </a:lnTo>
                <a:lnTo>
                  <a:pt x="176428" y="82473"/>
                </a:lnTo>
                <a:lnTo>
                  <a:pt x="173418" y="88328"/>
                </a:lnTo>
                <a:lnTo>
                  <a:pt x="168452" y="91300"/>
                </a:lnTo>
                <a:lnTo>
                  <a:pt x="155816" y="91300"/>
                </a:lnTo>
                <a:lnTo>
                  <a:pt x="151599" y="89027"/>
                </a:lnTo>
                <a:lnTo>
                  <a:pt x="146291" y="79933"/>
                </a:lnTo>
                <a:lnTo>
                  <a:pt x="144957" y="74333"/>
                </a:lnTo>
                <a:lnTo>
                  <a:pt x="144957" y="59651"/>
                </a:lnTo>
                <a:lnTo>
                  <a:pt x="146304" y="54000"/>
                </a:lnTo>
                <a:lnTo>
                  <a:pt x="151676" y="44729"/>
                </a:lnTo>
                <a:lnTo>
                  <a:pt x="155930" y="42418"/>
                </a:lnTo>
                <a:lnTo>
                  <a:pt x="165544" y="42418"/>
                </a:lnTo>
                <a:lnTo>
                  <a:pt x="168643" y="43281"/>
                </a:lnTo>
                <a:lnTo>
                  <a:pt x="173431" y="46710"/>
                </a:lnTo>
                <a:lnTo>
                  <a:pt x="175247" y="48755"/>
                </a:lnTo>
                <a:lnTo>
                  <a:pt x="176428" y="51028"/>
                </a:lnTo>
                <a:lnTo>
                  <a:pt x="176428" y="33007"/>
                </a:lnTo>
                <a:lnTo>
                  <a:pt x="174282" y="30289"/>
                </a:lnTo>
                <a:lnTo>
                  <a:pt x="168084" y="28321"/>
                </a:lnTo>
                <a:lnTo>
                  <a:pt x="149529" y="28321"/>
                </a:lnTo>
                <a:lnTo>
                  <a:pt x="128968" y="66306"/>
                </a:lnTo>
                <a:lnTo>
                  <a:pt x="128968" y="67678"/>
                </a:lnTo>
                <a:lnTo>
                  <a:pt x="149529" y="105460"/>
                </a:lnTo>
                <a:lnTo>
                  <a:pt x="167678" y="105460"/>
                </a:lnTo>
                <a:lnTo>
                  <a:pt x="173609" y="103784"/>
                </a:lnTo>
                <a:lnTo>
                  <a:pt x="176479" y="100406"/>
                </a:lnTo>
                <a:lnTo>
                  <a:pt x="176479" y="106895"/>
                </a:lnTo>
                <a:lnTo>
                  <a:pt x="174980" y="111125"/>
                </a:lnTo>
                <a:lnTo>
                  <a:pt x="168973" y="116776"/>
                </a:lnTo>
                <a:lnTo>
                  <a:pt x="164884" y="118198"/>
                </a:lnTo>
                <a:lnTo>
                  <a:pt x="152920" y="118198"/>
                </a:lnTo>
                <a:lnTo>
                  <a:pt x="146634" y="114655"/>
                </a:lnTo>
                <a:lnTo>
                  <a:pt x="140843" y="107581"/>
                </a:lnTo>
                <a:lnTo>
                  <a:pt x="131965" y="117640"/>
                </a:lnTo>
                <a:lnTo>
                  <a:pt x="135978" y="123469"/>
                </a:lnTo>
                <a:lnTo>
                  <a:pt x="140779" y="127317"/>
                </a:lnTo>
                <a:lnTo>
                  <a:pt x="152006" y="131089"/>
                </a:lnTo>
                <a:lnTo>
                  <a:pt x="156756" y="132029"/>
                </a:lnTo>
                <a:lnTo>
                  <a:pt x="169913" y="132029"/>
                </a:lnTo>
                <a:lnTo>
                  <a:pt x="177533" y="129286"/>
                </a:lnTo>
                <a:lnTo>
                  <a:pt x="189484" y="118325"/>
                </a:lnTo>
                <a:lnTo>
                  <a:pt x="189534" y="118198"/>
                </a:lnTo>
                <a:lnTo>
                  <a:pt x="192468" y="110617"/>
                </a:lnTo>
                <a:lnTo>
                  <a:pt x="192468" y="100406"/>
                </a:lnTo>
                <a:lnTo>
                  <a:pt x="192468" y="91300"/>
                </a:lnTo>
                <a:lnTo>
                  <a:pt x="192468" y="42418"/>
                </a:lnTo>
                <a:lnTo>
                  <a:pt x="192468" y="34226"/>
                </a:lnTo>
                <a:lnTo>
                  <a:pt x="192468" y="29629"/>
                </a:lnTo>
                <a:close/>
              </a:path>
              <a:path w="305434" h="132079">
                <a:moveTo>
                  <a:pt x="269925" y="100761"/>
                </a:moveTo>
                <a:lnTo>
                  <a:pt x="269252" y="99199"/>
                </a:lnTo>
                <a:lnTo>
                  <a:pt x="268274" y="96939"/>
                </a:lnTo>
                <a:lnTo>
                  <a:pt x="267449" y="91884"/>
                </a:lnTo>
                <a:lnTo>
                  <a:pt x="267449" y="90982"/>
                </a:lnTo>
                <a:lnTo>
                  <a:pt x="267449" y="69824"/>
                </a:lnTo>
                <a:lnTo>
                  <a:pt x="267360" y="45161"/>
                </a:lnTo>
                <a:lnTo>
                  <a:pt x="266026" y="41960"/>
                </a:lnTo>
                <a:lnTo>
                  <a:pt x="264769" y="38963"/>
                </a:lnTo>
                <a:lnTo>
                  <a:pt x="254088" y="30454"/>
                </a:lnTo>
                <a:lnTo>
                  <a:pt x="247370" y="28321"/>
                </a:lnTo>
                <a:lnTo>
                  <a:pt x="230238" y="28321"/>
                </a:lnTo>
                <a:lnTo>
                  <a:pt x="222986" y="30721"/>
                </a:lnTo>
                <a:lnTo>
                  <a:pt x="211975" y="40322"/>
                </a:lnTo>
                <a:lnTo>
                  <a:pt x="209232" y="46177"/>
                </a:lnTo>
                <a:lnTo>
                  <a:pt x="209232" y="53124"/>
                </a:lnTo>
                <a:lnTo>
                  <a:pt x="225221" y="53124"/>
                </a:lnTo>
                <a:lnTo>
                  <a:pt x="225221" y="49491"/>
                </a:lnTo>
                <a:lnTo>
                  <a:pt x="226402" y="46723"/>
                </a:lnTo>
                <a:lnTo>
                  <a:pt x="231165" y="42913"/>
                </a:lnTo>
                <a:lnTo>
                  <a:pt x="234416" y="41960"/>
                </a:lnTo>
                <a:lnTo>
                  <a:pt x="242900" y="41960"/>
                </a:lnTo>
                <a:lnTo>
                  <a:pt x="246151" y="43027"/>
                </a:lnTo>
                <a:lnTo>
                  <a:pt x="248259" y="45161"/>
                </a:lnTo>
                <a:lnTo>
                  <a:pt x="250393" y="47269"/>
                </a:lnTo>
                <a:lnTo>
                  <a:pt x="251460" y="50139"/>
                </a:lnTo>
                <a:lnTo>
                  <a:pt x="251460" y="57429"/>
                </a:lnTo>
                <a:lnTo>
                  <a:pt x="251460" y="69824"/>
                </a:lnTo>
                <a:lnTo>
                  <a:pt x="251460" y="81965"/>
                </a:lnTo>
                <a:lnTo>
                  <a:pt x="250431" y="84035"/>
                </a:lnTo>
                <a:lnTo>
                  <a:pt x="248475" y="86055"/>
                </a:lnTo>
                <a:lnTo>
                  <a:pt x="242709" y="89992"/>
                </a:lnTo>
                <a:lnTo>
                  <a:pt x="239293" y="90982"/>
                </a:lnTo>
                <a:lnTo>
                  <a:pt x="231394" y="90982"/>
                </a:lnTo>
                <a:lnTo>
                  <a:pt x="228485" y="90004"/>
                </a:lnTo>
                <a:lnTo>
                  <a:pt x="224713" y="86131"/>
                </a:lnTo>
                <a:lnTo>
                  <a:pt x="223888" y="84035"/>
                </a:lnTo>
                <a:lnTo>
                  <a:pt x="223786" y="73761"/>
                </a:lnTo>
                <a:lnTo>
                  <a:pt x="229933" y="70065"/>
                </a:lnTo>
                <a:lnTo>
                  <a:pt x="242214" y="69824"/>
                </a:lnTo>
                <a:lnTo>
                  <a:pt x="251460" y="69824"/>
                </a:lnTo>
                <a:lnTo>
                  <a:pt x="251460" y="57429"/>
                </a:lnTo>
                <a:lnTo>
                  <a:pt x="231355" y="57429"/>
                </a:lnTo>
                <a:lnTo>
                  <a:pt x="223189" y="59550"/>
                </a:lnTo>
                <a:lnTo>
                  <a:pt x="210820" y="68033"/>
                </a:lnTo>
                <a:lnTo>
                  <a:pt x="207721" y="74295"/>
                </a:lnTo>
                <a:lnTo>
                  <a:pt x="207721" y="89001"/>
                </a:lnTo>
                <a:lnTo>
                  <a:pt x="210096" y="94424"/>
                </a:lnTo>
                <a:lnTo>
                  <a:pt x="219583" y="103263"/>
                </a:lnTo>
                <a:lnTo>
                  <a:pt x="225831" y="105460"/>
                </a:lnTo>
                <a:lnTo>
                  <a:pt x="238226" y="105460"/>
                </a:lnTo>
                <a:lnTo>
                  <a:pt x="242366" y="104546"/>
                </a:lnTo>
                <a:lnTo>
                  <a:pt x="249643" y="100876"/>
                </a:lnTo>
                <a:lnTo>
                  <a:pt x="251688" y="99695"/>
                </a:lnTo>
                <a:lnTo>
                  <a:pt x="252171" y="99199"/>
                </a:lnTo>
                <a:lnTo>
                  <a:pt x="252234" y="99847"/>
                </a:lnTo>
                <a:lnTo>
                  <a:pt x="252895" y="101511"/>
                </a:lnTo>
                <a:lnTo>
                  <a:pt x="254127" y="104165"/>
                </a:lnTo>
                <a:lnTo>
                  <a:pt x="269925" y="104165"/>
                </a:lnTo>
                <a:lnTo>
                  <a:pt x="269925" y="100761"/>
                </a:lnTo>
                <a:close/>
              </a:path>
              <a:path w="305434" h="132079">
                <a:moveTo>
                  <a:pt x="304825" y="0"/>
                </a:moveTo>
                <a:lnTo>
                  <a:pt x="288759" y="0"/>
                </a:lnTo>
                <a:lnTo>
                  <a:pt x="288759" y="104165"/>
                </a:lnTo>
                <a:lnTo>
                  <a:pt x="304825" y="104165"/>
                </a:lnTo>
                <a:lnTo>
                  <a:pt x="30482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220838" y="4066578"/>
            <a:ext cx="219075" cy="106045"/>
          </a:xfrm>
          <a:custGeom>
            <a:avLst/>
            <a:gdLst/>
            <a:ahLst/>
            <a:cxnLst/>
            <a:rect l="l" t="t" r="r" b="b"/>
            <a:pathLst>
              <a:path w="219075" h="106045">
                <a:moveTo>
                  <a:pt x="62204" y="100761"/>
                </a:moveTo>
                <a:lnTo>
                  <a:pt x="61531" y="99199"/>
                </a:lnTo>
                <a:lnTo>
                  <a:pt x="60553" y="96939"/>
                </a:lnTo>
                <a:lnTo>
                  <a:pt x="59728" y="91884"/>
                </a:lnTo>
                <a:lnTo>
                  <a:pt x="59728" y="90982"/>
                </a:lnTo>
                <a:lnTo>
                  <a:pt x="59728" y="69824"/>
                </a:lnTo>
                <a:lnTo>
                  <a:pt x="59639" y="45161"/>
                </a:lnTo>
                <a:lnTo>
                  <a:pt x="58305" y="41960"/>
                </a:lnTo>
                <a:lnTo>
                  <a:pt x="57048" y="38963"/>
                </a:lnTo>
                <a:lnTo>
                  <a:pt x="46367" y="30454"/>
                </a:lnTo>
                <a:lnTo>
                  <a:pt x="39649" y="28321"/>
                </a:lnTo>
                <a:lnTo>
                  <a:pt x="22517" y="28321"/>
                </a:lnTo>
                <a:lnTo>
                  <a:pt x="15265" y="30721"/>
                </a:lnTo>
                <a:lnTo>
                  <a:pt x="4254" y="40322"/>
                </a:lnTo>
                <a:lnTo>
                  <a:pt x="1511" y="46177"/>
                </a:lnTo>
                <a:lnTo>
                  <a:pt x="1511" y="53124"/>
                </a:lnTo>
                <a:lnTo>
                  <a:pt x="17500" y="53124"/>
                </a:lnTo>
                <a:lnTo>
                  <a:pt x="17500" y="49491"/>
                </a:lnTo>
                <a:lnTo>
                  <a:pt x="18681" y="46723"/>
                </a:lnTo>
                <a:lnTo>
                  <a:pt x="23444" y="42913"/>
                </a:lnTo>
                <a:lnTo>
                  <a:pt x="26695" y="41960"/>
                </a:lnTo>
                <a:lnTo>
                  <a:pt x="35179" y="41960"/>
                </a:lnTo>
                <a:lnTo>
                  <a:pt x="38430" y="43027"/>
                </a:lnTo>
                <a:lnTo>
                  <a:pt x="40538" y="45161"/>
                </a:lnTo>
                <a:lnTo>
                  <a:pt x="42672" y="47269"/>
                </a:lnTo>
                <a:lnTo>
                  <a:pt x="43738" y="50139"/>
                </a:lnTo>
                <a:lnTo>
                  <a:pt x="43738" y="57429"/>
                </a:lnTo>
                <a:lnTo>
                  <a:pt x="43738" y="69824"/>
                </a:lnTo>
                <a:lnTo>
                  <a:pt x="43738" y="81965"/>
                </a:lnTo>
                <a:lnTo>
                  <a:pt x="42710" y="84035"/>
                </a:lnTo>
                <a:lnTo>
                  <a:pt x="40754" y="86055"/>
                </a:lnTo>
                <a:lnTo>
                  <a:pt x="34988" y="89992"/>
                </a:lnTo>
                <a:lnTo>
                  <a:pt x="31572" y="90982"/>
                </a:lnTo>
                <a:lnTo>
                  <a:pt x="23672" y="90982"/>
                </a:lnTo>
                <a:lnTo>
                  <a:pt x="20764" y="90004"/>
                </a:lnTo>
                <a:lnTo>
                  <a:pt x="16992" y="86131"/>
                </a:lnTo>
                <a:lnTo>
                  <a:pt x="16167" y="84035"/>
                </a:lnTo>
                <a:lnTo>
                  <a:pt x="16065" y="73761"/>
                </a:lnTo>
                <a:lnTo>
                  <a:pt x="22212" y="70065"/>
                </a:lnTo>
                <a:lnTo>
                  <a:pt x="34493" y="69824"/>
                </a:lnTo>
                <a:lnTo>
                  <a:pt x="43738" y="69824"/>
                </a:lnTo>
                <a:lnTo>
                  <a:pt x="43738" y="57429"/>
                </a:lnTo>
                <a:lnTo>
                  <a:pt x="23634" y="57429"/>
                </a:lnTo>
                <a:lnTo>
                  <a:pt x="15468" y="59550"/>
                </a:lnTo>
                <a:lnTo>
                  <a:pt x="3098" y="68033"/>
                </a:lnTo>
                <a:lnTo>
                  <a:pt x="0" y="74295"/>
                </a:lnTo>
                <a:lnTo>
                  <a:pt x="0" y="89001"/>
                </a:lnTo>
                <a:lnTo>
                  <a:pt x="2374" y="94424"/>
                </a:lnTo>
                <a:lnTo>
                  <a:pt x="11861" y="103263"/>
                </a:lnTo>
                <a:lnTo>
                  <a:pt x="18110" y="105460"/>
                </a:lnTo>
                <a:lnTo>
                  <a:pt x="30505" y="105460"/>
                </a:lnTo>
                <a:lnTo>
                  <a:pt x="34645" y="104546"/>
                </a:lnTo>
                <a:lnTo>
                  <a:pt x="41922" y="100876"/>
                </a:lnTo>
                <a:lnTo>
                  <a:pt x="43980" y="99695"/>
                </a:lnTo>
                <a:lnTo>
                  <a:pt x="44450" y="99199"/>
                </a:lnTo>
                <a:lnTo>
                  <a:pt x="44513" y="99847"/>
                </a:lnTo>
                <a:lnTo>
                  <a:pt x="45173" y="101511"/>
                </a:lnTo>
                <a:lnTo>
                  <a:pt x="46405" y="104165"/>
                </a:lnTo>
                <a:lnTo>
                  <a:pt x="62204" y="104165"/>
                </a:lnTo>
                <a:lnTo>
                  <a:pt x="62204" y="100761"/>
                </a:lnTo>
                <a:close/>
              </a:path>
              <a:path w="219075" h="106045">
                <a:moveTo>
                  <a:pt x="139522" y="104165"/>
                </a:moveTo>
                <a:lnTo>
                  <a:pt x="139484" y="45897"/>
                </a:lnTo>
                <a:lnTo>
                  <a:pt x="137236" y="38925"/>
                </a:lnTo>
                <a:lnTo>
                  <a:pt x="128308" y="30441"/>
                </a:lnTo>
                <a:lnTo>
                  <a:pt x="122364" y="28321"/>
                </a:lnTo>
                <a:lnTo>
                  <a:pt x="105587" y="28321"/>
                </a:lnTo>
                <a:lnTo>
                  <a:pt x="99136" y="30568"/>
                </a:lnTo>
                <a:lnTo>
                  <a:pt x="95567" y="35077"/>
                </a:lnTo>
                <a:lnTo>
                  <a:pt x="95300" y="29629"/>
                </a:lnTo>
                <a:lnTo>
                  <a:pt x="80060" y="29629"/>
                </a:lnTo>
                <a:lnTo>
                  <a:pt x="80060" y="104165"/>
                </a:lnTo>
                <a:lnTo>
                  <a:pt x="96062" y="104165"/>
                </a:lnTo>
                <a:lnTo>
                  <a:pt x="96062" y="52209"/>
                </a:lnTo>
                <a:lnTo>
                  <a:pt x="97472" y="49428"/>
                </a:lnTo>
                <a:lnTo>
                  <a:pt x="99504" y="47091"/>
                </a:lnTo>
                <a:lnTo>
                  <a:pt x="104813" y="43357"/>
                </a:lnTo>
                <a:lnTo>
                  <a:pt x="107873" y="42418"/>
                </a:lnTo>
                <a:lnTo>
                  <a:pt x="111328" y="42418"/>
                </a:lnTo>
                <a:lnTo>
                  <a:pt x="115379" y="42418"/>
                </a:lnTo>
                <a:lnTo>
                  <a:pt x="118414" y="43408"/>
                </a:lnTo>
                <a:lnTo>
                  <a:pt x="122453" y="47345"/>
                </a:lnTo>
                <a:lnTo>
                  <a:pt x="123469" y="50812"/>
                </a:lnTo>
                <a:lnTo>
                  <a:pt x="123469" y="104165"/>
                </a:lnTo>
                <a:lnTo>
                  <a:pt x="139522" y="104165"/>
                </a:lnTo>
                <a:close/>
              </a:path>
              <a:path w="219075" h="106045">
                <a:moveTo>
                  <a:pt x="218605" y="0"/>
                </a:moveTo>
                <a:lnTo>
                  <a:pt x="202552" y="0"/>
                </a:lnTo>
                <a:lnTo>
                  <a:pt x="202552" y="33312"/>
                </a:lnTo>
                <a:lnTo>
                  <a:pt x="202552" y="51003"/>
                </a:lnTo>
                <a:lnTo>
                  <a:pt x="202552" y="82524"/>
                </a:lnTo>
                <a:lnTo>
                  <a:pt x="199415" y="88379"/>
                </a:lnTo>
                <a:lnTo>
                  <a:pt x="194500" y="91300"/>
                </a:lnTo>
                <a:lnTo>
                  <a:pt x="182016" y="91300"/>
                </a:lnTo>
                <a:lnTo>
                  <a:pt x="177787" y="89027"/>
                </a:lnTo>
                <a:lnTo>
                  <a:pt x="172427" y="79933"/>
                </a:lnTo>
                <a:lnTo>
                  <a:pt x="171094" y="74333"/>
                </a:lnTo>
                <a:lnTo>
                  <a:pt x="171094" y="59651"/>
                </a:lnTo>
                <a:lnTo>
                  <a:pt x="172440" y="54000"/>
                </a:lnTo>
                <a:lnTo>
                  <a:pt x="177838" y="44729"/>
                </a:lnTo>
                <a:lnTo>
                  <a:pt x="182105" y="42418"/>
                </a:lnTo>
                <a:lnTo>
                  <a:pt x="194589" y="42418"/>
                </a:lnTo>
                <a:lnTo>
                  <a:pt x="199466" y="45275"/>
                </a:lnTo>
                <a:lnTo>
                  <a:pt x="202552" y="51003"/>
                </a:lnTo>
                <a:lnTo>
                  <a:pt x="202552" y="33312"/>
                </a:lnTo>
                <a:lnTo>
                  <a:pt x="199720" y="29984"/>
                </a:lnTo>
                <a:lnTo>
                  <a:pt x="193852" y="28321"/>
                </a:lnTo>
                <a:lnTo>
                  <a:pt x="175895" y="28321"/>
                </a:lnTo>
                <a:lnTo>
                  <a:pt x="155041" y="66306"/>
                </a:lnTo>
                <a:lnTo>
                  <a:pt x="155041" y="68199"/>
                </a:lnTo>
                <a:lnTo>
                  <a:pt x="175882" y="105460"/>
                </a:lnTo>
                <a:lnTo>
                  <a:pt x="194017" y="105460"/>
                </a:lnTo>
                <a:lnTo>
                  <a:pt x="200228" y="103530"/>
                </a:lnTo>
                <a:lnTo>
                  <a:pt x="203403" y="99656"/>
                </a:lnTo>
                <a:lnTo>
                  <a:pt x="203720" y="104165"/>
                </a:lnTo>
                <a:lnTo>
                  <a:pt x="218605" y="104165"/>
                </a:lnTo>
                <a:lnTo>
                  <a:pt x="218605" y="99656"/>
                </a:lnTo>
                <a:lnTo>
                  <a:pt x="218605" y="91300"/>
                </a:lnTo>
                <a:lnTo>
                  <a:pt x="218605" y="42418"/>
                </a:lnTo>
                <a:lnTo>
                  <a:pt x="218605" y="33312"/>
                </a:lnTo>
                <a:lnTo>
                  <a:pt x="21860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0" name="object 30"/>
          <p:cNvGrpSpPr/>
          <p:nvPr/>
        </p:nvGrpSpPr>
        <p:grpSpPr>
          <a:xfrm>
            <a:off x="1492101" y="4066565"/>
            <a:ext cx="1344930" cy="106045"/>
            <a:chOff x="1492101" y="4066565"/>
            <a:chExt cx="1344930" cy="106045"/>
          </a:xfrm>
        </p:grpSpPr>
        <p:sp>
          <p:nvSpPr>
            <p:cNvPr id="31" name="object 31"/>
            <p:cNvSpPr/>
            <p:nvPr/>
          </p:nvSpPr>
          <p:spPr>
            <a:xfrm>
              <a:off x="1492097" y="4066577"/>
              <a:ext cx="359410" cy="106045"/>
            </a:xfrm>
            <a:custGeom>
              <a:avLst/>
              <a:gdLst/>
              <a:ahLst/>
              <a:cxnLst/>
              <a:rect l="l" t="t" r="r" b="b"/>
              <a:pathLst>
                <a:path w="359410" h="106045">
                  <a:moveTo>
                    <a:pt x="64287" y="89992"/>
                  </a:moveTo>
                  <a:lnTo>
                    <a:pt x="16510" y="89992"/>
                  </a:lnTo>
                  <a:lnTo>
                    <a:pt x="16510" y="60236"/>
                  </a:lnTo>
                  <a:lnTo>
                    <a:pt x="57632" y="60236"/>
                  </a:lnTo>
                  <a:lnTo>
                    <a:pt x="57632" y="46075"/>
                  </a:lnTo>
                  <a:lnTo>
                    <a:pt x="16510" y="46075"/>
                  </a:lnTo>
                  <a:lnTo>
                    <a:pt x="16510" y="19443"/>
                  </a:lnTo>
                  <a:lnTo>
                    <a:pt x="63627" y="19443"/>
                  </a:lnTo>
                  <a:lnTo>
                    <a:pt x="63627" y="5219"/>
                  </a:lnTo>
                  <a:lnTo>
                    <a:pt x="0" y="5219"/>
                  </a:lnTo>
                  <a:lnTo>
                    <a:pt x="0" y="104165"/>
                  </a:lnTo>
                  <a:lnTo>
                    <a:pt x="64287" y="104165"/>
                  </a:lnTo>
                  <a:lnTo>
                    <a:pt x="64287" y="89992"/>
                  </a:lnTo>
                  <a:close/>
                </a:path>
                <a:path w="359410" h="106045">
                  <a:moveTo>
                    <a:pt x="109956" y="103644"/>
                  </a:moveTo>
                  <a:lnTo>
                    <a:pt x="109880" y="89903"/>
                  </a:lnTo>
                  <a:lnTo>
                    <a:pt x="103619" y="91173"/>
                  </a:lnTo>
                  <a:lnTo>
                    <a:pt x="100596" y="91173"/>
                  </a:lnTo>
                  <a:lnTo>
                    <a:pt x="99212" y="90830"/>
                  </a:lnTo>
                  <a:lnTo>
                    <a:pt x="96989" y="89408"/>
                  </a:lnTo>
                  <a:lnTo>
                    <a:pt x="96443" y="87604"/>
                  </a:lnTo>
                  <a:lnTo>
                    <a:pt x="96443" y="42811"/>
                  </a:lnTo>
                  <a:lnTo>
                    <a:pt x="109626" y="42811"/>
                  </a:lnTo>
                  <a:lnTo>
                    <a:pt x="109626" y="29629"/>
                  </a:lnTo>
                  <a:lnTo>
                    <a:pt x="96443" y="29629"/>
                  </a:lnTo>
                  <a:lnTo>
                    <a:pt x="96443" y="12458"/>
                  </a:lnTo>
                  <a:lnTo>
                    <a:pt x="80454" y="12458"/>
                  </a:lnTo>
                  <a:lnTo>
                    <a:pt x="80454" y="29629"/>
                  </a:lnTo>
                  <a:lnTo>
                    <a:pt x="67525" y="29629"/>
                  </a:lnTo>
                  <a:lnTo>
                    <a:pt x="67525" y="42811"/>
                  </a:lnTo>
                  <a:lnTo>
                    <a:pt x="80454" y="42811"/>
                  </a:lnTo>
                  <a:lnTo>
                    <a:pt x="80454" y="92329"/>
                  </a:lnTo>
                  <a:lnTo>
                    <a:pt x="82245" y="97726"/>
                  </a:lnTo>
                  <a:lnTo>
                    <a:pt x="89420" y="103924"/>
                  </a:lnTo>
                  <a:lnTo>
                    <a:pt x="93700" y="105460"/>
                  </a:lnTo>
                  <a:lnTo>
                    <a:pt x="102336" y="105460"/>
                  </a:lnTo>
                  <a:lnTo>
                    <a:pt x="106095" y="104851"/>
                  </a:lnTo>
                  <a:lnTo>
                    <a:pt x="109956" y="103644"/>
                  </a:lnTo>
                  <a:close/>
                </a:path>
                <a:path w="359410" h="106045">
                  <a:moveTo>
                    <a:pt x="180162" y="104165"/>
                  </a:moveTo>
                  <a:lnTo>
                    <a:pt x="180111" y="45897"/>
                  </a:lnTo>
                  <a:lnTo>
                    <a:pt x="177863" y="38925"/>
                  </a:lnTo>
                  <a:lnTo>
                    <a:pt x="168935" y="30441"/>
                  </a:lnTo>
                  <a:lnTo>
                    <a:pt x="162991" y="28321"/>
                  </a:lnTo>
                  <a:lnTo>
                    <a:pt x="146418" y="28321"/>
                  </a:lnTo>
                  <a:lnTo>
                    <a:pt x="140131" y="30403"/>
                  </a:lnTo>
                  <a:lnTo>
                    <a:pt x="136690" y="34556"/>
                  </a:lnTo>
                  <a:lnTo>
                    <a:pt x="136690" y="0"/>
                  </a:lnTo>
                  <a:lnTo>
                    <a:pt x="120700" y="0"/>
                  </a:lnTo>
                  <a:lnTo>
                    <a:pt x="120700" y="104165"/>
                  </a:lnTo>
                  <a:lnTo>
                    <a:pt x="136690" y="104165"/>
                  </a:lnTo>
                  <a:lnTo>
                    <a:pt x="136690" y="52209"/>
                  </a:lnTo>
                  <a:lnTo>
                    <a:pt x="138099" y="49428"/>
                  </a:lnTo>
                  <a:lnTo>
                    <a:pt x="140131" y="47091"/>
                  </a:lnTo>
                  <a:lnTo>
                    <a:pt x="145440" y="43357"/>
                  </a:lnTo>
                  <a:lnTo>
                    <a:pt x="148501" y="42418"/>
                  </a:lnTo>
                  <a:lnTo>
                    <a:pt x="151955" y="42418"/>
                  </a:lnTo>
                  <a:lnTo>
                    <a:pt x="156006" y="42418"/>
                  </a:lnTo>
                  <a:lnTo>
                    <a:pt x="159042" y="43408"/>
                  </a:lnTo>
                  <a:lnTo>
                    <a:pt x="163093" y="47345"/>
                  </a:lnTo>
                  <a:lnTo>
                    <a:pt x="164096" y="50812"/>
                  </a:lnTo>
                  <a:lnTo>
                    <a:pt x="164096" y="104165"/>
                  </a:lnTo>
                  <a:lnTo>
                    <a:pt x="180162" y="104165"/>
                  </a:lnTo>
                  <a:close/>
                </a:path>
                <a:path w="359410" h="106045">
                  <a:moveTo>
                    <a:pt x="215709" y="29629"/>
                  </a:moveTo>
                  <a:lnTo>
                    <a:pt x="199644" y="29629"/>
                  </a:lnTo>
                  <a:lnTo>
                    <a:pt x="199644" y="104165"/>
                  </a:lnTo>
                  <a:lnTo>
                    <a:pt x="215709" y="104165"/>
                  </a:lnTo>
                  <a:lnTo>
                    <a:pt x="215709" y="29629"/>
                  </a:lnTo>
                  <a:close/>
                </a:path>
                <a:path w="359410" h="106045">
                  <a:moveTo>
                    <a:pt x="216941" y="10388"/>
                  </a:moveTo>
                  <a:lnTo>
                    <a:pt x="216141" y="8293"/>
                  </a:lnTo>
                  <a:lnTo>
                    <a:pt x="212915" y="4787"/>
                  </a:lnTo>
                  <a:lnTo>
                    <a:pt x="210680" y="3911"/>
                  </a:lnTo>
                  <a:lnTo>
                    <a:pt x="204876" y="3911"/>
                  </a:lnTo>
                  <a:lnTo>
                    <a:pt x="202615" y="4787"/>
                  </a:lnTo>
                  <a:lnTo>
                    <a:pt x="199504" y="8293"/>
                  </a:lnTo>
                  <a:lnTo>
                    <a:pt x="198742" y="10388"/>
                  </a:lnTo>
                  <a:lnTo>
                    <a:pt x="198742" y="15240"/>
                  </a:lnTo>
                  <a:lnTo>
                    <a:pt x="199504" y="17284"/>
                  </a:lnTo>
                  <a:lnTo>
                    <a:pt x="201053" y="19024"/>
                  </a:lnTo>
                  <a:lnTo>
                    <a:pt x="202615" y="20739"/>
                  </a:lnTo>
                  <a:lnTo>
                    <a:pt x="204876" y="21602"/>
                  </a:lnTo>
                  <a:lnTo>
                    <a:pt x="210680" y="21602"/>
                  </a:lnTo>
                  <a:lnTo>
                    <a:pt x="212915" y="20739"/>
                  </a:lnTo>
                  <a:lnTo>
                    <a:pt x="216141" y="17297"/>
                  </a:lnTo>
                  <a:lnTo>
                    <a:pt x="216941" y="15240"/>
                  </a:lnTo>
                  <a:lnTo>
                    <a:pt x="216941" y="10388"/>
                  </a:lnTo>
                  <a:close/>
                </a:path>
                <a:path w="359410" h="106045">
                  <a:moveTo>
                    <a:pt x="292493" y="57823"/>
                  </a:moveTo>
                  <a:lnTo>
                    <a:pt x="292100" y="48666"/>
                  </a:lnTo>
                  <a:lnTo>
                    <a:pt x="289166" y="41465"/>
                  </a:lnTo>
                  <a:lnTo>
                    <a:pt x="278218" y="30949"/>
                  </a:lnTo>
                  <a:lnTo>
                    <a:pt x="271094" y="28321"/>
                  </a:lnTo>
                  <a:lnTo>
                    <a:pt x="262305" y="28321"/>
                  </a:lnTo>
                  <a:lnTo>
                    <a:pt x="231013" y="51574"/>
                  </a:lnTo>
                  <a:lnTo>
                    <a:pt x="228955" y="65519"/>
                  </a:lnTo>
                  <a:lnTo>
                    <a:pt x="228955" y="68262"/>
                  </a:lnTo>
                  <a:lnTo>
                    <a:pt x="247573" y="102679"/>
                  </a:lnTo>
                  <a:lnTo>
                    <a:pt x="262305" y="105460"/>
                  </a:lnTo>
                  <a:lnTo>
                    <a:pt x="270268" y="105460"/>
                  </a:lnTo>
                  <a:lnTo>
                    <a:pt x="277190" y="102946"/>
                  </a:lnTo>
                  <a:lnTo>
                    <a:pt x="288963" y="92824"/>
                  </a:lnTo>
                  <a:lnTo>
                    <a:pt x="292100" y="86169"/>
                  </a:lnTo>
                  <a:lnTo>
                    <a:pt x="292493" y="77927"/>
                  </a:lnTo>
                  <a:lnTo>
                    <a:pt x="277126" y="77927"/>
                  </a:lnTo>
                  <a:lnTo>
                    <a:pt x="276771" y="82562"/>
                  </a:lnTo>
                  <a:lnTo>
                    <a:pt x="275170" y="86004"/>
                  </a:lnTo>
                  <a:lnTo>
                    <a:pt x="269494" y="90512"/>
                  </a:lnTo>
                  <a:lnTo>
                    <a:pt x="266153" y="91630"/>
                  </a:lnTo>
                  <a:lnTo>
                    <a:pt x="262305" y="91630"/>
                  </a:lnTo>
                  <a:lnTo>
                    <a:pt x="257797" y="91630"/>
                  </a:lnTo>
                  <a:lnTo>
                    <a:pt x="244944" y="72199"/>
                  </a:lnTo>
                  <a:lnTo>
                    <a:pt x="244944" y="61633"/>
                  </a:lnTo>
                  <a:lnTo>
                    <a:pt x="257848" y="42151"/>
                  </a:lnTo>
                  <a:lnTo>
                    <a:pt x="266598" y="42151"/>
                  </a:lnTo>
                  <a:lnTo>
                    <a:pt x="270040" y="43497"/>
                  </a:lnTo>
                  <a:lnTo>
                    <a:pt x="275285" y="48844"/>
                  </a:lnTo>
                  <a:lnTo>
                    <a:pt x="276771" y="52730"/>
                  </a:lnTo>
                  <a:lnTo>
                    <a:pt x="277126" y="57823"/>
                  </a:lnTo>
                  <a:lnTo>
                    <a:pt x="292493" y="57823"/>
                  </a:lnTo>
                  <a:close/>
                </a:path>
                <a:path w="359410" h="106045">
                  <a:moveTo>
                    <a:pt x="359029" y="100761"/>
                  </a:moveTo>
                  <a:lnTo>
                    <a:pt x="358355" y="99199"/>
                  </a:lnTo>
                  <a:lnTo>
                    <a:pt x="357378" y="96939"/>
                  </a:lnTo>
                  <a:lnTo>
                    <a:pt x="356552" y="91884"/>
                  </a:lnTo>
                  <a:lnTo>
                    <a:pt x="356552" y="90982"/>
                  </a:lnTo>
                  <a:lnTo>
                    <a:pt x="356552" y="69824"/>
                  </a:lnTo>
                  <a:lnTo>
                    <a:pt x="356476" y="45161"/>
                  </a:lnTo>
                  <a:lnTo>
                    <a:pt x="355130" y="41960"/>
                  </a:lnTo>
                  <a:lnTo>
                    <a:pt x="353872" y="38963"/>
                  </a:lnTo>
                  <a:lnTo>
                    <a:pt x="343192" y="30454"/>
                  </a:lnTo>
                  <a:lnTo>
                    <a:pt x="336473" y="28321"/>
                  </a:lnTo>
                  <a:lnTo>
                    <a:pt x="319354" y="28321"/>
                  </a:lnTo>
                  <a:lnTo>
                    <a:pt x="312089" y="30721"/>
                  </a:lnTo>
                  <a:lnTo>
                    <a:pt x="301091" y="40322"/>
                  </a:lnTo>
                  <a:lnTo>
                    <a:pt x="298335" y="46177"/>
                  </a:lnTo>
                  <a:lnTo>
                    <a:pt x="298335" y="53124"/>
                  </a:lnTo>
                  <a:lnTo>
                    <a:pt x="314325" y="53124"/>
                  </a:lnTo>
                  <a:lnTo>
                    <a:pt x="314325" y="49491"/>
                  </a:lnTo>
                  <a:lnTo>
                    <a:pt x="315506" y="46723"/>
                  </a:lnTo>
                  <a:lnTo>
                    <a:pt x="320268" y="42913"/>
                  </a:lnTo>
                  <a:lnTo>
                    <a:pt x="323532" y="41960"/>
                  </a:lnTo>
                  <a:lnTo>
                    <a:pt x="332016" y="41960"/>
                  </a:lnTo>
                  <a:lnTo>
                    <a:pt x="335254" y="43027"/>
                  </a:lnTo>
                  <a:lnTo>
                    <a:pt x="337362" y="45161"/>
                  </a:lnTo>
                  <a:lnTo>
                    <a:pt x="339496" y="47269"/>
                  </a:lnTo>
                  <a:lnTo>
                    <a:pt x="340563" y="50139"/>
                  </a:lnTo>
                  <a:lnTo>
                    <a:pt x="340563" y="57429"/>
                  </a:lnTo>
                  <a:lnTo>
                    <a:pt x="340563" y="69824"/>
                  </a:lnTo>
                  <a:lnTo>
                    <a:pt x="340563" y="81965"/>
                  </a:lnTo>
                  <a:lnTo>
                    <a:pt x="339534" y="84035"/>
                  </a:lnTo>
                  <a:lnTo>
                    <a:pt x="337578" y="86055"/>
                  </a:lnTo>
                  <a:lnTo>
                    <a:pt x="331812" y="89992"/>
                  </a:lnTo>
                  <a:lnTo>
                    <a:pt x="328396" y="90982"/>
                  </a:lnTo>
                  <a:lnTo>
                    <a:pt x="320497" y="90982"/>
                  </a:lnTo>
                  <a:lnTo>
                    <a:pt x="317588" y="90004"/>
                  </a:lnTo>
                  <a:lnTo>
                    <a:pt x="313829" y="86131"/>
                  </a:lnTo>
                  <a:lnTo>
                    <a:pt x="313004" y="84035"/>
                  </a:lnTo>
                  <a:lnTo>
                    <a:pt x="312889" y="73761"/>
                  </a:lnTo>
                  <a:lnTo>
                    <a:pt x="319036" y="70065"/>
                  </a:lnTo>
                  <a:lnTo>
                    <a:pt x="331330" y="69824"/>
                  </a:lnTo>
                  <a:lnTo>
                    <a:pt x="340563" y="69824"/>
                  </a:lnTo>
                  <a:lnTo>
                    <a:pt x="340563" y="57429"/>
                  </a:lnTo>
                  <a:lnTo>
                    <a:pt x="320459" y="57429"/>
                  </a:lnTo>
                  <a:lnTo>
                    <a:pt x="312305" y="59550"/>
                  </a:lnTo>
                  <a:lnTo>
                    <a:pt x="299923" y="68033"/>
                  </a:lnTo>
                  <a:lnTo>
                    <a:pt x="296837" y="74295"/>
                  </a:lnTo>
                  <a:lnTo>
                    <a:pt x="296837" y="89001"/>
                  </a:lnTo>
                  <a:lnTo>
                    <a:pt x="299199" y="94424"/>
                  </a:lnTo>
                  <a:lnTo>
                    <a:pt x="308686" y="103263"/>
                  </a:lnTo>
                  <a:lnTo>
                    <a:pt x="314934" y="105460"/>
                  </a:lnTo>
                  <a:lnTo>
                    <a:pt x="327329" y="105460"/>
                  </a:lnTo>
                  <a:lnTo>
                    <a:pt x="331482" y="104546"/>
                  </a:lnTo>
                  <a:lnTo>
                    <a:pt x="338747" y="100876"/>
                  </a:lnTo>
                  <a:lnTo>
                    <a:pt x="340804" y="99695"/>
                  </a:lnTo>
                  <a:lnTo>
                    <a:pt x="341274" y="99199"/>
                  </a:lnTo>
                  <a:lnTo>
                    <a:pt x="341350" y="99847"/>
                  </a:lnTo>
                  <a:lnTo>
                    <a:pt x="341998" y="101511"/>
                  </a:lnTo>
                  <a:lnTo>
                    <a:pt x="343242" y="104165"/>
                  </a:lnTo>
                  <a:lnTo>
                    <a:pt x="359029" y="104165"/>
                  </a:lnTo>
                  <a:lnTo>
                    <a:pt x="359029" y="100761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9977" y="4066565"/>
              <a:ext cx="966913" cy="105472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577254" y="4024364"/>
            <a:ext cx="230568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9400" algn="l"/>
              </a:tabLst>
            </a:pPr>
            <a:r>
              <a:rPr sz="1275" spc="262" baseline="300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sz="1275" spc="262" baseline="3000" dirty="0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sz="1050" spc="-10" dirty="0">
                <a:latin typeface="Roboto"/>
                <a:cs typeface="Roboto"/>
              </a:rPr>
              <a:t>Legal</a:t>
            </a:r>
            <a:r>
              <a:rPr sz="1050" spc="-20" dirty="0">
                <a:latin typeface="Roboto"/>
                <a:cs typeface="Roboto"/>
              </a:rPr>
              <a:t> </a:t>
            </a:r>
            <a:r>
              <a:rPr sz="1050" spc="15" dirty="0">
                <a:latin typeface="Roboto"/>
                <a:cs typeface="Roboto"/>
              </a:rPr>
              <a:t>and</a:t>
            </a:r>
            <a:r>
              <a:rPr sz="1050" dirty="0">
                <a:latin typeface="Roboto"/>
                <a:cs typeface="Roboto"/>
              </a:rPr>
              <a:t> </a:t>
            </a:r>
            <a:r>
              <a:rPr sz="1050" spc="5" dirty="0">
                <a:latin typeface="Roboto"/>
                <a:cs typeface="Roboto"/>
              </a:rPr>
              <a:t>Ethical</a:t>
            </a:r>
            <a:r>
              <a:rPr sz="1050" spc="-20" dirty="0">
                <a:latin typeface="Roboto"/>
                <a:cs typeface="Roboto"/>
              </a:rPr>
              <a:t> </a:t>
            </a:r>
            <a:r>
              <a:rPr sz="1050" dirty="0">
                <a:latin typeface="Roboto"/>
                <a:cs typeface="Roboto"/>
              </a:rPr>
              <a:t>Considerations</a:t>
            </a:r>
            <a:r>
              <a:rPr sz="1050" dirty="0">
                <a:solidFill>
                  <a:srgbClr val="FFFF00"/>
                </a:solidFill>
                <a:latin typeface="Roboto"/>
                <a:cs typeface="Roboto"/>
              </a:rPr>
              <a:t>: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23063" y="4189221"/>
            <a:ext cx="7122795" cy="33782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Continued</a:t>
            </a:r>
            <a:r>
              <a:rPr sz="7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legal</a:t>
            </a:r>
            <a:r>
              <a:rPr sz="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efforts</a:t>
            </a:r>
            <a:r>
              <a:rPr sz="7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to</a:t>
            </a:r>
            <a:r>
              <a:rPr sz="7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dirty="0">
                <a:solidFill>
                  <a:srgbClr val="FFFF00"/>
                </a:solidFill>
                <a:latin typeface="Roboto"/>
                <a:cs typeface="Roboto"/>
              </a:rPr>
              <a:t>criminalize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the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creation,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dirty="0">
                <a:solidFill>
                  <a:srgbClr val="FFFF00"/>
                </a:solidFill>
                <a:latin typeface="Roboto"/>
                <a:cs typeface="Roboto"/>
              </a:rPr>
              <a:t>distribution,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 and</a:t>
            </a:r>
            <a:r>
              <a:rPr sz="75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25" dirty="0">
                <a:solidFill>
                  <a:srgbClr val="FFFF00"/>
                </a:solidFill>
                <a:latin typeface="Roboto"/>
                <a:cs typeface="Roboto"/>
              </a:rPr>
              <a:t>use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 of</a:t>
            </a:r>
            <a:r>
              <a:rPr sz="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keyloggers</a:t>
            </a:r>
            <a:r>
              <a:rPr sz="750" spc="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7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other</a:t>
            </a:r>
            <a:r>
              <a:rPr sz="75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malicious</a:t>
            </a:r>
            <a:r>
              <a:rPr sz="7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20" dirty="0">
                <a:solidFill>
                  <a:srgbClr val="FFFF00"/>
                </a:solidFill>
                <a:latin typeface="Roboto"/>
                <a:cs typeface="Roboto"/>
              </a:rPr>
              <a:t>software.</a:t>
            </a:r>
            <a:endParaRPr sz="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Ethical</a:t>
            </a:r>
            <a:r>
              <a:rPr sz="75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20" dirty="0">
                <a:solidFill>
                  <a:srgbClr val="FFFF00"/>
                </a:solidFill>
                <a:latin typeface="Roboto"/>
                <a:cs typeface="Roboto"/>
              </a:rPr>
              <a:t>debates</a:t>
            </a:r>
            <a:r>
              <a:rPr sz="7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5" dirty="0">
                <a:solidFill>
                  <a:srgbClr val="FFFF00"/>
                </a:solidFill>
                <a:latin typeface="Roboto"/>
                <a:cs typeface="Roboto"/>
              </a:rPr>
              <a:t>surrounding</a:t>
            </a:r>
            <a:r>
              <a:rPr sz="7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the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25" dirty="0">
                <a:solidFill>
                  <a:srgbClr val="FFFF00"/>
                </a:solidFill>
                <a:latin typeface="Roboto"/>
                <a:cs typeface="Roboto"/>
              </a:rPr>
              <a:t>use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 of</a:t>
            </a:r>
            <a:r>
              <a:rPr sz="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keyloggers</a:t>
            </a:r>
            <a:r>
              <a:rPr sz="7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5" dirty="0">
                <a:solidFill>
                  <a:srgbClr val="FFFF00"/>
                </a:solidFill>
                <a:latin typeface="Roboto"/>
                <a:cs typeface="Roboto"/>
              </a:rPr>
              <a:t>for</a:t>
            </a:r>
            <a:r>
              <a:rPr sz="75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legitimate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 purposes</a:t>
            </a:r>
            <a:r>
              <a:rPr sz="7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25" dirty="0">
                <a:solidFill>
                  <a:srgbClr val="FFFF00"/>
                </a:solidFill>
                <a:latin typeface="Roboto"/>
                <a:cs typeface="Roboto"/>
              </a:rPr>
              <a:t>such</a:t>
            </a:r>
            <a:r>
              <a:rPr sz="75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as</a:t>
            </a:r>
            <a:r>
              <a:rPr sz="750" spc="3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parental</a:t>
            </a:r>
            <a:r>
              <a:rPr sz="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control</a:t>
            </a:r>
            <a:r>
              <a:rPr sz="75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5" dirty="0">
                <a:solidFill>
                  <a:srgbClr val="FFFF00"/>
                </a:solidFill>
                <a:latin typeface="Roboto"/>
                <a:cs typeface="Roboto"/>
              </a:rPr>
              <a:t>or</a:t>
            </a:r>
            <a:r>
              <a:rPr sz="7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employee </a:t>
            </a:r>
            <a:r>
              <a:rPr sz="750" spc="5" dirty="0">
                <a:solidFill>
                  <a:srgbClr val="FFFF00"/>
                </a:solidFill>
                <a:latin typeface="Roboto"/>
                <a:cs typeface="Roboto"/>
              </a:rPr>
              <a:t>monitoring,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 and</a:t>
            </a:r>
            <a:r>
              <a:rPr sz="75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the potential</a:t>
            </a:r>
            <a:r>
              <a:rPr sz="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dirty="0">
                <a:solidFill>
                  <a:srgbClr val="FFFF00"/>
                </a:solidFill>
                <a:latin typeface="Roboto"/>
                <a:cs typeface="Roboto"/>
              </a:rPr>
              <a:t>invasion</a:t>
            </a:r>
            <a:r>
              <a:rPr sz="75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of</a:t>
            </a:r>
            <a:r>
              <a:rPr sz="7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-5" dirty="0">
                <a:solidFill>
                  <a:srgbClr val="FFFF00"/>
                </a:solidFill>
                <a:latin typeface="Roboto"/>
                <a:cs typeface="Roboto"/>
              </a:rPr>
              <a:t>privacy.</a:t>
            </a:r>
            <a:endParaRPr sz="750">
              <a:latin typeface="Roboto"/>
              <a:cs typeface="Roboto"/>
            </a:endParaRPr>
          </a:p>
        </p:txBody>
      </p:sp>
      <p:pic>
        <p:nvPicPr>
          <p:cNvPr id="35" name="object 3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8319" y="4591370"/>
            <a:ext cx="1554341" cy="105472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577254" y="4549169"/>
            <a:ext cx="189103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9400" algn="l"/>
              </a:tabLst>
            </a:pPr>
            <a:r>
              <a:rPr sz="1275" spc="262" baseline="3000" dirty="0">
                <a:solidFill>
                  <a:srgbClr val="1BACE3"/>
                </a:solidFill>
                <a:latin typeface="Roboto"/>
                <a:cs typeface="Roboto"/>
              </a:rPr>
              <a:t> </a:t>
            </a:r>
            <a:r>
              <a:rPr sz="1275" spc="262" baseline="3000" dirty="0">
                <a:solidFill>
                  <a:srgbClr val="1BACE3"/>
                </a:solidFill>
                <a:latin typeface="Roboto"/>
                <a:cs typeface="Roboto"/>
              </a:rPr>
              <a:t>	</a:t>
            </a:r>
            <a:r>
              <a:rPr sz="1050" spc="5" dirty="0">
                <a:latin typeface="Roboto"/>
                <a:cs typeface="Roboto"/>
              </a:rPr>
              <a:t>Education</a:t>
            </a:r>
            <a:r>
              <a:rPr sz="1050" dirty="0">
                <a:latin typeface="Roboto"/>
                <a:cs typeface="Roboto"/>
              </a:rPr>
              <a:t> </a:t>
            </a:r>
            <a:r>
              <a:rPr sz="1050" spc="15" dirty="0">
                <a:latin typeface="Roboto"/>
                <a:cs typeface="Roboto"/>
              </a:rPr>
              <a:t>and</a:t>
            </a:r>
            <a:r>
              <a:rPr sz="1050" spc="-10" dirty="0">
                <a:latin typeface="Roboto"/>
                <a:cs typeface="Roboto"/>
              </a:rPr>
              <a:t> Awareness</a:t>
            </a:r>
            <a:r>
              <a:rPr sz="1050" spc="-10" dirty="0">
                <a:solidFill>
                  <a:srgbClr val="FFFF00"/>
                </a:solidFill>
                <a:latin typeface="Roboto"/>
                <a:cs typeface="Roboto"/>
              </a:rPr>
              <a:t>: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23063" y="4714026"/>
            <a:ext cx="7715250" cy="3378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7000"/>
              </a:lnSpc>
              <a:spcBef>
                <a:spcPts val="90"/>
              </a:spcBef>
            </a:pPr>
            <a:r>
              <a:rPr sz="750" spc="20" dirty="0">
                <a:solidFill>
                  <a:srgbClr val="FFFF00"/>
                </a:solidFill>
                <a:latin typeface="Roboto"/>
                <a:cs typeface="Roboto"/>
              </a:rPr>
              <a:t>Increased emphasis </a:t>
            </a:r>
            <a:r>
              <a:rPr sz="750" spc="5" dirty="0">
                <a:solidFill>
                  <a:srgbClr val="FFFF00"/>
                </a:solidFill>
                <a:latin typeface="Roboto"/>
                <a:cs typeface="Roboto"/>
              </a:rPr>
              <a:t>on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educating </a:t>
            </a:r>
            <a:r>
              <a:rPr sz="750" spc="20" dirty="0">
                <a:solidFill>
                  <a:srgbClr val="FFFF00"/>
                </a:solidFill>
                <a:latin typeface="Roboto"/>
                <a:cs typeface="Roboto"/>
              </a:rPr>
              <a:t>users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about the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risks of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keyloggers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and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other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forms of malware, and </a:t>
            </a:r>
            <a:r>
              <a:rPr sz="750" spc="5" dirty="0">
                <a:solidFill>
                  <a:srgbClr val="FFFF00"/>
                </a:solidFill>
                <a:latin typeface="Roboto"/>
                <a:cs typeface="Roboto"/>
              </a:rPr>
              <a:t>promoting </a:t>
            </a:r>
            <a:r>
              <a:rPr sz="750" spc="25" dirty="0">
                <a:solidFill>
                  <a:srgbClr val="FFFF00"/>
                </a:solidFill>
                <a:latin typeface="Roboto"/>
                <a:cs typeface="Roboto"/>
              </a:rPr>
              <a:t>best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practices </a:t>
            </a:r>
            <a:r>
              <a:rPr sz="750" spc="5" dirty="0">
                <a:solidFill>
                  <a:srgbClr val="FFFF00"/>
                </a:solidFill>
                <a:latin typeface="Roboto"/>
                <a:cs typeface="Roboto"/>
              </a:rPr>
              <a:t>for maintaining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cybersecurity </a:t>
            </a:r>
            <a:r>
              <a:rPr sz="750" spc="5" dirty="0">
                <a:solidFill>
                  <a:srgbClr val="FFFF00"/>
                </a:solidFill>
                <a:latin typeface="Roboto"/>
                <a:cs typeface="Roboto"/>
              </a:rPr>
              <a:t>hygiene.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-5" dirty="0">
                <a:solidFill>
                  <a:srgbClr val="FFFF00"/>
                </a:solidFill>
                <a:latin typeface="Roboto"/>
                <a:cs typeface="Roboto"/>
              </a:rPr>
              <a:t>Training</a:t>
            </a:r>
            <a:r>
              <a:rPr sz="75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programs</a:t>
            </a:r>
            <a:r>
              <a:rPr sz="750" spc="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5" dirty="0">
                <a:solidFill>
                  <a:srgbClr val="FFFF00"/>
                </a:solidFill>
                <a:latin typeface="Roboto"/>
                <a:cs typeface="Roboto"/>
              </a:rPr>
              <a:t>for</a:t>
            </a:r>
            <a:r>
              <a:rPr sz="75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cybersecurity</a:t>
            </a:r>
            <a:r>
              <a:rPr sz="750" spc="-2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professionals</a:t>
            </a:r>
            <a:r>
              <a:rPr sz="750" spc="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to</a:t>
            </a:r>
            <a:r>
              <a:rPr sz="750" spc="-1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stay</a:t>
            </a:r>
            <a:r>
              <a:rPr sz="750" spc="-2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updated</a:t>
            </a:r>
            <a:r>
              <a:rPr sz="75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5" dirty="0">
                <a:solidFill>
                  <a:srgbClr val="FFFF00"/>
                </a:solidFill>
                <a:latin typeface="Roboto"/>
                <a:cs typeface="Roboto"/>
              </a:rPr>
              <a:t>on</a:t>
            </a:r>
            <a:r>
              <a:rPr sz="7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-5" dirty="0">
                <a:solidFill>
                  <a:srgbClr val="FFFF00"/>
                </a:solidFill>
                <a:latin typeface="Roboto"/>
                <a:cs typeface="Roboto"/>
              </a:rPr>
              <a:t>evolving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threats</a:t>
            </a:r>
            <a:r>
              <a:rPr sz="750" spc="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75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5" dirty="0">
                <a:solidFill>
                  <a:srgbClr val="FFFF00"/>
                </a:solidFill>
                <a:latin typeface="Roboto"/>
                <a:cs typeface="Roboto"/>
              </a:rPr>
              <a:t>develop</a:t>
            </a:r>
            <a:r>
              <a:rPr sz="75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effective</a:t>
            </a:r>
            <a:r>
              <a:rPr sz="750" spc="20" dirty="0">
                <a:solidFill>
                  <a:srgbClr val="FFFF00"/>
                </a:solidFill>
                <a:latin typeface="Roboto"/>
                <a:cs typeface="Roboto"/>
              </a:rPr>
              <a:t> countermeasures</a:t>
            </a:r>
            <a:r>
              <a:rPr sz="750" spc="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against</a:t>
            </a:r>
            <a:r>
              <a:rPr sz="75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keyloggers</a:t>
            </a:r>
            <a:r>
              <a:rPr sz="750" spc="3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and</a:t>
            </a:r>
            <a:r>
              <a:rPr sz="75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0" dirty="0">
                <a:solidFill>
                  <a:srgbClr val="FFFF00"/>
                </a:solidFill>
                <a:latin typeface="Roboto"/>
                <a:cs typeface="Roboto"/>
              </a:rPr>
              <a:t>other</a:t>
            </a:r>
            <a:r>
              <a:rPr sz="750" spc="-10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emerging</a:t>
            </a:r>
            <a:r>
              <a:rPr sz="750" spc="-5" dirty="0">
                <a:solidFill>
                  <a:srgbClr val="FFFF00"/>
                </a:solidFill>
                <a:latin typeface="Roboto"/>
                <a:cs typeface="Roboto"/>
              </a:rPr>
              <a:t> </a:t>
            </a:r>
            <a:r>
              <a:rPr sz="750" spc="15" dirty="0">
                <a:solidFill>
                  <a:srgbClr val="FFFF00"/>
                </a:solidFill>
                <a:latin typeface="Roboto"/>
                <a:cs typeface="Roboto"/>
              </a:rPr>
              <a:t>threats.</a:t>
            </a:r>
            <a:endParaRPr sz="750">
              <a:latin typeface="Roboto"/>
              <a:cs typeface="Roboto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632013" y="776934"/>
            <a:ext cx="460375" cy="313690"/>
          </a:xfrm>
          <a:custGeom>
            <a:avLst/>
            <a:gdLst/>
            <a:ahLst/>
            <a:cxnLst/>
            <a:rect l="l" t="t" r="r" b="b"/>
            <a:pathLst>
              <a:path w="460375" h="313690">
                <a:moveTo>
                  <a:pt x="230860" y="303098"/>
                </a:moveTo>
                <a:lnTo>
                  <a:pt x="169087" y="191389"/>
                </a:lnTo>
                <a:lnTo>
                  <a:pt x="162864" y="180124"/>
                </a:lnTo>
                <a:lnTo>
                  <a:pt x="173469" y="175056"/>
                </a:lnTo>
                <a:lnTo>
                  <a:pt x="183375" y="168211"/>
                </a:lnTo>
                <a:lnTo>
                  <a:pt x="208241" y="137439"/>
                </a:lnTo>
                <a:lnTo>
                  <a:pt x="217424" y="96520"/>
                </a:lnTo>
                <a:lnTo>
                  <a:pt x="215595" y="74447"/>
                </a:lnTo>
                <a:lnTo>
                  <a:pt x="200914" y="38582"/>
                </a:lnTo>
                <a:lnTo>
                  <a:pt x="165341" y="11290"/>
                </a:lnTo>
                <a:lnTo>
                  <a:pt x="165341" y="96520"/>
                </a:lnTo>
                <a:lnTo>
                  <a:pt x="164439" y="106527"/>
                </a:lnTo>
                <a:lnTo>
                  <a:pt x="142748" y="138341"/>
                </a:lnTo>
                <a:lnTo>
                  <a:pt x="107061" y="146545"/>
                </a:lnTo>
                <a:lnTo>
                  <a:pt x="52285" y="146545"/>
                </a:lnTo>
                <a:lnTo>
                  <a:pt x="52285" y="45059"/>
                </a:lnTo>
                <a:lnTo>
                  <a:pt x="105816" y="45059"/>
                </a:lnTo>
                <a:lnTo>
                  <a:pt x="143484" y="52959"/>
                </a:lnTo>
                <a:lnTo>
                  <a:pt x="164477" y="85382"/>
                </a:lnTo>
                <a:lnTo>
                  <a:pt x="165341" y="96520"/>
                </a:lnTo>
                <a:lnTo>
                  <a:pt x="165341" y="11290"/>
                </a:lnTo>
                <a:lnTo>
                  <a:pt x="152844" y="6197"/>
                </a:lnTo>
                <a:lnTo>
                  <a:pt x="130797" y="1549"/>
                </a:lnTo>
                <a:lnTo>
                  <a:pt x="105816" y="0"/>
                </a:lnTo>
                <a:lnTo>
                  <a:pt x="0" y="0"/>
                </a:lnTo>
                <a:lnTo>
                  <a:pt x="0" y="313334"/>
                </a:lnTo>
                <a:lnTo>
                  <a:pt x="52285" y="313334"/>
                </a:lnTo>
                <a:lnTo>
                  <a:pt x="52285" y="191389"/>
                </a:lnTo>
                <a:lnTo>
                  <a:pt x="113055" y="191389"/>
                </a:lnTo>
                <a:lnTo>
                  <a:pt x="178358" y="313334"/>
                </a:lnTo>
                <a:lnTo>
                  <a:pt x="230860" y="313334"/>
                </a:lnTo>
                <a:lnTo>
                  <a:pt x="230860" y="303098"/>
                </a:lnTo>
                <a:close/>
              </a:path>
              <a:path w="460375" h="313690">
                <a:moveTo>
                  <a:pt x="459778" y="268452"/>
                </a:moveTo>
                <a:lnTo>
                  <a:pt x="308483" y="268452"/>
                </a:lnTo>
                <a:lnTo>
                  <a:pt x="308483" y="174472"/>
                </a:lnTo>
                <a:lnTo>
                  <a:pt x="438696" y="174472"/>
                </a:lnTo>
                <a:lnTo>
                  <a:pt x="438696" y="128752"/>
                </a:lnTo>
                <a:lnTo>
                  <a:pt x="308483" y="128752"/>
                </a:lnTo>
                <a:lnTo>
                  <a:pt x="308483" y="44932"/>
                </a:lnTo>
                <a:lnTo>
                  <a:pt x="457708" y="44932"/>
                </a:lnTo>
                <a:lnTo>
                  <a:pt x="457708" y="482"/>
                </a:lnTo>
                <a:lnTo>
                  <a:pt x="256197" y="482"/>
                </a:lnTo>
                <a:lnTo>
                  <a:pt x="256197" y="44932"/>
                </a:lnTo>
                <a:lnTo>
                  <a:pt x="256197" y="128752"/>
                </a:lnTo>
                <a:lnTo>
                  <a:pt x="256197" y="174472"/>
                </a:lnTo>
                <a:lnTo>
                  <a:pt x="256197" y="268452"/>
                </a:lnTo>
                <a:lnTo>
                  <a:pt x="256197" y="312902"/>
                </a:lnTo>
                <a:lnTo>
                  <a:pt x="459778" y="312902"/>
                </a:lnTo>
                <a:lnTo>
                  <a:pt x="459778" y="268452"/>
                </a:lnTo>
                <a:close/>
              </a:path>
            </a:pathLst>
          </a:custGeom>
          <a:solidFill>
            <a:srgbClr val="FF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215324" y="772807"/>
            <a:ext cx="797560" cy="321945"/>
          </a:xfrm>
          <a:custGeom>
            <a:avLst/>
            <a:gdLst/>
            <a:ahLst/>
            <a:cxnLst/>
            <a:rect l="l" t="t" r="r" b="b"/>
            <a:pathLst>
              <a:path w="797560" h="321944">
                <a:moveTo>
                  <a:pt x="231076" y="234784"/>
                </a:moveTo>
                <a:lnTo>
                  <a:pt x="216712" y="186321"/>
                </a:lnTo>
                <a:lnTo>
                  <a:pt x="172974" y="152857"/>
                </a:lnTo>
                <a:lnTo>
                  <a:pt x="109867" y="130708"/>
                </a:lnTo>
                <a:lnTo>
                  <a:pt x="96062" y="125476"/>
                </a:lnTo>
                <a:lnTo>
                  <a:pt x="65417" y="102222"/>
                </a:lnTo>
                <a:lnTo>
                  <a:pt x="61798" y="87630"/>
                </a:lnTo>
                <a:lnTo>
                  <a:pt x="62636" y="78905"/>
                </a:lnTo>
                <a:lnTo>
                  <a:pt x="92570" y="48107"/>
                </a:lnTo>
                <a:lnTo>
                  <a:pt x="118021" y="45046"/>
                </a:lnTo>
                <a:lnTo>
                  <a:pt x="132537" y="45974"/>
                </a:lnTo>
                <a:lnTo>
                  <a:pt x="169964" y="68046"/>
                </a:lnTo>
                <a:lnTo>
                  <a:pt x="178168" y="103339"/>
                </a:lnTo>
                <a:lnTo>
                  <a:pt x="230251" y="103339"/>
                </a:lnTo>
                <a:lnTo>
                  <a:pt x="222885" y="62979"/>
                </a:lnTo>
                <a:lnTo>
                  <a:pt x="200799" y="29756"/>
                </a:lnTo>
                <a:lnTo>
                  <a:pt x="165430" y="7442"/>
                </a:lnTo>
                <a:lnTo>
                  <a:pt x="118021" y="0"/>
                </a:lnTo>
                <a:lnTo>
                  <a:pt x="94894" y="1562"/>
                </a:lnTo>
                <a:lnTo>
                  <a:pt x="55626" y="14058"/>
                </a:lnTo>
                <a:lnTo>
                  <a:pt x="17005" y="53263"/>
                </a:lnTo>
                <a:lnTo>
                  <a:pt x="9512" y="88036"/>
                </a:lnTo>
                <a:lnTo>
                  <a:pt x="11239" y="105905"/>
                </a:lnTo>
                <a:lnTo>
                  <a:pt x="37096" y="147459"/>
                </a:lnTo>
                <a:lnTo>
                  <a:pt x="88023" y="175094"/>
                </a:lnTo>
                <a:lnTo>
                  <a:pt x="129489" y="188620"/>
                </a:lnTo>
                <a:lnTo>
                  <a:pt x="145745" y="194792"/>
                </a:lnTo>
                <a:lnTo>
                  <a:pt x="175475" y="219049"/>
                </a:lnTo>
                <a:lnTo>
                  <a:pt x="178574" y="235204"/>
                </a:lnTo>
                <a:lnTo>
                  <a:pt x="177647" y="244132"/>
                </a:lnTo>
                <a:lnTo>
                  <a:pt x="145427" y="273900"/>
                </a:lnTo>
                <a:lnTo>
                  <a:pt x="119875" y="276745"/>
                </a:lnTo>
                <a:lnTo>
                  <a:pt x="106718" y="275958"/>
                </a:lnTo>
                <a:lnTo>
                  <a:pt x="63474" y="256476"/>
                </a:lnTo>
                <a:lnTo>
                  <a:pt x="52082" y="217843"/>
                </a:lnTo>
                <a:lnTo>
                  <a:pt x="0" y="217843"/>
                </a:lnTo>
                <a:lnTo>
                  <a:pt x="10172" y="266141"/>
                </a:lnTo>
                <a:lnTo>
                  <a:pt x="38493" y="297154"/>
                </a:lnTo>
                <a:lnTo>
                  <a:pt x="77381" y="315493"/>
                </a:lnTo>
                <a:lnTo>
                  <a:pt x="119875" y="321589"/>
                </a:lnTo>
                <a:lnTo>
                  <a:pt x="143510" y="320128"/>
                </a:lnTo>
                <a:lnTo>
                  <a:pt x="183705" y="308394"/>
                </a:lnTo>
                <a:lnTo>
                  <a:pt x="223367" y="270560"/>
                </a:lnTo>
                <a:lnTo>
                  <a:pt x="229146" y="253707"/>
                </a:lnTo>
                <a:lnTo>
                  <a:pt x="231076" y="234784"/>
                </a:lnTo>
                <a:close/>
              </a:path>
              <a:path w="797560" h="321944">
                <a:moveTo>
                  <a:pt x="508863" y="209359"/>
                </a:moveTo>
                <a:lnTo>
                  <a:pt x="456984" y="209359"/>
                </a:lnTo>
                <a:lnTo>
                  <a:pt x="453618" y="225793"/>
                </a:lnTo>
                <a:lnTo>
                  <a:pt x="449186" y="239826"/>
                </a:lnTo>
                <a:lnTo>
                  <a:pt x="417791" y="272732"/>
                </a:lnTo>
                <a:lnTo>
                  <a:pt x="387858" y="276745"/>
                </a:lnTo>
                <a:lnTo>
                  <a:pt x="370763" y="274929"/>
                </a:lnTo>
                <a:lnTo>
                  <a:pt x="333806" y="247700"/>
                </a:lnTo>
                <a:lnTo>
                  <a:pt x="317436" y="196380"/>
                </a:lnTo>
                <a:lnTo>
                  <a:pt x="316344" y="175882"/>
                </a:lnTo>
                <a:lnTo>
                  <a:pt x="316344" y="145503"/>
                </a:lnTo>
                <a:lnTo>
                  <a:pt x="321119" y="104216"/>
                </a:lnTo>
                <a:lnTo>
                  <a:pt x="346163" y="60401"/>
                </a:lnTo>
                <a:lnTo>
                  <a:pt x="391363" y="45046"/>
                </a:lnTo>
                <a:lnTo>
                  <a:pt x="406273" y="46088"/>
                </a:lnTo>
                <a:lnTo>
                  <a:pt x="444119" y="71005"/>
                </a:lnTo>
                <a:lnTo>
                  <a:pt x="456882" y="113055"/>
                </a:lnTo>
                <a:lnTo>
                  <a:pt x="508762" y="113055"/>
                </a:lnTo>
                <a:lnTo>
                  <a:pt x="497420" y="65544"/>
                </a:lnTo>
                <a:lnTo>
                  <a:pt x="474141" y="29857"/>
                </a:lnTo>
                <a:lnTo>
                  <a:pt x="438873" y="7467"/>
                </a:lnTo>
                <a:lnTo>
                  <a:pt x="391363" y="0"/>
                </a:lnTo>
                <a:lnTo>
                  <a:pt x="363550" y="2514"/>
                </a:lnTo>
                <a:lnTo>
                  <a:pt x="317093" y="22606"/>
                </a:lnTo>
                <a:lnTo>
                  <a:pt x="283502" y="61874"/>
                </a:lnTo>
                <a:lnTo>
                  <a:pt x="266395" y="114731"/>
                </a:lnTo>
                <a:lnTo>
                  <a:pt x="264261" y="145910"/>
                </a:lnTo>
                <a:lnTo>
                  <a:pt x="264261" y="178155"/>
                </a:lnTo>
                <a:lnTo>
                  <a:pt x="273177" y="236385"/>
                </a:lnTo>
                <a:lnTo>
                  <a:pt x="298678" y="282117"/>
                </a:lnTo>
                <a:lnTo>
                  <a:pt x="337858" y="311721"/>
                </a:lnTo>
                <a:lnTo>
                  <a:pt x="387858" y="321589"/>
                </a:lnTo>
                <a:lnTo>
                  <a:pt x="414515" y="319709"/>
                </a:lnTo>
                <a:lnTo>
                  <a:pt x="457555" y="304622"/>
                </a:lnTo>
                <a:lnTo>
                  <a:pt x="487121" y="274929"/>
                </a:lnTo>
                <a:lnTo>
                  <a:pt x="504596" y="233908"/>
                </a:lnTo>
                <a:lnTo>
                  <a:pt x="508863" y="209359"/>
                </a:lnTo>
                <a:close/>
              </a:path>
              <a:path w="797560" h="321944">
                <a:moveTo>
                  <a:pt x="796950" y="148805"/>
                </a:moveTo>
                <a:lnTo>
                  <a:pt x="787806" y="87261"/>
                </a:lnTo>
                <a:lnTo>
                  <a:pt x="765937" y="46291"/>
                </a:lnTo>
                <a:lnTo>
                  <a:pt x="745070" y="24612"/>
                </a:lnTo>
                <a:lnTo>
                  <a:pt x="745070" y="170307"/>
                </a:lnTo>
                <a:lnTo>
                  <a:pt x="743851" y="194703"/>
                </a:lnTo>
                <a:lnTo>
                  <a:pt x="734047" y="234035"/>
                </a:lnTo>
                <a:lnTo>
                  <a:pt x="701776" y="268859"/>
                </a:lnTo>
                <a:lnTo>
                  <a:pt x="670052" y="275501"/>
                </a:lnTo>
                <a:lnTo>
                  <a:pt x="653872" y="273837"/>
                </a:lnTo>
                <a:lnTo>
                  <a:pt x="615175" y="248945"/>
                </a:lnTo>
                <a:lnTo>
                  <a:pt x="595706" y="194741"/>
                </a:lnTo>
                <a:lnTo>
                  <a:pt x="594398" y="170307"/>
                </a:lnTo>
                <a:lnTo>
                  <a:pt x="594512" y="148805"/>
                </a:lnTo>
                <a:lnTo>
                  <a:pt x="599541" y="105587"/>
                </a:lnTo>
                <a:lnTo>
                  <a:pt x="626135" y="61226"/>
                </a:lnTo>
                <a:lnTo>
                  <a:pt x="669632" y="46291"/>
                </a:lnTo>
                <a:lnTo>
                  <a:pt x="686435" y="47942"/>
                </a:lnTo>
                <a:lnTo>
                  <a:pt x="725131" y="72745"/>
                </a:lnTo>
                <a:lnTo>
                  <a:pt x="743826" y="126619"/>
                </a:lnTo>
                <a:lnTo>
                  <a:pt x="745070" y="170307"/>
                </a:lnTo>
                <a:lnTo>
                  <a:pt x="745070" y="24612"/>
                </a:lnTo>
                <a:lnTo>
                  <a:pt x="742873" y="22555"/>
                </a:lnTo>
                <a:lnTo>
                  <a:pt x="721309" y="10020"/>
                </a:lnTo>
                <a:lnTo>
                  <a:pt x="696887" y="2501"/>
                </a:lnTo>
                <a:lnTo>
                  <a:pt x="669632" y="0"/>
                </a:lnTo>
                <a:lnTo>
                  <a:pt x="642785" y="2540"/>
                </a:lnTo>
                <a:lnTo>
                  <a:pt x="596900" y="22898"/>
                </a:lnTo>
                <a:lnTo>
                  <a:pt x="562406" y="62890"/>
                </a:lnTo>
                <a:lnTo>
                  <a:pt x="544741" y="118173"/>
                </a:lnTo>
                <a:lnTo>
                  <a:pt x="542531" y="170307"/>
                </a:lnTo>
                <a:lnTo>
                  <a:pt x="544741" y="203492"/>
                </a:lnTo>
                <a:lnTo>
                  <a:pt x="562521" y="258927"/>
                </a:lnTo>
                <a:lnTo>
                  <a:pt x="597192" y="298805"/>
                </a:lnTo>
                <a:lnTo>
                  <a:pt x="643166" y="319049"/>
                </a:lnTo>
                <a:lnTo>
                  <a:pt x="670052" y="321589"/>
                </a:lnTo>
                <a:lnTo>
                  <a:pt x="697522" y="319049"/>
                </a:lnTo>
                <a:lnTo>
                  <a:pt x="743712" y="298742"/>
                </a:lnTo>
                <a:lnTo>
                  <a:pt x="777532" y="258826"/>
                </a:lnTo>
                <a:lnTo>
                  <a:pt x="794778" y="203542"/>
                </a:lnTo>
                <a:lnTo>
                  <a:pt x="796950" y="170307"/>
                </a:lnTo>
                <a:lnTo>
                  <a:pt x="796950" y="148805"/>
                </a:lnTo>
                <a:close/>
              </a:path>
            </a:pathLst>
          </a:custGeom>
          <a:solidFill>
            <a:srgbClr val="FF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057804" y="776934"/>
            <a:ext cx="471170" cy="313690"/>
          </a:xfrm>
          <a:custGeom>
            <a:avLst/>
            <a:gdLst/>
            <a:ahLst/>
            <a:cxnLst/>
            <a:rect l="l" t="t" r="r" b="b"/>
            <a:pathLst>
              <a:path w="471170" h="313690">
                <a:moveTo>
                  <a:pt x="228993" y="97967"/>
                </a:moveTo>
                <a:lnTo>
                  <a:pt x="221742" y="58978"/>
                </a:lnTo>
                <a:lnTo>
                  <a:pt x="199961" y="27597"/>
                </a:lnTo>
                <a:lnTo>
                  <a:pt x="176707" y="12293"/>
                </a:lnTo>
                <a:lnTo>
                  <a:pt x="176707" y="98386"/>
                </a:lnTo>
                <a:lnTo>
                  <a:pt x="175856" y="109410"/>
                </a:lnTo>
                <a:lnTo>
                  <a:pt x="155219" y="142328"/>
                </a:lnTo>
                <a:lnTo>
                  <a:pt x="117182" y="150469"/>
                </a:lnTo>
                <a:lnTo>
                  <a:pt x="52285" y="150469"/>
                </a:lnTo>
                <a:lnTo>
                  <a:pt x="52285" y="45059"/>
                </a:lnTo>
                <a:lnTo>
                  <a:pt x="117182" y="45059"/>
                </a:lnTo>
                <a:lnTo>
                  <a:pt x="155079" y="54190"/>
                </a:lnTo>
                <a:lnTo>
                  <a:pt x="175856" y="88239"/>
                </a:lnTo>
                <a:lnTo>
                  <a:pt x="176707" y="98386"/>
                </a:lnTo>
                <a:lnTo>
                  <a:pt x="176707" y="12293"/>
                </a:lnTo>
                <a:lnTo>
                  <a:pt x="164744" y="6896"/>
                </a:lnTo>
                <a:lnTo>
                  <a:pt x="142506" y="1727"/>
                </a:lnTo>
                <a:lnTo>
                  <a:pt x="117182" y="0"/>
                </a:lnTo>
                <a:lnTo>
                  <a:pt x="0" y="0"/>
                </a:lnTo>
                <a:lnTo>
                  <a:pt x="0" y="313334"/>
                </a:lnTo>
                <a:lnTo>
                  <a:pt x="52285" y="313334"/>
                </a:lnTo>
                <a:lnTo>
                  <a:pt x="52285" y="195313"/>
                </a:lnTo>
                <a:lnTo>
                  <a:pt x="117182" y="195313"/>
                </a:lnTo>
                <a:lnTo>
                  <a:pt x="164668" y="188963"/>
                </a:lnTo>
                <a:lnTo>
                  <a:pt x="199859" y="169887"/>
                </a:lnTo>
                <a:lnTo>
                  <a:pt x="227177" y="119862"/>
                </a:lnTo>
                <a:lnTo>
                  <a:pt x="228993" y="97967"/>
                </a:lnTo>
                <a:close/>
              </a:path>
              <a:path w="471170" h="313690">
                <a:moveTo>
                  <a:pt x="470903" y="268452"/>
                </a:moveTo>
                <a:lnTo>
                  <a:pt x="319620" y="268452"/>
                </a:lnTo>
                <a:lnTo>
                  <a:pt x="319620" y="174472"/>
                </a:lnTo>
                <a:lnTo>
                  <a:pt x="449834" y="174472"/>
                </a:lnTo>
                <a:lnTo>
                  <a:pt x="449834" y="128752"/>
                </a:lnTo>
                <a:lnTo>
                  <a:pt x="319620" y="128752"/>
                </a:lnTo>
                <a:lnTo>
                  <a:pt x="319620" y="44932"/>
                </a:lnTo>
                <a:lnTo>
                  <a:pt x="468845" y="44932"/>
                </a:lnTo>
                <a:lnTo>
                  <a:pt x="468845" y="482"/>
                </a:lnTo>
                <a:lnTo>
                  <a:pt x="267335" y="482"/>
                </a:lnTo>
                <a:lnTo>
                  <a:pt x="267335" y="44932"/>
                </a:lnTo>
                <a:lnTo>
                  <a:pt x="267335" y="128752"/>
                </a:lnTo>
                <a:lnTo>
                  <a:pt x="267335" y="174472"/>
                </a:lnTo>
                <a:lnTo>
                  <a:pt x="267335" y="268452"/>
                </a:lnTo>
                <a:lnTo>
                  <a:pt x="267335" y="312902"/>
                </a:lnTo>
                <a:lnTo>
                  <a:pt x="470903" y="312902"/>
                </a:lnTo>
                <a:lnTo>
                  <a:pt x="470903" y="268452"/>
                </a:lnTo>
                <a:close/>
              </a:path>
            </a:pathLst>
          </a:custGeom>
          <a:solidFill>
            <a:srgbClr val="FF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537327" y="654278"/>
            <a:ext cx="300672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00" spc="-10" dirty="0">
                <a:solidFill>
                  <a:srgbClr val="000000"/>
                </a:solidFill>
                <a:latin typeface="Roboto"/>
                <a:cs typeface="Roboto"/>
              </a:rPr>
              <a:t>FUTURE</a:t>
            </a:r>
            <a:r>
              <a:rPr sz="3300" spc="-70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3300" spc="40" dirty="0">
                <a:solidFill>
                  <a:srgbClr val="000000"/>
                </a:solidFill>
                <a:latin typeface="Roboto"/>
                <a:cs typeface="Roboto"/>
              </a:rPr>
              <a:t>SCOPE</a:t>
            </a:r>
            <a:endParaRPr sz="3300">
              <a:latin typeface="Roboto"/>
              <a:cs typeface="Roboto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50027" y="776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solidFill>
            <a:srgbClr val="FFE4E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11624</Words>
  <Application>WPS Presentation</Application>
  <PresentationFormat>On-screen Show (4:3)</PresentationFormat>
  <Paragraphs>196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Roboto Lt</vt:lpstr>
      <vt:lpstr>Segoe Print</vt:lpstr>
      <vt:lpstr>Roboto</vt:lpstr>
      <vt:lpstr>Times New Roman</vt:lpstr>
      <vt:lpstr>Tahoma</vt:lpstr>
      <vt:lpstr>Calibri</vt:lpstr>
      <vt:lpstr>Microsoft YaHei</vt:lpstr>
      <vt:lpstr>Arial Unicode MS</vt:lpstr>
      <vt:lpstr>Office Theme</vt:lpstr>
      <vt:lpstr>KEY LOGGER AND SECURITY</vt:lpstr>
      <vt:lpstr>OUTLINE</vt:lpstr>
      <vt:lpstr>PROBLEM STATEMENT</vt:lpstr>
      <vt:lpstr>PROPOSED SOLUTION</vt:lpstr>
      <vt:lpstr>SYSTEM	APPROACH</vt:lpstr>
      <vt:lpstr>ALGORITHM &amp; DEPLOYMENT</vt:lpstr>
      <vt:lpstr>RESULT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LOGGER AND SECURITY</dc:title>
  <dc:creator/>
  <cp:lastModifiedBy>SSM07</cp:lastModifiedBy>
  <cp:revision>1</cp:revision>
  <dcterms:created xsi:type="dcterms:W3CDTF">2024-04-05T07:57:59Z</dcterms:created>
  <dcterms:modified xsi:type="dcterms:W3CDTF">2024-04-05T07:57:59Z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6F0EB503821245ECA18405B40AA86220_12</vt:lpwstr>
  </property>
  <property fmtid="{D5CDD505-2E9C-101B-9397-08002B2CF9AE}" pid="3" name="KSOProductBuildVer">
    <vt:lpwstr>1033-12.2.0.13489</vt:lpwstr>
  </property>
</Properties>
</file>