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5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30" name="Google Shape;30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250" name="Google Shape;250;p1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VIJIYASHREE 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312215642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1. Data Collection</a:t>
            </a:r>
            <a:r>
              <a:rPr b="1" lang="en-US" sz="6000">
                <a:solidFill>
                  <a:srgbClr val="0C0C0C"/>
                </a:solidFill>
              </a:rPr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Data Organization</a:t>
            </a:r>
            <a:r>
              <a:rPr b="1" lang="en-US" sz="60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b="1" lang="en-US" sz="4500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indent="0" lvl="0" marL="0" rtl="0" algn="l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 3.Rating Scale Setup</a:t>
            </a:r>
            <a:r>
              <a:rPr b="1" lang="en-US" sz="74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indent="0" lvl="0" marL="0" rtl="0" algn="l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pivot table features: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indent="0" lvl="0" marL="0" rtl="0" algn="l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indent="-285750" lvl="0" marL="285750" rtl="0" algn="l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