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21" Type="http://schemas.microsoft.com/office/2016/11/relationships/changesInfo" Target="changesInfos/changesInfo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16258" y="1821635"/>
            <a:ext cx="9144000" cy="977778"/>
          </a:xfrm>
        </p:spPr>
        <p:txBody>
          <a:bodyPr/>
          <a:lstStyle/>
          <a:p>
            <a:pPr algn="ctr"/>
            <a:r>
              <a:rPr lang="en-GB" b="1" dirty="0">
                <a:solidFill>
                  <a:schemeClr val="tx1">
                    <a:lumMod val="85000"/>
                    <a:lumOff val="15000"/>
                  </a:schemeClr>
                </a:solidFill>
                <a:latin typeface="Arial" panose="020B0604020202020204" pitchFamily="34" charset="0"/>
                <a:cs typeface="Arial" panose="020B0604020202020204" pitchFamily="34" charset="0"/>
              </a:rPr>
              <a:t>CYBER SECURITY</a:t>
            </a:r>
            <a:endParaRPr lang="en-US"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3">
                    <a:lumMod val="75000"/>
                  </a:schemeClr>
                </a:solidFill>
                <a:latin typeface="Arial"/>
                <a:cs typeface="Arial"/>
              </a:rPr>
              <a:t>CAPSTONE PROJECT</a:t>
            </a:r>
          </a:p>
        </p:txBody>
      </p:sp>
      <p:sp>
        <p:nvSpPr>
          <p:cNvPr id="4" name="TextBox 3"/>
          <p:cNvSpPr txBox="1"/>
          <p:nvPr/>
        </p:nvSpPr>
        <p:spPr>
          <a:xfrm>
            <a:off x="1247775" y="4446449"/>
            <a:ext cx="9696449" cy="70788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a:solidFill>
                  <a:schemeClr val="bg1"/>
                </a:solidFill>
                <a:latin typeface="Arial"/>
                <a:cs typeface="Arial"/>
              </a:rPr>
              <a:t>1.</a:t>
            </a:r>
            <a:r>
              <a:rPr lang="en-IN" sz="2000" b="1" dirty="0">
                <a:solidFill>
                  <a:schemeClr val="bg1"/>
                </a:solidFill>
                <a:latin typeface="Arial"/>
                <a:cs typeface="Arial"/>
              </a:rPr>
              <a:t> VIJAYASHREE S – SBMCET-COMPUTER SCIENCE AND ENGINEERING</a:t>
            </a:r>
            <a:endParaRPr lang="en-US" sz="20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C000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3</TotalTime>
  <Words>662</Words>
  <Application>Microsoft Office PowerPoint</Application>
  <PresentationFormat>Widescreen</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MJ</cp:lastModifiedBy>
  <cp:revision>31</cp:revision>
  <dcterms:created xsi:type="dcterms:W3CDTF">2021-05-26T16:50:10Z</dcterms:created>
  <dcterms:modified xsi:type="dcterms:W3CDTF">2024-04-06T09:08:49Z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