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9/30/2024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VIJAYA SHREE S</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122201020/</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asunm219unm219ncas2225ay1530</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43</cp:revision>
  <dcterms:created xsi:type="dcterms:W3CDTF">2024-03-29T15:07:22Z</dcterms:created>
  <dcterms:modified xsi:type="dcterms:W3CDTF">2024-09-30T08:04:51Z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