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a:t>
            </a:r>
            <a:r>
              <a:rPr dirty="0" sz="2400" lang="en-US"/>
              <a:t>T</a:t>
            </a:r>
            <a:r>
              <a:rPr dirty="0" sz="2400" lang="en-US"/>
              <a:t> </a:t>
            </a:r>
            <a:r>
              <a:rPr dirty="0" sz="2400" lang="en-US"/>
              <a:t>NAME</a:t>
            </a:r>
            <a:r>
              <a:rPr dirty="0" sz="2400" lang="en-US"/>
              <a:t>:</a:t>
            </a:r>
            <a:r>
              <a:rPr dirty="0" sz="2400" lang="en-US"/>
              <a:t> </a:t>
            </a:r>
            <a:r>
              <a:rPr dirty="0" sz="2400" lang="en-US"/>
              <a:t>V</a:t>
            </a:r>
            <a:r>
              <a:rPr dirty="0" sz="2400" lang="en-US"/>
              <a:t>I</a:t>
            </a:r>
            <a:r>
              <a:rPr dirty="0" sz="2400" lang="en-US"/>
              <a:t>J</a:t>
            </a:r>
            <a:r>
              <a:rPr dirty="0" sz="2400" lang="en-US"/>
              <a:t>AYASHREE.S</a:t>
            </a:r>
            <a:r>
              <a:rPr dirty="0" sz="2400" lang="en-US"/>
              <a:t> </a:t>
            </a:r>
            <a:endParaRPr dirty="0" sz="2400" lang="en-US"/>
          </a:p>
          <a:p>
            <a:r>
              <a:rPr dirty="0" sz="2400" lang="en-US"/>
              <a:t>REGISTER NO: </a:t>
            </a:r>
            <a:r>
              <a:rPr dirty="0" sz="2400" lang="en-US"/>
              <a:t>1</a:t>
            </a:r>
            <a:r>
              <a:rPr dirty="0" sz="2400" lang="en-US"/>
              <a:t>2</a:t>
            </a:r>
            <a:r>
              <a:rPr dirty="0" sz="2400" lang="en-US"/>
              <a:t>2</a:t>
            </a:r>
            <a:r>
              <a:rPr dirty="0" sz="2400" lang="en-US"/>
              <a:t>2</a:t>
            </a:r>
            <a:r>
              <a:rPr dirty="0" sz="2400" lang="en-US"/>
              <a:t>0</a:t>
            </a:r>
            <a:r>
              <a:rPr dirty="0" sz="2400" lang="en-US"/>
              <a:t>1</a:t>
            </a:r>
            <a:r>
              <a:rPr dirty="0" sz="2400" lang="en-US"/>
              <a:t>0</a:t>
            </a:r>
            <a:r>
              <a:rPr dirty="0" sz="2400" lang="en-US"/>
              <a:t>2</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2024-09-19T17:43:17Z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3b501c9f355a465e8934f231be038657</vt:lpwstr>
  </property>
</Properties>
</file>