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VIJAYASHREE.S</a:t>
            </a:r>
            <a:r>
              <a:rPr dirty="0" sz="2400" lang="en-US"/>
              <a:t> </a:t>
            </a:r>
            <a:endParaRPr dirty="0" sz="2400" lang="en-US"/>
          </a:p>
          <a:p>
            <a:r>
              <a:rPr dirty="0" sz="2400" lang="en-US"/>
              <a:t>REGISTER NO: </a:t>
            </a:r>
            <a:r>
              <a:rPr dirty="0" sz="2400" lang="en-US"/>
              <a:t>1</a:t>
            </a:r>
            <a:r>
              <a:rPr dirty="0" sz="2400" lang="en-US"/>
              <a:t>2</a:t>
            </a:r>
            <a:r>
              <a:rPr dirty="0" sz="2400" lang="en-US"/>
              <a:t>2</a:t>
            </a:r>
            <a:r>
              <a:rPr dirty="0" sz="2400" lang="en-US"/>
              <a:t>2</a:t>
            </a:r>
            <a:r>
              <a:rPr dirty="0" sz="2400" lang="en-US"/>
              <a:t>0</a:t>
            </a:r>
            <a:r>
              <a:rPr dirty="0" sz="2400" lang="en-US"/>
              <a:t>1</a:t>
            </a:r>
            <a:r>
              <a:rPr dirty="0" sz="2400" lang="en-US"/>
              <a:t>0</a:t>
            </a:r>
            <a:r>
              <a:rPr dirty="0" sz="2400" lang="en-US"/>
              <a:t>2</a:t>
            </a:r>
            <a:r>
              <a:rPr dirty="0" sz="2400" lang="en-US"/>
              <a:t>0</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5585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2024-09-20T07:45:00Z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c6d20d18ea8743f3911a82efaf5dacac</vt:lpwstr>
  </property>
</Properties>
</file>