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1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4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4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MongoDB and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how to integrate MongoDB with Mongoose in Node.js.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8A20-6767-7DDE-465F-D8B25E76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DB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5FB8-923B-A058-A33A-0DC845CF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9" y="2400302"/>
            <a:ext cx="8363701" cy="3530600"/>
          </a:xfrm>
        </p:spPr>
        <p:txBody>
          <a:bodyPr/>
          <a:lstStyle/>
          <a:p>
            <a:r>
              <a:rPr lang="en-IN" dirty="0" err="1"/>
              <a:t>Model.countDocuments</a:t>
            </a:r>
            <a:r>
              <a:rPr lang="en-IN" dirty="0"/>
              <a:t>(query) – Count matching documents</a:t>
            </a:r>
          </a:p>
          <a:p>
            <a:r>
              <a:rPr lang="en-IN" dirty="0" err="1"/>
              <a:t>Model.aggregate</a:t>
            </a:r>
            <a:r>
              <a:rPr lang="en-IN" dirty="0"/>
              <a:t>(pipeline) – Perform aggregation operations</a:t>
            </a:r>
          </a:p>
          <a:p>
            <a:r>
              <a:rPr lang="en-IN" dirty="0" err="1"/>
              <a:t>Model.distinct</a:t>
            </a:r>
            <a:r>
              <a:rPr lang="en-IN" dirty="0"/>
              <a:t>(field, query) – Get distinct values of a field</a:t>
            </a:r>
          </a:p>
          <a:p>
            <a:r>
              <a:rPr lang="en-IN" dirty="0" err="1"/>
              <a:t>Model.findOneAndReplace</a:t>
            </a:r>
            <a:r>
              <a:rPr lang="en-IN" dirty="0"/>
              <a:t>(filter, replacement, options) – Replace a document</a:t>
            </a:r>
          </a:p>
        </p:txBody>
      </p:sp>
    </p:spTree>
    <p:extLst>
      <p:ext uri="{BB962C8B-B14F-4D97-AF65-F5344CB8AC3E}">
        <p14:creationId xmlns:p14="http://schemas.microsoft.com/office/powerpoint/2010/main" val="15537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Install MongoDB and Mongoose in your Node.js project using </a:t>
            </a:r>
            <a:r>
              <a:rPr dirty="0" err="1"/>
              <a:t>npm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Step 1:</a:t>
            </a:r>
          </a:p>
          <a:p>
            <a:r>
              <a:rPr dirty="0"/>
              <a:t>Step 2: Create .env with MONGODB_URI.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2207-4FE1-3378-B254-344B4C5CF41B}"/>
              </a:ext>
            </a:extLst>
          </p:cNvPr>
          <p:cNvSpPr txBox="1"/>
          <p:nvPr/>
        </p:nvSpPr>
        <p:spPr>
          <a:xfrm>
            <a:off x="2033751" y="35517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 err="1">
                <a:effectLst/>
              </a:rPr>
              <a:t>npm</a:t>
            </a:r>
            <a:r>
              <a:rPr lang="en-IN" i="1" dirty="0">
                <a:effectLst/>
              </a:rPr>
              <a:t> </a:t>
            </a:r>
            <a:r>
              <a:rPr lang="en-IN" dirty="0">
                <a:effectLst/>
              </a:rPr>
              <a:t>install mongoose </a:t>
            </a:r>
            <a:r>
              <a:rPr lang="en-IN" dirty="0" err="1">
                <a:effectLst/>
              </a:rPr>
              <a:t>dotenv</a:t>
            </a:r>
            <a:r>
              <a:rPr lang="en-IN" dirty="0">
                <a:effectLst/>
              </a:rPr>
              <a:t> express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Mongoose to connect to MongoDB.</a:t>
            </a:r>
          </a:p>
          <a:p>
            <a:endParaRPr lang="en-IN" dirty="0"/>
          </a:p>
          <a:p>
            <a:r>
              <a:rPr lang="en-IN" dirty="0" err="1"/>
              <a:t>mongoose.connect</a:t>
            </a:r>
            <a:r>
              <a:rPr lang="en-IN" dirty="0"/>
              <a:t>(</a:t>
            </a:r>
            <a:r>
              <a:rPr lang="en-IN" dirty="0" err="1"/>
              <a:t>process.env.MONGODB_URI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Mongoose Schema &amp;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 a schema for MongoDB collection using Mongoose.</a:t>
            </a:r>
            <a:endParaRPr lang="en-US" dirty="0"/>
          </a:p>
          <a:p>
            <a:r>
              <a:rPr lang="en-IN" i="1" dirty="0" err="1"/>
              <a:t>const</a:t>
            </a:r>
            <a:r>
              <a:rPr lang="en-IN" i="1" dirty="0"/>
              <a:t> </a:t>
            </a:r>
            <a:r>
              <a:rPr lang="en-IN" dirty="0" err="1"/>
              <a:t>userSchema</a:t>
            </a:r>
            <a:r>
              <a:rPr lang="en-IN" dirty="0"/>
              <a:t> = </a:t>
            </a:r>
            <a:r>
              <a:rPr lang="en-IN" i="1" dirty="0"/>
              <a:t>new </a:t>
            </a:r>
            <a:r>
              <a:rPr lang="en-IN" dirty="0" err="1"/>
              <a:t>mongoose.</a:t>
            </a:r>
            <a:r>
              <a:rPr lang="en-IN" i="1" dirty="0" err="1"/>
              <a:t>Schema</a:t>
            </a:r>
            <a:r>
              <a:rPr lang="en-IN" dirty="0"/>
              <a:t>({</a:t>
            </a:r>
            <a:br>
              <a:rPr lang="en-IN" dirty="0"/>
            </a:br>
            <a:r>
              <a:rPr lang="en-IN" dirty="0"/>
              <a:t>    name: </a:t>
            </a:r>
            <a:r>
              <a:rPr lang="en-IN" i="1" dirty="0"/>
              <a:t>String</a:t>
            </a:r>
            <a:r>
              <a:rPr lang="en-IN" dirty="0"/>
              <a:t>, </a:t>
            </a:r>
            <a:br>
              <a:rPr lang="en-IN" dirty="0"/>
            </a:br>
            <a:r>
              <a:rPr lang="en-IN" dirty="0"/>
              <a:t>    email: </a:t>
            </a:r>
            <a:r>
              <a:rPr lang="en-IN" i="1" dirty="0"/>
              <a:t>String</a:t>
            </a:r>
            <a:r>
              <a:rPr lang="en-IN" dirty="0"/>
              <a:t>, </a:t>
            </a:r>
            <a:br>
              <a:rPr lang="en-IN" dirty="0"/>
            </a:br>
            <a:r>
              <a:rPr lang="en-IN" dirty="0"/>
              <a:t>    age: </a:t>
            </a:r>
            <a:r>
              <a:rPr lang="en-IN" i="1" dirty="0"/>
              <a:t>Number</a:t>
            </a:r>
            <a:br>
              <a:rPr lang="en-IN" i="1" dirty="0"/>
            </a:br>
            <a:r>
              <a:rPr lang="en-IN" dirty="0"/>
              <a:t>});</a:t>
            </a:r>
            <a:endParaRPr dirty="0"/>
          </a:p>
          <a:p>
            <a:r>
              <a:rPr dirty="0"/>
              <a:t>const User = </a:t>
            </a:r>
            <a:r>
              <a:rPr dirty="0" err="1"/>
              <a:t>mongoose.model</a:t>
            </a:r>
            <a:r>
              <a:rPr dirty="0"/>
              <a:t>('User', </a:t>
            </a:r>
            <a:r>
              <a:rPr dirty="0" err="1"/>
              <a:t>userSchema</a:t>
            </a:r>
            <a:r>
              <a:rPr dirty="0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Operations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how to perform CRUD operations using Mongoose in Node.js.</a:t>
            </a:r>
          </a:p>
          <a:p>
            <a:endParaRPr/>
          </a:p>
          <a:p>
            <a:r>
              <a:t>Create, Read, Update, Delete operations with Express.js.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06652" cy="3530600"/>
          </a:xfrm>
        </p:spPr>
        <p:txBody>
          <a:bodyPr/>
          <a:lstStyle/>
          <a:p>
            <a:r>
              <a:rPr dirty="0"/>
              <a:t>Define an endpoint for creating users with POST method.</a:t>
            </a:r>
          </a:p>
          <a:p>
            <a:endParaRPr dirty="0"/>
          </a:p>
          <a:p>
            <a:r>
              <a:rPr dirty="0" err="1"/>
              <a:t>app.post</a:t>
            </a:r>
            <a:r>
              <a:rPr dirty="0"/>
              <a:t>('/users', async (req, res) =&gt; {...});</a:t>
            </a:r>
            <a:endParaRPr lang="en-US" dirty="0"/>
          </a:p>
          <a:p>
            <a:r>
              <a:rPr lang="en-IN" dirty="0" err="1"/>
              <a:t>Model.create</a:t>
            </a:r>
            <a:r>
              <a:rPr lang="en-IN" dirty="0"/>
              <a:t>(doc) – Create a single or multiple documents</a:t>
            </a:r>
          </a:p>
          <a:p>
            <a:r>
              <a:rPr lang="en-IN" dirty="0"/>
              <a:t>new Model(doc).save() – Create and save a new document instance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11756" cy="3530600"/>
          </a:xfrm>
        </p:spPr>
        <p:txBody>
          <a:bodyPr/>
          <a:lstStyle/>
          <a:p>
            <a:r>
              <a:rPr dirty="0"/>
              <a:t>Fetch all users or a specific user using GET requests.</a:t>
            </a:r>
          </a:p>
          <a:p>
            <a:r>
              <a:rPr dirty="0" err="1"/>
              <a:t>app.get</a:t>
            </a:r>
            <a:r>
              <a:rPr dirty="0"/>
              <a:t>('/users', async (req, res) =&gt; {...});</a:t>
            </a:r>
            <a:endParaRPr lang="en-US" dirty="0"/>
          </a:p>
          <a:p>
            <a:r>
              <a:rPr lang="en-IN" dirty="0" err="1"/>
              <a:t>Model.find</a:t>
            </a:r>
            <a:r>
              <a:rPr lang="en-IN" dirty="0"/>
              <a:t>(query) – Find multiple documents</a:t>
            </a:r>
          </a:p>
          <a:p>
            <a:r>
              <a:rPr lang="en-IN" dirty="0" err="1"/>
              <a:t>Model.findOne</a:t>
            </a:r>
            <a:r>
              <a:rPr lang="en-IN" dirty="0"/>
              <a:t>(query) – Find the first matching document</a:t>
            </a:r>
          </a:p>
          <a:p>
            <a:r>
              <a:rPr lang="en-IN" dirty="0" err="1"/>
              <a:t>Model.findById</a:t>
            </a:r>
            <a:r>
              <a:rPr lang="en-IN" dirty="0"/>
              <a:t>(id) – Find document by _id</a:t>
            </a:r>
          </a:p>
          <a:p>
            <a:r>
              <a:rPr lang="en-IN" dirty="0" err="1"/>
              <a:t>Model.find</a:t>
            </a:r>
            <a:r>
              <a:rPr lang="en-IN" dirty="0"/>
              <a:t>().sort().limit() – For advanced querying</a:t>
            </a:r>
          </a:p>
          <a:p>
            <a:r>
              <a:rPr lang="en-IN" dirty="0" err="1"/>
              <a:t>Model.exists</a:t>
            </a:r>
            <a:r>
              <a:rPr lang="en-IN" dirty="0"/>
              <a:t>(query) – Check if any document matches the query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Update</a:t>
            </a:r>
            <a:r>
              <a:rPr lang="en-US" dirty="0"/>
              <a:t> </a:t>
            </a:r>
            <a:r>
              <a:rPr dirty="0"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945" y="2709917"/>
            <a:ext cx="8534399" cy="2934138"/>
          </a:xfrm>
        </p:spPr>
        <p:txBody>
          <a:bodyPr>
            <a:normAutofit/>
          </a:bodyPr>
          <a:lstStyle/>
          <a:p>
            <a:r>
              <a:rPr sz="1600" dirty="0" err="1"/>
              <a:t>app.put</a:t>
            </a:r>
            <a:r>
              <a:rPr sz="1600" dirty="0"/>
              <a:t>('/users/:id', async (req, res) =&gt; {...});</a:t>
            </a:r>
            <a:endParaRPr lang="en-US" sz="1600" dirty="0"/>
          </a:p>
          <a:p>
            <a:r>
              <a:rPr lang="en-IN" sz="1600" dirty="0" err="1"/>
              <a:t>Model.updateOne</a:t>
            </a:r>
            <a:r>
              <a:rPr lang="en-IN" sz="1600" dirty="0"/>
              <a:t>(filter, update, options) – Update the first matching document</a:t>
            </a:r>
          </a:p>
          <a:p>
            <a:r>
              <a:rPr lang="en-IN" sz="1600" dirty="0" err="1"/>
              <a:t>Model.updateMany</a:t>
            </a:r>
            <a:r>
              <a:rPr lang="en-IN" sz="1600" dirty="0"/>
              <a:t>(filter, update, options) – Update all matching documents</a:t>
            </a:r>
          </a:p>
          <a:p>
            <a:r>
              <a:rPr lang="en-IN" sz="1600" dirty="0" err="1"/>
              <a:t>Model.findByIdAndUpdate</a:t>
            </a:r>
            <a:r>
              <a:rPr lang="en-IN" sz="1600" dirty="0"/>
              <a:t>(id, update, options) – Find by ID and update</a:t>
            </a:r>
          </a:p>
          <a:p>
            <a:r>
              <a:rPr lang="en-IN" sz="1600" dirty="0" err="1"/>
              <a:t>Model.findOneAndUpdate</a:t>
            </a:r>
            <a:r>
              <a:rPr lang="en-IN" sz="1600" dirty="0"/>
              <a:t>(filter, update, options) – Find one and update</a:t>
            </a:r>
          </a:p>
          <a:p>
            <a:r>
              <a:rPr lang="en-IN" sz="1600" dirty="0" err="1"/>
              <a:t>doc.set</a:t>
            </a:r>
            <a:r>
              <a:rPr lang="en-IN" sz="1600" dirty="0"/>
              <a:t>(update).save() – Update fields on a document instance and save</a:t>
            </a:r>
          </a:p>
          <a:p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E865-3E52-3901-76BE-2F05C1E2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User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4B2D-A87C-7C14-DA8C-8628F19B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922266" cy="3530600"/>
          </a:xfrm>
        </p:spPr>
        <p:txBody>
          <a:bodyPr/>
          <a:lstStyle/>
          <a:p>
            <a:r>
              <a:rPr lang="en-IN" dirty="0" err="1"/>
              <a:t>app.delete</a:t>
            </a:r>
            <a:r>
              <a:rPr lang="en-IN" dirty="0"/>
              <a:t>('/users/:id', async (</a:t>
            </a:r>
            <a:r>
              <a:rPr lang="en-IN" dirty="0" err="1"/>
              <a:t>req</a:t>
            </a:r>
            <a:r>
              <a:rPr lang="en-IN" dirty="0"/>
              <a:t>, res) =&gt; {...});</a:t>
            </a:r>
          </a:p>
          <a:p>
            <a:r>
              <a:rPr lang="en-IN" dirty="0" err="1"/>
              <a:t>Model.deleteOne</a:t>
            </a:r>
            <a:r>
              <a:rPr lang="en-IN" dirty="0"/>
              <a:t>(filter) – Delete the first matching document</a:t>
            </a:r>
          </a:p>
          <a:p>
            <a:r>
              <a:rPr lang="en-IN" dirty="0" err="1"/>
              <a:t>Model.deleteMany</a:t>
            </a:r>
            <a:r>
              <a:rPr lang="en-IN" dirty="0"/>
              <a:t>(filter) – Delete all matching documents</a:t>
            </a:r>
          </a:p>
          <a:p>
            <a:r>
              <a:rPr lang="en-IN" dirty="0" err="1"/>
              <a:t>Model.findByIdAndDelete</a:t>
            </a:r>
            <a:r>
              <a:rPr lang="en-IN" dirty="0"/>
              <a:t>(id) – Find by ID and delete</a:t>
            </a:r>
          </a:p>
          <a:p>
            <a:r>
              <a:rPr lang="en-IN" dirty="0" err="1"/>
              <a:t>Model.findOneAndDelete</a:t>
            </a:r>
            <a:r>
              <a:rPr lang="en-IN" dirty="0"/>
              <a:t>(filter) – Find one and delete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8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{0E626D94-2163-9D42-8E77-67295AB3C27C}tf10001076</Template>
  <TotalTime>14</TotalTime>
  <Words>508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Introduction to MongoDB and Mongoose</vt:lpstr>
      <vt:lpstr>Setting Up MongoDB</vt:lpstr>
      <vt:lpstr>Connecting to MongoDB</vt:lpstr>
      <vt:lpstr>Mongoose Schema &amp; Model</vt:lpstr>
      <vt:lpstr>CRUD Operations Overview</vt:lpstr>
      <vt:lpstr>Create User</vt:lpstr>
      <vt:lpstr>Read Users</vt:lpstr>
      <vt:lpstr>Update User</vt:lpstr>
      <vt:lpstr>Delete User</vt:lpstr>
      <vt:lpstr>Other DB Operations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Tiwari</cp:lastModifiedBy>
  <cp:revision>5</cp:revision>
  <dcterms:created xsi:type="dcterms:W3CDTF">2013-01-27T09:14:16Z</dcterms:created>
  <dcterms:modified xsi:type="dcterms:W3CDTF">2025-06-09T14:56:15Z</dcterms:modified>
  <cp:category/>
</cp:coreProperties>
</file>