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02"/>
    <p:restoredTop sz="94720"/>
  </p:normalViewPr>
  <p:slideViewPr>
    <p:cSldViewPr snapToGrid="0">
      <p:cViewPr varScale="1">
        <p:scale>
          <a:sx n="215" d="100"/>
          <a:sy n="215" d="100"/>
        </p:scale>
        <p:origin x="11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1617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7393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63804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0605AC-3D92-F848-93D9-9728DA23D3F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5265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70909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62F67A-2551-204B-B43E-FA3F852FC7B8}"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570526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62F67A-2551-204B-B43E-FA3F852FC7B8}"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755644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1464355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D0605AC-3D92-F848-93D9-9728DA23D3F1}" type="slidenum">
              <a:rPr lang="en-US" smtClean="0"/>
              <a:t>‹#›</a:t>
            </a:fld>
            <a:endParaRPr lang="en-US"/>
          </a:p>
        </p:txBody>
      </p:sp>
    </p:spTree>
    <p:extLst>
      <p:ext uri="{BB962C8B-B14F-4D97-AF65-F5344CB8AC3E}">
        <p14:creationId xmlns:p14="http://schemas.microsoft.com/office/powerpoint/2010/main" val="58821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154465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133092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7135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2F67A-2551-204B-B43E-FA3F852FC7B8}" type="datetimeFigureOut">
              <a:rPr lang="en-US" smtClean="0"/>
              <a:t>6/2/25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07004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2F67A-2551-204B-B43E-FA3F852FC7B8}"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55868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62F67A-2551-204B-B43E-FA3F852FC7B8}" type="datetimeFigureOut">
              <a:rPr lang="en-US" smtClean="0"/>
              <a:t>6/2/25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65266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0721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7801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62F67A-2551-204B-B43E-FA3F852FC7B8}" type="datetimeFigureOut">
              <a:rPr lang="en-US" smtClean="0"/>
              <a:t>6/2/25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D0605AC-3D92-F848-93D9-9728DA23D3F1}" type="slidenum">
              <a:rPr lang="en-US" smtClean="0"/>
              <a:t>‹#›</a:t>
            </a:fld>
            <a:endParaRPr lang="en-US"/>
          </a:p>
        </p:txBody>
      </p:sp>
    </p:spTree>
    <p:extLst>
      <p:ext uri="{BB962C8B-B14F-4D97-AF65-F5344CB8AC3E}">
        <p14:creationId xmlns:p14="http://schemas.microsoft.com/office/powerpoint/2010/main" val="2223383119"/>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users/7603083/suraj-tiwari" TargetMode="External"/><Relationship Id="rId2" Type="http://schemas.openxmlformats.org/officeDocument/2006/relationships/hyperlink" Target="https://github.com/Suraj-Tiwari" TargetMode="External"/><Relationship Id="rId1" Type="http://schemas.openxmlformats.org/officeDocument/2006/relationships/slideLayout" Target="../slideLayouts/slideLayout2.xml"/><Relationship Id="rId5" Type="http://schemas.openxmlformats.org/officeDocument/2006/relationships/hyperlink" Target="https://x.com/surajtiwari020" TargetMode="External"/><Relationship Id="rId4" Type="http://schemas.openxmlformats.org/officeDocument/2006/relationships/hyperlink" Target="https://www.linkedin.com/in/surajtiwari0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3961-E5E3-C314-0DCA-9D2A5EF60141}"/>
              </a:ext>
            </a:extLst>
          </p:cNvPr>
          <p:cNvSpPr>
            <a:spLocks noGrp="1"/>
          </p:cNvSpPr>
          <p:nvPr>
            <p:ph type="ctrTitle"/>
          </p:nvPr>
        </p:nvSpPr>
        <p:spPr>
          <a:xfrm>
            <a:off x="181368" y="2584502"/>
            <a:ext cx="8764638" cy="1680974"/>
          </a:xfrm>
        </p:spPr>
        <p:txBody>
          <a:bodyPr>
            <a:normAutofit/>
          </a:bodyPr>
          <a:lstStyle/>
          <a:p>
            <a:r>
              <a:rPr lang="en-IN" dirty="0"/>
              <a:t>Backend </a:t>
            </a:r>
            <a:br>
              <a:rPr lang="en-IN" dirty="0"/>
            </a:br>
            <a:r>
              <a:rPr lang="en-IN" dirty="0"/>
              <a:t>Development with Node</a:t>
            </a:r>
            <a:endParaRPr lang="en-US" dirty="0"/>
          </a:p>
        </p:txBody>
      </p:sp>
      <p:sp>
        <p:nvSpPr>
          <p:cNvPr id="3" name="Subtitle 2">
            <a:extLst>
              <a:ext uri="{FF2B5EF4-FFF2-40B4-BE49-F238E27FC236}">
                <a16:creationId xmlns:a16="http://schemas.microsoft.com/office/drawing/2014/main" id="{2C7033D2-281D-9CE6-8B0D-6E0BDE3294F4}"/>
              </a:ext>
            </a:extLst>
          </p:cNvPr>
          <p:cNvSpPr>
            <a:spLocks noGrp="1"/>
          </p:cNvSpPr>
          <p:nvPr>
            <p:ph type="subTitle" idx="1"/>
          </p:nvPr>
        </p:nvSpPr>
        <p:spPr>
          <a:xfrm>
            <a:off x="1054734" y="4449577"/>
            <a:ext cx="7891272" cy="911151"/>
          </a:xfrm>
        </p:spPr>
        <p:txBody>
          <a:bodyPr>
            <a:normAutofit fontScale="85000" lnSpcReduction="20000"/>
          </a:bodyPr>
          <a:lstStyle/>
          <a:p>
            <a:r>
              <a:rPr lang="en-IN" dirty="0"/>
              <a:t>Start your journey into backend development with </a:t>
            </a:r>
            <a:r>
              <a:rPr lang="en-IN" b="1" dirty="0"/>
              <a:t>Node.js</a:t>
            </a:r>
            <a:r>
              <a:rPr lang="en-IN" dirty="0"/>
              <a:t>! In this hands-on first session, you’ll explore the core concepts of Node.js, understand how the runtime works, and build your first server. Perfect for beginners, this session lays the foundation for modern backend development with JavaScript.</a:t>
            </a:r>
            <a:endParaRPr lang="en-US" dirty="0"/>
          </a:p>
        </p:txBody>
      </p:sp>
    </p:spTree>
    <p:extLst>
      <p:ext uri="{BB962C8B-B14F-4D97-AF65-F5344CB8AC3E}">
        <p14:creationId xmlns:p14="http://schemas.microsoft.com/office/powerpoint/2010/main" val="428205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4DA6-9BA8-D386-FCCE-C56BA023AAA6}"/>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4B5E8D7-D631-A52C-E391-72E95FA953CD}"/>
              </a:ext>
            </a:extLst>
          </p:cNvPr>
          <p:cNvSpPr>
            <a:spLocks noGrp="1"/>
          </p:cNvSpPr>
          <p:nvPr>
            <p:ph idx="1"/>
          </p:nvPr>
        </p:nvSpPr>
        <p:spPr>
          <a:xfrm>
            <a:off x="680321" y="2336873"/>
            <a:ext cx="9613861" cy="3005944"/>
          </a:xfrm>
        </p:spPr>
        <p:txBody>
          <a:bodyPr/>
          <a:lstStyle/>
          <a:p>
            <a:pPr marL="0" indent="0">
              <a:buNone/>
            </a:pPr>
            <a:r>
              <a:rPr lang="en-IN" dirty="0"/>
              <a:t>Hi, I’m Suraj Tiwari — a solutions architect passionate about building scalable and modern software solutions. I love working with a wide range of technologies, from backend systems using Node.js, Go, and Rust, to frontend frameworks like Angular and React. I’m also deeply interested in cloud infrastructure, containerization, and real-time data systems. Whether it’s deploying on AWS or experimenting with Kubernetes, I enjoy solving complex problems and sharing what I learn along the way.</a:t>
            </a:r>
            <a:endParaRPr lang="en-US" dirty="0"/>
          </a:p>
        </p:txBody>
      </p:sp>
    </p:spTree>
    <p:extLst>
      <p:ext uri="{BB962C8B-B14F-4D97-AF65-F5344CB8AC3E}">
        <p14:creationId xmlns:p14="http://schemas.microsoft.com/office/powerpoint/2010/main" val="105406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B955-F7FE-789B-365C-6695894D6A00}"/>
              </a:ext>
            </a:extLst>
          </p:cNvPr>
          <p:cNvSpPr>
            <a:spLocks noGrp="1"/>
          </p:cNvSpPr>
          <p:nvPr>
            <p:ph type="title"/>
          </p:nvPr>
        </p:nvSpPr>
        <p:spPr/>
        <p:txBody>
          <a:bodyPr/>
          <a:lstStyle/>
          <a:p>
            <a:r>
              <a:rPr lang="en-US" dirty="0"/>
              <a:t>You can find me here</a:t>
            </a:r>
          </a:p>
        </p:txBody>
      </p:sp>
      <p:sp>
        <p:nvSpPr>
          <p:cNvPr id="3" name="Content Placeholder 2">
            <a:extLst>
              <a:ext uri="{FF2B5EF4-FFF2-40B4-BE49-F238E27FC236}">
                <a16:creationId xmlns:a16="http://schemas.microsoft.com/office/drawing/2014/main" id="{DC26F4BB-A8B2-3C32-02D6-9F772D3F7FA7}"/>
              </a:ext>
            </a:extLst>
          </p:cNvPr>
          <p:cNvSpPr>
            <a:spLocks noGrp="1"/>
          </p:cNvSpPr>
          <p:nvPr>
            <p:ph idx="1"/>
          </p:nvPr>
        </p:nvSpPr>
        <p:spPr>
          <a:xfrm>
            <a:off x="680321" y="3001891"/>
            <a:ext cx="9613861" cy="2253600"/>
          </a:xfrm>
        </p:spPr>
        <p:txBody>
          <a:bodyPr/>
          <a:lstStyle/>
          <a:p>
            <a:r>
              <a:rPr lang="en-US" dirty="0">
                <a:hlinkClick r:id="rId2">
                  <a:extLst>
                    <a:ext uri="{A12FA001-AC4F-418D-AE19-62706E023703}">
                      <ahyp:hlinkClr xmlns:ahyp="http://schemas.microsoft.com/office/drawing/2018/hyperlinkcolor" val="tx"/>
                    </a:ext>
                  </a:extLst>
                </a:hlinkClick>
              </a:rPr>
              <a:t>https://github.com/Suraj-Tiwari</a:t>
            </a:r>
            <a:endParaRPr lang="en-US" dirty="0"/>
          </a:p>
          <a:p>
            <a:r>
              <a:rPr lang="en-US" dirty="0">
                <a:hlinkClick r:id="rId3">
                  <a:extLst>
                    <a:ext uri="{A12FA001-AC4F-418D-AE19-62706E023703}">
                      <ahyp:hlinkClr xmlns:ahyp="http://schemas.microsoft.com/office/drawing/2018/hyperlinkcolor" val="tx"/>
                    </a:ext>
                  </a:extLst>
                </a:hlinkClick>
              </a:rPr>
              <a:t>https://stackoverflow.com/users/7603083/suraj-tiwari</a:t>
            </a:r>
            <a:endParaRPr lang="en-US" dirty="0"/>
          </a:p>
          <a:p>
            <a:r>
              <a:rPr lang="en-US" dirty="0">
                <a:hlinkClick r:id="rId4">
                  <a:extLst>
                    <a:ext uri="{A12FA001-AC4F-418D-AE19-62706E023703}">
                      <ahyp:hlinkClr xmlns:ahyp="http://schemas.microsoft.com/office/drawing/2018/hyperlinkcolor" val="tx"/>
                    </a:ext>
                  </a:extLst>
                </a:hlinkClick>
              </a:rPr>
              <a:t>https://www.linkedin.com/in/surajtiwari020</a:t>
            </a:r>
            <a:endParaRPr lang="en-US" dirty="0"/>
          </a:p>
          <a:p>
            <a:r>
              <a:rPr lang="en-US" dirty="0">
                <a:hlinkClick r:id="rId5">
                  <a:extLst>
                    <a:ext uri="{A12FA001-AC4F-418D-AE19-62706E023703}">
                      <ahyp:hlinkClr xmlns:ahyp="http://schemas.microsoft.com/office/drawing/2018/hyperlinkcolor" val="tx"/>
                    </a:ext>
                  </a:extLst>
                </a:hlinkClick>
              </a:rPr>
              <a:t>https://x.com/surajtiwari020</a:t>
            </a:r>
            <a:endParaRPr lang="en-US" dirty="0"/>
          </a:p>
          <a:p>
            <a:pPr marL="0" indent="0">
              <a:buNone/>
            </a:pPr>
            <a:endParaRPr lang="en-US" dirty="0"/>
          </a:p>
        </p:txBody>
      </p:sp>
    </p:spTree>
    <p:extLst>
      <p:ext uri="{BB962C8B-B14F-4D97-AF65-F5344CB8AC3E}">
        <p14:creationId xmlns:p14="http://schemas.microsoft.com/office/powerpoint/2010/main" val="199940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18D-7B9B-3CE5-D740-3B808E13EE2E}"/>
              </a:ext>
            </a:extLst>
          </p:cNvPr>
          <p:cNvSpPr>
            <a:spLocks noGrp="1"/>
          </p:cNvSpPr>
          <p:nvPr>
            <p:ph type="title"/>
          </p:nvPr>
        </p:nvSpPr>
        <p:spPr/>
        <p:txBody>
          <a:bodyPr/>
          <a:lstStyle/>
          <a:p>
            <a:r>
              <a:rPr lang="en-IN" dirty="0"/>
              <a:t>What you'll learn?</a:t>
            </a:r>
            <a:endParaRPr lang="en-US" dirty="0"/>
          </a:p>
        </p:txBody>
      </p:sp>
      <p:sp>
        <p:nvSpPr>
          <p:cNvPr id="3" name="Content Placeholder 2">
            <a:extLst>
              <a:ext uri="{FF2B5EF4-FFF2-40B4-BE49-F238E27FC236}">
                <a16:creationId xmlns:a16="http://schemas.microsoft.com/office/drawing/2014/main" id="{C1C17863-A333-712B-8A68-F8ECBFBECB17}"/>
              </a:ext>
            </a:extLst>
          </p:cNvPr>
          <p:cNvSpPr>
            <a:spLocks noGrp="1"/>
          </p:cNvSpPr>
          <p:nvPr>
            <p:ph idx="1"/>
          </p:nvPr>
        </p:nvSpPr>
        <p:spPr>
          <a:xfrm>
            <a:off x="680321" y="3077461"/>
            <a:ext cx="9613861" cy="2227570"/>
          </a:xfrm>
        </p:spPr>
        <p:txBody>
          <a:bodyPr/>
          <a:lstStyle/>
          <a:p>
            <a:r>
              <a:rPr lang="en-IN" dirty="0"/>
              <a:t>What is Node.js and why use it?</a:t>
            </a:r>
          </a:p>
          <a:p>
            <a:r>
              <a:rPr lang="en-IN" dirty="0"/>
              <a:t>Installing Node.js and setting up your environment</a:t>
            </a:r>
          </a:p>
          <a:p>
            <a:r>
              <a:rPr lang="en-IN" dirty="0"/>
              <a:t>Creating your first Node.js server</a:t>
            </a:r>
          </a:p>
          <a:p>
            <a:r>
              <a:rPr lang="en-IN" dirty="0"/>
              <a:t>Writing your first REST endpoint</a:t>
            </a:r>
            <a:endParaRPr lang="en-US" dirty="0"/>
          </a:p>
        </p:txBody>
      </p:sp>
    </p:spTree>
    <p:extLst>
      <p:ext uri="{BB962C8B-B14F-4D97-AF65-F5344CB8AC3E}">
        <p14:creationId xmlns:p14="http://schemas.microsoft.com/office/powerpoint/2010/main" val="161634572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{361DA0D7-5037-A944-A6C3-7B38B488555B}tf10001057</Template>
  <TotalTime>42</TotalTime>
  <Words>226</Words>
  <Application>Microsoft Macintosh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Trebuchet MS</vt:lpstr>
      <vt:lpstr>Berlin</vt:lpstr>
      <vt:lpstr>Backend  Development with Node</vt:lpstr>
      <vt:lpstr>About Me</vt:lpstr>
      <vt:lpstr>You can find me here</vt:lpstr>
      <vt:lpstr>What you'll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 Tiwari</dc:creator>
  <cp:lastModifiedBy>Suraj Tiwari</cp:lastModifiedBy>
  <cp:revision>2</cp:revision>
  <dcterms:created xsi:type="dcterms:W3CDTF">2025-06-02T10:56:26Z</dcterms:created>
  <dcterms:modified xsi:type="dcterms:W3CDTF">2025-06-02T15:25:10Z</dcterms:modified>
</cp:coreProperties>
</file>