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Express.js: Creating Routes and Handlers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dirty="0"/>
              <a:t>Introduction to Routing in Node.js using Express</a:t>
            </a:r>
          </a:p>
          <a:p>
            <a:r>
              <a:rPr dirty="0"/>
              <a:t>Presented by: </a:t>
            </a:r>
            <a:r>
              <a:rPr lang="en-US" dirty="0"/>
              <a:t>Suraj Tiwari [04 Jun 2025]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Express routes handle client requests.</a:t>
            </a:r>
          </a:p>
          <a:p>
            <a:r>
              <a:rPr dirty="0"/>
              <a:t>Use different methods for different actions (GET, POST, etc.).</a:t>
            </a:r>
          </a:p>
          <a:p>
            <a:r>
              <a:rPr dirty="0"/>
              <a:t>Organize code using Router.</a:t>
            </a:r>
          </a:p>
          <a:p>
            <a:r>
              <a:rPr dirty="0"/>
              <a:t>Practice is key to mastering Express routing.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Express.js?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 minimal and flexible Node.js web application framework.</a:t>
            </a:r>
          </a:p>
          <a:p>
            <a:r>
              <a:rPr dirty="0"/>
              <a:t>Provides robust features for building web and mobile applications.</a:t>
            </a:r>
          </a:p>
          <a:p>
            <a:r>
              <a:rPr dirty="0"/>
              <a:t>Helps manage routes, middleware, and more.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Routing?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Routing defines how an application responds to a client request to a particular endpoint (URI + HTTP method).</a:t>
            </a:r>
          </a:p>
          <a:p>
            <a:r>
              <a:rPr dirty="0"/>
              <a:t>Each route can have one or more handler functions.</a:t>
            </a:r>
          </a:p>
          <a:p>
            <a:r>
              <a:rPr dirty="0"/>
              <a:t>Common HTTP methods: GET, POST, PUT, DELETE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Setting Up Express.js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A51FB79-4B83-02DB-91BF-143B4B111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107058"/>
            <a:ext cx="7772400" cy="14606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4F9D42-E1CF-ABF2-6C22-27B2E4F39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334610"/>
            <a:ext cx="1936531" cy="61616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C972DD1-9BD7-8A80-46B8-8C331A269A3D}"/>
              </a:ext>
            </a:extLst>
          </p:cNvPr>
          <p:cNvSpPr txBox="1"/>
          <p:nvPr/>
        </p:nvSpPr>
        <p:spPr>
          <a:xfrm>
            <a:off x="685800" y="1811111"/>
            <a:ext cx="12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Installation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DA225B-6677-4027-329D-D89ED380912E}"/>
              </a:ext>
            </a:extLst>
          </p:cNvPr>
          <p:cNvSpPr txBox="1"/>
          <p:nvPr/>
        </p:nvSpPr>
        <p:spPr>
          <a:xfrm>
            <a:off x="685799" y="3344252"/>
            <a:ext cx="2059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Creating First server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Creating a Simple GET Route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Example:</a:t>
            </a:r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dirty="0"/>
          </a:p>
          <a:p>
            <a:r>
              <a:rPr dirty="0"/>
              <a:t>Responds with "Hello World!" when user accesses the root URL.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0A6C83-AF8D-0859-2D90-88FFC849A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013" y="2194248"/>
            <a:ext cx="4572876" cy="166893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Route with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Dynamic Routes:</a:t>
            </a:r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dirty="0"/>
          </a:p>
          <a:p>
            <a:r>
              <a:rPr dirty="0"/>
              <a:t>Parameters captured using `</a:t>
            </a:r>
            <a:r>
              <a:rPr dirty="0" err="1"/>
              <a:t>req.params</a:t>
            </a:r>
            <a:r>
              <a:rPr dirty="0"/>
              <a:t>`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95E96B-A392-6C02-C4DA-2AAE6D769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392680"/>
            <a:ext cx="7772400" cy="2072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POST Handler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Using middleware to parse JSON:</a:t>
            </a:r>
            <a:endParaRPr lang="en-US" dirty="0"/>
          </a:p>
          <a:p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D4C7E0-53A8-A080-8FD3-89B356332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356387"/>
            <a:ext cx="7772400" cy="290141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Chaining Route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Cleaner code for multiple methods:</a:t>
            </a:r>
            <a:endParaRPr lang="en-US" dirty="0"/>
          </a:p>
          <a:p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AAD7CB-B924-CCF8-7922-4B1ED4BB8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354384"/>
            <a:ext cx="7772400" cy="193902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Organizing Routes with Router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97206"/>
            <a:ext cx="8229600" cy="4525963"/>
          </a:xfrm>
        </p:spPr>
        <p:txBody>
          <a:bodyPr/>
          <a:lstStyle/>
          <a:p>
            <a:r>
              <a:rPr dirty="0"/>
              <a:t>Modular routing using `</a:t>
            </a:r>
            <a:r>
              <a:rPr dirty="0" err="1"/>
              <a:t>express.Router</a:t>
            </a:r>
            <a:r>
              <a:rPr dirty="0"/>
              <a:t>()`:</a:t>
            </a:r>
            <a:endParaRPr lang="en-US" dirty="0"/>
          </a:p>
          <a:p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9E6D1B-BA1E-60F7-F746-567CCE0A1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394212"/>
            <a:ext cx="7772400" cy="13659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214</Words>
  <Application>Microsoft Macintosh PowerPoint</Application>
  <PresentationFormat>On-screen Show (4:3)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Express.js: Creating Routes and Handlers</vt:lpstr>
      <vt:lpstr>What is Express.js?</vt:lpstr>
      <vt:lpstr>What is Routing?</vt:lpstr>
      <vt:lpstr>Setting Up Express.js</vt:lpstr>
      <vt:lpstr>Creating a Simple GET Route</vt:lpstr>
      <vt:lpstr>Route with Parameters</vt:lpstr>
      <vt:lpstr>POST Handler Example</vt:lpstr>
      <vt:lpstr>Chaining Route Methods</vt:lpstr>
      <vt:lpstr>Organizing Routes with Router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Suraj Tiwari</cp:lastModifiedBy>
  <cp:revision>3</cp:revision>
  <dcterms:created xsi:type="dcterms:W3CDTF">2013-01-27T09:14:16Z</dcterms:created>
  <dcterms:modified xsi:type="dcterms:W3CDTF">2025-06-04T15:48:57Z</dcterms:modified>
  <cp:category/>
</cp:coreProperties>
</file>