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ENTERPRICE RESOURCE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POORNA SASANK VANDANAPU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VIJAY SHANKAR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2B04-7FE9-412C-BD71-D1DA4B6F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2074-9205-44AB-B2AD-20C1CBA7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went to different types of shops and did a survey of 5mins about how they will plan their resources.</a:t>
            </a:r>
          </a:p>
          <a:p>
            <a:r>
              <a:rPr lang="en-IN" dirty="0"/>
              <a:t>We have discovered the different types of problems faced by the shopkeepers.</a:t>
            </a:r>
          </a:p>
          <a:p>
            <a:r>
              <a:rPr lang="en-IN" dirty="0"/>
              <a:t>The below problems are the commonly faced</a:t>
            </a:r>
          </a:p>
          <a:p>
            <a:r>
              <a:rPr lang="en-IN" dirty="0"/>
              <a:t>1.cannot know accurately how much did they sell and the profits made till that point of time</a:t>
            </a:r>
          </a:p>
          <a:p>
            <a:r>
              <a:rPr lang="en-IN" dirty="0"/>
              <a:t>2.old style of billing will take time and consume lot of resources.</a:t>
            </a:r>
          </a:p>
          <a:p>
            <a:r>
              <a:rPr lang="en-IN" dirty="0"/>
              <a:t>3.need to hire an accountant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61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7124-FB30-4866-B9FB-54220424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ERP??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71B4-D083-4BAC-BAF4-83068FE3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Resource Planning (ERP) software is designed to have a single unified database to manage various functions of the business. This means writing (a record) or reading (report) by all the users will be from a single database making it more powerful to render the consolidated information of various functions.</a:t>
            </a:r>
          </a:p>
          <a:p>
            <a:r>
              <a:rPr lang="en-US" dirty="0"/>
              <a:t>A business, irrespective of size, has to deal with various function like purchase management, sales management, material management, payroll etc. Having a separate system to manage each of these functions is a nightmare. Here is why Enterprise Resource Planning (ERP) software helps the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7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CA1C-8AA7-4A1A-8FEA-F6DED58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7D2C-A3CA-4D4E-A03A-B0F6B09A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Integration of different functions of business</a:t>
            </a:r>
          </a:p>
          <a:p>
            <a:r>
              <a:rPr lang="en-US" dirty="0"/>
              <a:t>Accounting and finance management</a:t>
            </a:r>
          </a:p>
          <a:p>
            <a:r>
              <a:rPr lang="en-US" dirty="0"/>
              <a:t>Purchase and sales processing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Cost control and analysis</a:t>
            </a:r>
          </a:p>
          <a:p>
            <a:r>
              <a:rPr lang="en-US" dirty="0"/>
              <a:t>Insightful reports</a:t>
            </a:r>
          </a:p>
          <a:p>
            <a:r>
              <a:rPr lang="en-US" dirty="0"/>
              <a:t>Access to data on the go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49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{981794E7-AE0A-46A0-991C-638C64F6B33C}tf78438558_win32</Template>
  <TotalTime>28</TotalTime>
  <Words>238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ENTERPRICE RESOURCE PLANNING</vt:lpstr>
      <vt:lpstr>Survey</vt:lpstr>
      <vt:lpstr>What is ERP??</vt:lpstr>
      <vt:lpstr>OUR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ENTERPRICE RESOURCE PLANNING</dc:title>
  <dc:creator>POORNA SASANK VANDANAPU</dc:creator>
  <cp:lastModifiedBy>POORNA SASANK VANDANAPU</cp:lastModifiedBy>
  <cp:revision>1</cp:revision>
  <dcterms:created xsi:type="dcterms:W3CDTF">2021-10-05T02:12:23Z</dcterms:created>
  <dcterms:modified xsi:type="dcterms:W3CDTF">2021-10-05T02:40:42Z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