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504b4925c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504b4925c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5ce9cb88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5ce9cb88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5ce9cb88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5ce9cb88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5ce9cb88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5ce9cb88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5ce9cb88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5ce9cb88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5ce9cb88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5ce9cb88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5ce9cb88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5ce9cb88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5ce9cb88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5ce9cb88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5ce9cb88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5ce9cb88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5ce9cb88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5ce9cb88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504b4925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504b4925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5ce9cb88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5ce9cb88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5ce9cb88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5ce9cb88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5ce9cb88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5ce9cb88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504b4925c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504b4925c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504b4925c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504b4925c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504b4925c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504b4925c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504b4925c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504b4925c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504b4925c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504b4925c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504b4925c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504b4925c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5ce9cb8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5ce9cb8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17400" y="1750950"/>
            <a:ext cx="6109200" cy="8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CS203 - PROJECT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TIC TAC TOE GAME IMPLEMENTATION USING VERILOG</a:t>
            </a:r>
            <a:endParaRPr sz="23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089925" y="3538525"/>
            <a:ext cx="3672600" cy="1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FF"/>
                </a:solidFill>
              </a:rPr>
              <a:t>PROJECT BY:</a:t>
            </a:r>
            <a:endParaRPr sz="17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AA84F"/>
                </a:solidFill>
              </a:rPr>
              <a:t>Tanish Goyal </a:t>
            </a:r>
            <a:r>
              <a:rPr lang="en" sz="1700"/>
              <a:t>(2020CSB1133)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AA84F"/>
                </a:solidFill>
              </a:rPr>
              <a:t>Vijay Dwivedi</a:t>
            </a:r>
            <a:r>
              <a:rPr lang="en" sz="1700"/>
              <a:t> (2020CSB1140)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84075" y="543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 Module Position</a:t>
            </a:r>
            <a:endParaRPr sz="2400"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884075" y="1201075"/>
            <a:ext cx="54612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This module is used to store the positions of player and computer (2</a:t>
            </a:r>
            <a:r>
              <a:rPr baseline="30000" lang="en" sz="1100"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player).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125"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075" y="1655575"/>
            <a:ext cx="6669758" cy="3183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2"/>
          <p:cNvCxnSpPr/>
          <p:nvPr/>
        </p:nvCxnSpPr>
        <p:spPr>
          <a:xfrm flipH="1" rot="10800000">
            <a:off x="4757100" y="2729500"/>
            <a:ext cx="1414500" cy="12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2"/>
          <p:cNvCxnSpPr/>
          <p:nvPr/>
        </p:nvCxnSpPr>
        <p:spPr>
          <a:xfrm flipH="1" rot="10800000">
            <a:off x="4757100" y="4555300"/>
            <a:ext cx="1414500" cy="12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2"/>
          <p:cNvCxnSpPr/>
          <p:nvPr/>
        </p:nvCxnSpPr>
        <p:spPr>
          <a:xfrm rot="10800000">
            <a:off x="6177750" y="2690925"/>
            <a:ext cx="32400" cy="1915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2"/>
          <p:cNvSpPr txBox="1"/>
          <p:nvPr/>
        </p:nvSpPr>
        <p:spPr>
          <a:xfrm>
            <a:off x="7656750" y="3063650"/>
            <a:ext cx="122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Implemented this for all the 9 positions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22"/>
          <p:cNvCxnSpPr/>
          <p:nvPr/>
        </p:nvCxnSpPr>
        <p:spPr>
          <a:xfrm flipH="1" rot="10800000">
            <a:off x="6396700" y="3468500"/>
            <a:ext cx="1292400" cy="21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884075" y="543400"/>
            <a:ext cx="4773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</a:t>
            </a:r>
            <a:r>
              <a:rPr lang="en" sz="2400"/>
              <a:t>. Module FSM</a:t>
            </a:r>
            <a:endParaRPr sz="2400"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935500" y="1098200"/>
            <a:ext cx="54612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We have implemented state machine in this module.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This is the main module which is used to control the overall gameplay.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125"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500" y="1970600"/>
            <a:ext cx="7375751" cy="18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 txBox="1"/>
          <p:nvPr/>
        </p:nvSpPr>
        <p:spPr>
          <a:xfrm>
            <a:off x="869200" y="3989525"/>
            <a:ext cx="559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Parameter represents constant and are often used to define variable width and delay value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884075" y="543400"/>
            <a:ext cx="4773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3. Module FSM</a:t>
            </a:r>
            <a:endParaRPr sz="2400"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935500" y="1098200"/>
            <a:ext cx="54612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We have implemented state machine in this module.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This is the main module which is used to control the overall gameplay.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125"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575" y="2168000"/>
            <a:ext cx="3402425" cy="22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6850" y="1962125"/>
            <a:ext cx="2748525" cy="26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884075" y="543400"/>
            <a:ext cx="4773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3. Module FSM</a:t>
            </a:r>
            <a:endParaRPr sz="2400"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935500" y="1098200"/>
            <a:ext cx="54612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We have implemented state machine in this module.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This is the main module which is used to control the overall gameplay.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125"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950" y="2225088"/>
            <a:ext cx="3701726" cy="21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825" y="2225100"/>
            <a:ext cx="3038651" cy="21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884075" y="543400"/>
            <a:ext cx="4773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</a:t>
            </a:r>
            <a:r>
              <a:rPr lang="en" sz="2400"/>
              <a:t>. Module Finish</a:t>
            </a:r>
            <a:endParaRPr sz="2400"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884075" y="1091775"/>
            <a:ext cx="53712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module is used to detect if all 9 positions are filled and no one won the game.</a:t>
            </a:r>
            <a:endParaRPr sz="1125"/>
          </a:p>
        </p:txBody>
      </p:sp>
      <p:pic>
        <p:nvPicPr>
          <p:cNvPr id="230" name="Google Shape;230;p26"/>
          <p:cNvPicPr preferRelativeResize="0"/>
          <p:nvPr/>
        </p:nvPicPr>
        <p:blipFill rotWithShape="1">
          <a:blip r:embed="rId3">
            <a:alphaModFix/>
          </a:blip>
          <a:srcRect b="0" l="0" r="31595" t="0"/>
          <a:stretch/>
        </p:blipFill>
        <p:spPr>
          <a:xfrm>
            <a:off x="884075" y="1589550"/>
            <a:ext cx="4850301" cy="30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 txBox="1"/>
          <p:nvPr/>
        </p:nvSpPr>
        <p:spPr>
          <a:xfrm>
            <a:off x="5882250" y="1964275"/>
            <a:ext cx="26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f(i) = 1 → i th position is filled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5882250" y="2440025"/>
            <a:ext cx="25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When all 9 positions are filled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p26"/>
          <p:cNvCxnSpPr>
            <a:stCxn id="232" idx="2"/>
          </p:cNvCxnSpPr>
          <p:nvPr/>
        </p:nvCxnSpPr>
        <p:spPr>
          <a:xfrm>
            <a:off x="7139250" y="2840225"/>
            <a:ext cx="13800" cy="7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6"/>
          <p:cNvSpPr txBox="1"/>
          <p:nvPr/>
        </p:nvSpPr>
        <p:spPr>
          <a:xfrm>
            <a:off x="6713550" y="3635825"/>
            <a:ext cx="8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Filled = 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884075" y="543400"/>
            <a:ext cx="4773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</a:t>
            </a:r>
            <a:r>
              <a:rPr lang="en" sz="2400"/>
              <a:t>. Module Re_block</a:t>
            </a:r>
            <a:endParaRPr sz="2400"/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884075" y="1014600"/>
            <a:ext cx="61362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module is used to check whether the player or computer played a wrong move or not.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1" name="Google Shape;2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075" y="1364500"/>
            <a:ext cx="4258800" cy="35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 txBox="1"/>
          <p:nvPr/>
        </p:nvSpPr>
        <p:spPr>
          <a:xfrm>
            <a:off x="5271450" y="1364500"/>
            <a:ext cx="15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for(i&gt;=1 &amp;&amp; i&lt;=9)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5271450" y="1764700"/>
            <a:ext cx="370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rb(i) = 1 → rb22 = 1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Implies Player played a wrong move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5271450" y="2474875"/>
            <a:ext cx="16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for(i&gt;=11 &amp;&amp; i&lt;=19)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5271450" y="2944000"/>
            <a:ext cx="370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rb(i) = 1 → rb21 = 1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Implies computer played a wrong move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884075" y="543400"/>
            <a:ext cx="4773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6</a:t>
            </a:r>
            <a:r>
              <a:rPr lang="en" sz="2400"/>
              <a:t>. Module Pos_decode</a:t>
            </a:r>
            <a:endParaRPr sz="2400"/>
          </a:p>
        </p:txBody>
      </p:sp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884075" y="1033925"/>
            <a:ext cx="62391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decodes the position of player and computer at all points in a game.it is 4 to 16 bit decoder.</a:t>
            </a:r>
            <a:endParaRPr sz="1125"/>
          </a:p>
        </p:txBody>
      </p:sp>
      <p:pic>
        <p:nvPicPr>
          <p:cNvPr id="252" name="Google Shape;252;p28"/>
          <p:cNvPicPr preferRelativeResize="0"/>
          <p:nvPr/>
        </p:nvPicPr>
        <p:blipFill rotWithShape="1">
          <a:blip r:embed="rId3">
            <a:alphaModFix/>
          </a:blip>
          <a:srcRect b="8845" l="0" r="0" t="13898"/>
          <a:stretch/>
        </p:blipFill>
        <p:spPr>
          <a:xfrm>
            <a:off x="884075" y="1449900"/>
            <a:ext cx="4549026" cy="336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884075" y="543400"/>
            <a:ext cx="4773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7</a:t>
            </a:r>
            <a:r>
              <a:rPr lang="en" sz="2400"/>
              <a:t>. Module Who_wins3</a:t>
            </a:r>
            <a:endParaRPr sz="2400"/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884075" y="1033925"/>
            <a:ext cx="6907800" cy="3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module, we check if 3 positions (of a side or diagonal) is filled first by the same player.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Winner is the winner of game.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075" y="1495025"/>
            <a:ext cx="6674974" cy="32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884075" y="543400"/>
            <a:ext cx="4773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</a:t>
            </a:r>
            <a:r>
              <a:rPr lang="en" sz="2400"/>
              <a:t>. Module Who_wins</a:t>
            </a:r>
            <a:endParaRPr sz="2400"/>
          </a:p>
        </p:txBody>
      </p:sp>
      <p:sp>
        <p:nvSpPr>
          <p:cNvPr id="265" name="Google Shape;265;p30"/>
          <p:cNvSpPr txBox="1"/>
          <p:nvPr>
            <p:ph idx="1" type="body"/>
          </p:nvPr>
        </p:nvSpPr>
        <p:spPr>
          <a:xfrm>
            <a:off x="884075" y="1001775"/>
            <a:ext cx="77049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module checks the three rows, three columns and two diagonals are filled by the same player. It does so by repeatedly calling “who_wins3”. It keeps a check if any of them has won the match or not.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6" name="Google Shape;2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075" y="1672925"/>
            <a:ext cx="5944424" cy="31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3401100" y="2237400"/>
            <a:ext cx="2341800" cy="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RESULTS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/>
          <p:nvPr/>
        </p:nvSpPr>
        <p:spPr>
          <a:xfrm>
            <a:off x="3734850" y="2028550"/>
            <a:ext cx="2070300" cy="90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type="title"/>
          </p:nvPr>
        </p:nvSpPr>
        <p:spPr>
          <a:xfrm>
            <a:off x="1297500" y="393750"/>
            <a:ext cx="3375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1297500" y="1098225"/>
            <a:ext cx="51120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implemented Tic Tac Toe in verilog using various modules.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have used computer as the 2nd player in the game.</a:t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970625"/>
            <a:ext cx="2148699" cy="110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5700" y="2125801"/>
            <a:ext cx="1846500" cy="7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 txBox="1"/>
          <p:nvPr/>
        </p:nvSpPr>
        <p:spPr>
          <a:xfrm>
            <a:off x="6685900" y="2154763"/>
            <a:ext cx="207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player or computer wins the game if 3 similar X/0 are put in the following rows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14"/>
          <p:cNvCxnSpPr/>
          <p:nvPr/>
        </p:nvCxnSpPr>
        <p:spPr>
          <a:xfrm flipH="1" rot="10800000">
            <a:off x="5805100" y="2497875"/>
            <a:ext cx="777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1" name="Google Shape;14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3352350"/>
            <a:ext cx="3646725" cy="9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612550" y="142600"/>
            <a:ext cx="17190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Test_Bench</a:t>
            </a:r>
            <a:endParaRPr sz="2300"/>
          </a:p>
        </p:txBody>
      </p:sp>
      <p:pic>
        <p:nvPicPr>
          <p:cNvPr id="277" name="Google Shape;277;p32"/>
          <p:cNvPicPr preferRelativeResize="0"/>
          <p:nvPr/>
        </p:nvPicPr>
        <p:blipFill rotWithShape="1">
          <a:blip r:embed="rId3">
            <a:alphaModFix/>
          </a:blip>
          <a:srcRect b="0" l="0" r="61616" t="0"/>
          <a:stretch/>
        </p:blipFill>
        <p:spPr>
          <a:xfrm>
            <a:off x="684563" y="574300"/>
            <a:ext cx="1574975" cy="435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2"/>
          <p:cNvSpPr/>
          <p:nvPr/>
        </p:nvSpPr>
        <p:spPr>
          <a:xfrm>
            <a:off x="1335700" y="851969"/>
            <a:ext cx="810050" cy="700225"/>
          </a:xfrm>
          <a:custGeom>
            <a:rect b="b" l="l" r="r" t="t"/>
            <a:pathLst>
              <a:path extrusionOk="0" h="28009" w="32402">
                <a:moveTo>
                  <a:pt x="1949" y="864"/>
                </a:moveTo>
                <a:cubicBezTo>
                  <a:pt x="6311" y="1096"/>
                  <a:pt x="23525" y="-1874"/>
                  <a:pt x="28119" y="2256"/>
                </a:cubicBezTo>
                <a:cubicBezTo>
                  <a:pt x="32713" y="6386"/>
                  <a:pt x="34198" y="21466"/>
                  <a:pt x="29511" y="25642"/>
                </a:cubicBezTo>
                <a:cubicBezTo>
                  <a:pt x="24825" y="29818"/>
                  <a:pt x="4919" y="27035"/>
                  <a:pt x="0" y="27313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Google Shape;279;p32"/>
          <p:cNvSpPr/>
          <p:nvPr/>
        </p:nvSpPr>
        <p:spPr>
          <a:xfrm>
            <a:off x="1335700" y="1595969"/>
            <a:ext cx="810050" cy="700225"/>
          </a:xfrm>
          <a:custGeom>
            <a:rect b="b" l="l" r="r" t="t"/>
            <a:pathLst>
              <a:path extrusionOk="0" h="28009" w="32402">
                <a:moveTo>
                  <a:pt x="1949" y="864"/>
                </a:moveTo>
                <a:cubicBezTo>
                  <a:pt x="6311" y="1096"/>
                  <a:pt x="23525" y="-1874"/>
                  <a:pt x="28119" y="2256"/>
                </a:cubicBezTo>
                <a:cubicBezTo>
                  <a:pt x="32713" y="6386"/>
                  <a:pt x="34198" y="21466"/>
                  <a:pt x="29511" y="25642"/>
                </a:cubicBezTo>
                <a:cubicBezTo>
                  <a:pt x="24825" y="29818"/>
                  <a:pt x="4919" y="27035"/>
                  <a:pt x="0" y="27313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Google Shape;280;p32"/>
          <p:cNvSpPr/>
          <p:nvPr/>
        </p:nvSpPr>
        <p:spPr>
          <a:xfrm>
            <a:off x="1306425" y="2403657"/>
            <a:ext cx="810050" cy="700225"/>
          </a:xfrm>
          <a:custGeom>
            <a:rect b="b" l="l" r="r" t="t"/>
            <a:pathLst>
              <a:path extrusionOk="0" h="28009" w="32402">
                <a:moveTo>
                  <a:pt x="1949" y="864"/>
                </a:moveTo>
                <a:cubicBezTo>
                  <a:pt x="6311" y="1096"/>
                  <a:pt x="23525" y="-1874"/>
                  <a:pt x="28119" y="2256"/>
                </a:cubicBezTo>
                <a:cubicBezTo>
                  <a:pt x="32713" y="6386"/>
                  <a:pt x="34198" y="21466"/>
                  <a:pt x="29511" y="25642"/>
                </a:cubicBezTo>
                <a:cubicBezTo>
                  <a:pt x="24825" y="29818"/>
                  <a:pt x="4919" y="27035"/>
                  <a:pt x="0" y="27313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1" name="Google Shape;281;p32"/>
          <p:cNvSpPr/>
          <p:nvPr/>
        </p:nvSpPr>
        <p:spPr>
          <a:xfrm>
            <a:off x="1335700" y="3181444"/>
            <a:ext cx="810050" cy="700225"/>
          </a:xfrm>
          <a:custGeom>
            <a:rect b="b" l="l" r="r" t="t"/>
            <a:pathLst>
              <a:path extrusionOk="0" h="28009" w="32402">
                <a:moveTo>
                  <a:pt x="1949" y="864"/>
                </a:moveTo>
                <a:cubicBezTo>
                  <a:pt x="6311" y="1096"/>
                  <a:pt x="23525" y="-1874"/>
                  <a:pt x="28119" y="2256"/>
                </a:cubicBezTo>
                <a:cubicBezTo>
                  <a:pt x="32713" y="6386"/>
                  <a:pt x="34198" y="21466"/>
                  <a:pt x="29511" y="25642"/>
                </a:cubicBezTo>
                <a:cubicBezTo>
                  <a:pt x="24825" y="29818"/>
                  <a:pt x="4919" y="27035"/>
                  <a:pt x="0" y="27313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82" name="Google Shape;282;p32"/>
          <p:cNvCxnSpPr/>
          <p:nvPr/>
        </p:nvCxnSpPr>
        <p:spPr>
          <a:xfrm>
            <a:off x="2150025" y="1193750"/>
            <a:ext cx="1078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32"/>
          <p:cNvCxnSpPr/>
          <p:nvPr/>
        </p:nvCxnSpPr>
        <p:spPr>
          <a:xfrm>
            <a:off x="2150025" y="1946088"/>
            <a:ext cx="1078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32"/>
          <p:cNvCxnSpPr/>
          <p:nvPr/>
        </p:nvCxnSpPr>
        <p:spPr>
          <a:xfrm>
            <a:off x="2150025" y="2753763"/>
            <a:ext cx="1078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32"/>
          <p:cNvCxnSpPr/>
          <p:nvPr/>
        </p:nvCxnSpPr>
        <p:spPr>
          <a:xfrm>
            <a:off x="2150025" y="3531563"/>
            <a:ext cx="1078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32"/>
          <p:cNvSpPr txBox="1"/>
          <p:nvPr/>
        </p:nvSpPr>
        <p:spPr>
          <a:xfrm>
            <a:off x="3298425" y="1638288"/>
            <a:ext cx="132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Player → 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Computer → 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025" y="1481751"/>
            <a:ext cx="860475" cy="9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2"/>
          <p:cNvSpPr txBox="1"/>
          <p:nvPr/>
        </p:nvSpPr>
        <p:spPr>
          <a:xfrm>
            <a:off x="3298425" y="2445975"/>
            <a:ext cx="132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Player → 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Computer → 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2"/>
          <p:cNvSpPr txBox="1"/>
          <p:nvPr/>
        </p:nvSpPr>
        <p:spPr>
          <a:xfrm>
            <a:off x="3298425" y="3223775"/>
            <a:ext cx="132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Player → 9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Computer → 6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9725" y="2261788"/>
            <a:ext cx="954323" cy="9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4050" y="3078100"/>
            <a:ext cx="954325" cy="906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2"/>
          <p:cNvSpPr txBox="1"/>
          <p:nvPr/>
        </p:nvSpPr>
        <p:spPr>
          <a:xfrm>
            <a:off x="3365625" y="1001988"/>
            <a:ext cx="118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Game starts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title"/>
          </p:nvPr>
        </p:nvSpPr>
        <p:spPr>
          <a:xfrm>
            <a:off x="1700375" y="261750"/>
            <a:ext cx="18423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EP_Wave</a:t>
            </a:r>
            <a:endParaRPr/>
          </a:p>
        </p:txBody>
      </p:sp>
      <p:pic>
        <p:nvPicPr>
          <p:cNvPr id="298" name="Google Shape;2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00" y="809900"/>
            <a:ext cx="4493459" cy="40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3"/>
          <p:cNvSpPr/>
          <p:nvPr/>
        </p:nvSpPr>
        <p:spPr>
          <a:xfrm>
            <a:off x="4628575" y="909488"/>
            <a:ext cx="2250875" cy="1741775"/>
          </a:xfrm>
          <a:custGeom>
            <a:rect b="b" l="l" r="r" t="t"/>
            <a:pathLst>
              <a:path extrusionOk="0" h="69671" w="90035">
                <a:moveTo>
                  <a:pt x="0" y="65800"/>
                </a:moveTo>
                <a:cubicBezTo>
                  <a:pt x="4819" y="65800"/>
                  <a:pt x="23679" y="74419"/>
                  <a:pt x="28915" y="65800"/>
                </a:cubicBezTo>
                <a:cubicBezTo>
                  <a:pt x="34151" y="57181"/>
                  <a:pt x="22706" y="24698"/>
                  <a:pt x="31417" y="14087"/>
                </a:cubicBezTo>
                <a:cubicBezTo>
                  <a:pt x="40129" y="3476"/>
                  <a:pt x="72334" y="4264"/>
                  <a:pt x="81184" y="2132"/>
                </a:cubicBezTo>
                <a:cubicBezTo>
                  <a:pt x="90035" y="1"/>
                  <a:pt x="83964" y="1437"/>
                  <a:pt x="84520" y="129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0" name="Google Shape;300;p33"/>
          <p:cNvSpPr/>
          <p:nvPr/>
        </p:nvSpPr>
        <p:spPr>
          <a:xfrm>
            <a:off x="4649425" y="1053125"/>
            <a:ext cx="2203350" cy="2163475"/>
          </a:xfrm>
          <a:custGeom>
            <a:rect b="b" l="l" r="r" t="t"/>
            <a:pathLst>
              <a:path extrusionOk="0" h="86539" w="88134">
                <a:moveTo>
                  <a:pt x="0" y="83408"/>
                </a:moveTo>
                <a:cubicBezTo>
                  <a:pt x="5514" y="83454"/>
                  <a:pt x="25393" y="90173"/>
                  <a:pt x="33085" y="83686"/>
                </a:cubicBezTo>
                <a:cubicBezTo>
                  <a:pt x="40777" y="77199"/>
                  <a:pt x="36977" y="58432"/>
                  <a:pt x="46152" y="44484"/>
                </a:cubicBezTo>
                <a:cubicBezTo>
                  <a:pt x="55327" y="30536"/>
                  <a:pt x="81137" y="7414"/>
                  <a:pt x="8813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Google Shape;301;p33"/>
          <p:cNvSpPr/>
          <p:nvPr/>
        </p:nvSpPr>
        <p:spPr>
          <a:xfrm>
            <a:off x="4741400" y="2036784"/>
            <a:ext cx="2305225" cy="1554450"/>
          </a:xfrm>
          <a:custGeom>
            <a:rect b="b" l="l" r="r" t="t"/>
            <a:pathLst>
              <a:path extrusionOk="0" h="62178" w="92209">
                <a:moveTo>
                  <a:pt x="0" y="53524"/>
                </a:moveTo>
                <a:cubicBezTo>
                  <a:pt x="8630" y="54539"/>
                  <a:pt x="38813" y="67462"/>
                  <a:pt x="51781" y="59616"/>
                </a:cubicBezTo>
                <a:cubicBezTo>
                  <a:pt x="64749" y="51770"/>
                  <a:pt x="71072" y="16326"/>
                  <a:pt x="77810" y="6450"/>
                </a:cubicBezTo>
                <a:cubicBezTo>
                  <a:pt x="84548" y="-3426"/>
                  <a:pt x="89809" y="1373"/>
                  <a:pt x="92209" y="35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2" name="Google Shape;302;p33"/>
          <p:cNvSpPr/>
          <p:nvPr/>
        </p:nvSpPr>
        <p:spPr>
          <a:xfrm>
            <a:off x="4789850" y="2391850"/>
            <a:ext cx="2339850" cy="1606050"/>
          </a:xfrm>
          <a:custGeom>
            <a:rect b="b" l="l" r="r" t="t"/>
            <a:pathLst>
              <a:path extrusionOk="0" h="64242" w="93594">
                <a:moveTo>
                  <a:pt x="0" y="64242"/>
                </a:moveTo>
                <a:cubicBezTo>
                  <a:pt x="8815" y="62858"/>
                  <a:pt x="40428" y="62212"/>
                  <a:pt x="52889" y="55935"/>
                </a:cubicBezTo>
                <a:cubicBezTo>
                  <a:pt x="65350" y="49659"/>
                  <a:pt x="67980" y="35906"/>
                  <a:pt x="74764" y="26583"/>
                </a:cubicBezTo>
                <a:cubicBezTo>
                  <a:pt x="81548" y="17261"/>
                  <a:pt x="90456" y="4431"/>
                  <a:pt x="9359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3" name="Google Shape;303;p33"/>
          <p:cNvSpPr/>
          <p:nvPr/>
        </p:nvSpPr>
        <p:spPr>
          <a:xfrm>
            <a:off x="4616775" y="4184825"/>
            <a:ext cx="1841425" cy="13825"/>
          </a:xfrm>
          <a:custGeom>
            <a:rect b="b" l="l" r="r" t="t"/>
            <a:pathLst>
              <a:path extrusionOk="0" h="553" w="73657">
                <a:moveTo>
                  <a:pt x="0" y="553"/>
                </a:moveTo>
                <a:cubicBezTo>
                  <a:pt x="12276" y="461"/>
                  <a:pt x="61381" y="92"/>
                  <a:pt x="7365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4" name="Google Shape;304;p33"/>
          <p:cNvSpPr/>
          <p:nvPr/>
        </p:nvSpPr>
        <p:spPr>
          <a:xfrm>
            <a:off x="4630625" y="4344025"/>
            <a:ext cx="2014475" cy="281325"/>
          </a:xfrm>
          <a:custGeom>
            <a:rect b="b" l="l" r="r" t="t"/>
            <a:pathLst>
              <a:path extrusionOk="0" h="11253" w="80579">
                <a:moveTo>
                  <a:pt x="0" y="9138"/>
                </a:moveTo>
                <a:cubicBezTo>
                  <a:pt x="10522" y="9415"/>
                  <a:pt x="49704" y="12323"/>
                  <a:pt x="63134" y="10800"/>
                </a:cubicBezTo>
                <a:cubicBezTo>
                  <a:pt x="76564" y="9277"/>
                  <a:pt x="77672" y="1800"/>
                  <a:pt x="8057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305" name="Google Shape;3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6625" y="446151"/>
            <a:ext cx="860475" cy="9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5375" y="1642888"/>
            <a:ext cx="954323" cy="9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2775" y="3591225"/>
            <a:ext cx="954325" cy="906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 txBox="1"/>
          <p:nvPr>
            <p:ph type="title"/>
          </p:nvPr>
        </p:nvSpPr>
        <p:spPr>
          <a:xfrm>
            <a:off x="1008900" y="1828800"/>
            <a:ext cx="71262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WE THANK NEERAJ SIR FOR GIVING US THIS OPPORTUNITY TO WORK AND COLLABORATE ON PROJECT.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2263650" y="2237400"/>
            <a:ext cx="4616700" cy="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DESIGN &amp; FEATURES</a:t>
            </a:r>
            <a:endParaRPr sz="3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3750450" y="389100"/>
            <a:ext cx="16431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STATES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619500" y="1987000"/>
            <a:ext cx="7905000" cy="19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 state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 state comes when player is waiting for the computer or computer is waiting for the player to play.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 state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 state comes when there is player’s turns to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state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state come when there is computer’s turn to play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state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state come when the game is finished (one of the 2 player won the match or all spaces of the tic tac toe are filled and no spaces are left to play)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619500" y="1335725"/>
            <a:ext cx="4821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There are 4 states in our project which are as follows 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3364950" y="200350"/>
            <a:ext cx="2414100" cy="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819150" y="724475"/>
            <a:ext cx="7505700" cy="43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 → Stay in the rest state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 = 1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switches controller to the player state and player’s turn comes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 → Game starts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 = 1 → It resets the game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 → player to play (player’s turn)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 → computer to play (computer’s turn)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stay in the computer state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 = 1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to the Rest state and computer’s turn comes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Wrong_move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 → Player’s state will switch to the Computer’s state (if game is in player state).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Wrong_move = 1 → It means the player or computer played a wrong move which is not valid in the game this will switch to the rest state once again.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Filled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tic tac toe have enough space to play the next chance.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Filled = 1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tic tac toe does not have enough space to play (all the 9 spaces are filled and no one won the game)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one won the game till now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 = 1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one player won the game and game is over and the game resets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3435438" y="97925"/>
            <a:ext cx="22731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State Diagram</a:t>
            </a:r>
            <a:endParaRPr sz="2500"/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175" y="558950"/>
            <a:ext cx="5594126" cy="43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/>
          <p:nvPr/>
        </p:nvSpPr>
        <p:spPr>
          <a:xfrm>
            <a:off x="6065050" y="4146950"/>
            <a:ext cx="1007100" cy="214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6054325" y="4136225"/>
            <a:ext cx="64200" cy="2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3379950" y="2237400"/>
            <a:ext cx="2384100" cy="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MODULES</a:t>
            </a:r>
            <a:endParaRPr sz="3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98875" y="528750"/>
            <a:ext cx="38391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Module Tic_Tac_Toe</a:t>
            </a:r>
            <a:endParaRPr sz="2400"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98875" y="1089000"/>
            <a:ext cx="67809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It’s the main module that uses all the submodules made in the code. The use of various submodules is ordered.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875" y="1919400"/>
            <a:ext cx="7121324" cy="27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98875" y="528750"/>
            <a:ext cx="38391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Module Tic_Tac_Toe</a:t>
            </a:r>
            <a:endParaRPr sz="2400"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898875" y="1089000"/>
            <a:ext cx="67809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It’s the main module that uses all the submodules made in the code. The use of various submodules is ordered.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875" y="1919400"/>
            <a:ext cx="7121324" cy="275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875" y="1874400"/>
            <a:ext cx="7121324" cy="28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