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058400" cy="1828800"/>
          </a:xfrm>
        </p:spPr>
        <p:txBody>
          <a:bodyPr/>
          <a:lstStyle/>
          <a:p>
            <a:r>
              <a:t>Consensus HLA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8229600" cy="1828800"/>
          </a:xfrm>
        </p:spPr>
        <p:txBody>
          <a:bodyPr/>
          <a:lstStyle/>
          <a:p>
            <a:r>
              <a:t>Sample01-ConsensusHLA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Class II consensus HLA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406400">
                <a:tc>
                  <a:txBody>
                    <a:bodyPr/>
                    <a:lstStyle/>
                    <a:p>
                      <a:r>
                        <a:t>Athlates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Seq2HLA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DRA*01:02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DRB1*14:04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Class II consensus HLA</a:t>
            </a:r>
          </a:p>
        </p:txBody>
      </p:sp>
      <p:pic>
        <p:nvPicPr>
          <p:cNvPr id="5" name="Picture 4" descr="Sample01-ConsensusHLA-HLAMiner-seq2HLA-Athlates-ConsensusHLA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943600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172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Class II consensus HLA: [DPB1*04:09, DRB1*05:01, DQA1*07:02, DRA*01:01, DPA1*11:04, DQB1*05:08]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Athlates Class I</a:t>
            </a:r>
          </a:p>
        </p:txBody>
      </p:sp>
      <p:pic>
        <p:nvPicPr>
          <p:cNvPr id="5" name="Picture 4" descr="Sample01-ConsensusHLA-Athlates-Class-I-DNA-Normal-DNA-Tumor-RNA-Tum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5943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391885">
                <a:tc>
                  <a:txBody>
                    <a:bodyPr/>
                    <a:lstStyle/>
                    <a:p>
                      <a:r>
                        <a:t>DNA-Normal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Polysolver Class I</a:t>
            </a:r>
          </a:p>
        </p:txBody>
      </p:sp>
      <p:pic>
        <p:nvPicPr>
          <p:cNvPr id="5" name="Picture 4" descr="Sample01-ConsensusHLA-Polysolver-DNA-Normal-DNA-Tumor-RNA-Tum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5943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391885">
                <a:tc>
                  <a:txBody>
                    <a:bodyPr/>
                    <a:lstStyle/>
                    <a:p>
                      <a:r>
                        <a:t>DNA-Normal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HLA-B*08:12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Optitype Class I</a:t>
            </a:r>
          </a:p>
        </p:txBody>
      </p:sp>
      <p:pic>
        <p:nvPicPr>
          <p:cNvPr id="5" name="Picture 4" descr="Sample01-ConsensusHLA-Optitype-DNA-Normal-DNA-Tumor-RNA-Tum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5943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391885">
                <a:tc>
                  <a:txBody>
                    <a:bodyPr/>
                    <a:lstStyle/>
                    <a:p>
                      <a:r>
                        <a:t>DNA-Normal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Seq2HLA Class I</a:t>
            </a:r>
          </a:p>
        </p:txBody>
      </p:sp>
      <p:pic>
        <p:nvPicPr>
          <p:cNvPr id="5" name="Picture 4" descr="Sample01-ConsensusHLA-Seq2HLA-Class-I-DNA-Normal-DNA-Tumor-RNA-Tum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5943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391885">
                <a:tc>
                  <a:txBody>
                    <a:bodyPr/>
                    <a:lstStyle/>
                    <a:p>
                      <a:r>
                        <a:t>DNA-Normal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HLA-A*26:45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HLA-C*03:04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HLA-C*03:04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Athlates Class II</a:t>
            </a:r>
          </a:p>
        </p:txBody>
      </p:sp>
      <p:pic>
        <p:nvPicPr>
          <p:cNvPr id="5" name="Picture 4" descr="Sample01-ConsensusHLA-Athlates-Class-II-DNA-Normal-DNA-Tumor-RNA-Tum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5943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422030">
                <a:tc>
                  <a:txBody>
                    <a:bodyPr/>
                    <a:lstStyle/>
                    <a:p>
                      <a:r>
                        <a:t>DNA-Normal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DRA*01:02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DQB1*03:02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DRB1*14:04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DRA*01:02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40">
                <a:tc>
                  <a:txBody>
                    <a:bodyPr/>
                    <a:lstStyle/>
                    <a:p>
                      <a:r>
                        <a:t>DRB1*14:04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DRB1*14:04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Seq2HLA Class II</a:t>
            </a:r>
          </a:p>
        </p:txBody>
      </p:sp>
      <p:pic>
        <p:nvPicPr>
          <p:cNvPr id="5" name="Picture 4" descr="Sample01-ConsensusHLA-Seq2HLA-Class-II-DNA-Normal-DNA-Tumor-RNA-Tum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5943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422030">
                <a:tc>
                  <a:txBody>
                    <a:bodyPr/>
                    <a:lstStyle/>
                    <a:p>
                      <a:r>
                        <a:t>DNA-Normal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RNA-Tumor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DPA1*11:04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DPB1*384:01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DQA1*03:02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DQA1*07:02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DQB1*05:08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DRA*01:02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30">
                <a:tc>
                  <a:txBody>
                    <a:bodyPr/>
                    <a:lstStyle/>
                    <a:p>
                      <a:r>
                        <a:t>DRB1*14:04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DRB1*04:04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22040">
                <a:tc>
                  <a:txBody>
                    <a:bodyPr/>
                    <a:lstStyle/>
                    <a:p>
                      <a:r>
                        <a:t>DRB1*15:01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DRB1*16:01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DRB1*05:01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Class I consensus HLA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t>Athlates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Seq2HLA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Consensus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HLA-A*12:11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HLA-B*05:12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HLA-C*03:04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HLA-C*17:07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HLA-B*15:11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914400"/>
          </a:xfrm>
        </p:spPr>
        <p:txBody>
          <a:bodyPr/>
          <a:lstStyle/>
          <a:p>
            <a:r>
              <a:t>Sample01-ConsensusHLA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04/06/2023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Class I consensus HLA</a:t>
            </a:r>
          </a:p>
        </p:txBody>
      </p:sp>
      <p:pic>
        <p:nvPicPr>
          <p:cNvPr id="5" name="Picture 4" descr="Sample01-ConsensusHLA-HLAMiner-seq2HLA-Polysolver-Optitype-Athlates-ConsensusHLA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943600" cy="5943600"/>
          </a:xfrm>
          <a:prstGeom prst="rect">
            <a:avLst/>
          </a:prstGeom>
        </p:spPr>
      </p:pic>
      <p:pic>
        <p:nvPicPr>
          <p:cNvPr id="6" name="Picture 5" descr="Sample01-ConsensusHLA-seq2HLA-Polysolver-Optitype-Athlates-ConsensusHLA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14400"/>
            <a:ext cx="5943600" cy="594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172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Class I consensus HLA: [HLA-A*12:11, HLA-B*05:12, HLA-C*03:13, HLA-C*17:07, HLA-B*15:11]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