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6" r:id="rId13"/>
    <p:sldId id="272" r:id="rId14"/>
    <p:sldId id="267" r:id="rId15"/>
    <p:sldId id="268" r:id="rId16"/>
    <p:sldId id="273" r:id="rId17"/>
    <p:sldId id="269" r:id="rId18"/>
    <p:sldId id="276" r:id="rId19"/>
    <p:sldId id="274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89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97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7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29B2-F54C-48D2-8C89-506868CF31C3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02E3BDF-B7AB-4B42-A870-53BDB37E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369" y="1227081"/>
            <a:ext cx="4790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Tally</a:t>
            </a:r>
          </a:p>
          <a:p>
            <a:pPr algn="ctr"/>
            <a:r>
              <a:rPr lang="en-US" sz="6000" b="1" i="1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Presented </a:t>
            </a:r>
          </a:p>
          <a:p>
            <a:pPr algn="ctr"/>
            <a:r>
              <a:rPr lang="en-US" sz="6000" b="1" i="1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By</a:t>
            </a:r>
          </a:p>
          <a:p>
            <a:pPr algn="ctr"/>
            <a:r>
              <a:rPr lang="en-US" sz="6000" b="1" i="1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Srinivasan</a:t>
            </a:r>
          </a:p>
        </p:txBody>
      </p:sp>
    </p:spTree>
    <p:extLst>
      <p:ext uri="{BB962C8B-B14F-4D97-AF65-F5344CB8AC3E}">
        <p14:creationId xmlns:p14="http://schemas.microsoft.com/office/powerpoint/2010/main" val="1176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9750" y="462498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7.Purchase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return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4" y="1545464"/>
            <a:ext cx="10672332" cy="3950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540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376" y="359466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8.JV ( journal entry)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 b="8404"/>
          <a:stretch/>
        </p:blipFill>
        <p:spPr>
          <a:xfrm>
            <a:off x="2174382" y="1289508"/>
            <a:ext cx="7304468" cy="4609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950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24303"/>
              </p:ext>
            </p:extLst>
          </p:nvPr>
        </p:nvGraphicFramePr>
        <p:xfrm>
          <a:off x="461493" y="75501"/>
          <a:ext cx="11559930" cy="6852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6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8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S.No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Type of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transactions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Cash impact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debit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credit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Shortcut key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A/c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A/c or Sundry Creditors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A/c Debtor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A/c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Contra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Where money goes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From which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Receiver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Cash A/c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r>
                        <a:rPr lang="en-US" baseline="0" dirty="0"/>
                        <a:t> return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Sales A/c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Cash A/c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</a:t>
                      </a:r>
                      <a:r>
                        <a:rPr lang="en-US" baseline="0" dirty="0"/>
                        <a:t> + F8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0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Cash A/c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</a:t>
                      </a:r>
                      <a:r>
                        <a:rPr lang="en-US" baseline="0" dirty="0"/>
                        <a:t>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Ctrl + F9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8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 V ( journal entry)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Ref. situation and apply as per Golden rule.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4879417" y="1808933"/>
            <a:ext cx="283335" cy="33485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859428" y="5203398"/>
            <a:ext cx="283335" cy="33485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893961" y="1082200"/>
            <a:ext cx="283335" cy="3606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883884" y="3790445"/>
            <a:ext cx="283335" cy="3606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878440" y="4469497"/>
            <a:ext cx="283335" cy="3606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4753844" y="3142540"/>
            <a:ext cx="534480" cy="35900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761961" y="6217405"/>
            <a:ext cx="540913" cy="4250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7E10E2E4-DECA-4942-AAA9-42406DDC40FE}"/>
              </a:ext>
            </a:extLst>
          </p:cNvPr>
          <p:cNvSpPr/>
          <p:nvPr/>
        </p:nvSpPr>
        <p:spPr>
          <a:xfrm flipV="1">
            <a:off x="4878439" y="4482376"/>
            <a:ext cx="283335" cy="33485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Up Arrow 3">
            <a:extLst>
              <a:ext uri="{FF2B5EF4-FFF2-40B4-BE49-F238E27FC236}">
                <a16:creationId xmlns:a16="http://schemas.microsoft.com/office/drawing/2014/main" id="{AC422357-DC20-4435-A60E-9911F947DBDC}"/>
              </a:ext>
            </a:extLst>
          </p:cNvPr>
          <p:cNvSpPr/>
          <p:nvPr/>
        </p:nvSpPr>
        <p:spPr>
          <a:xfrm>
            <a:off x="4893961" y="2485454"/>
            <a:ext cx="283335" cy="33485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0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847" y="604165"/>
            <a:ext cx="98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4.Contra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7" y="1493533"/>
            <a:ext cx="5475615" cy="3444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2" y="1493532"/>
            <a:ext cx="5807035" cy="3444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25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4" y="1094704"/>
            <a:ext cx="1449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Contra </a:t>
            </a:r>
          </a:p>
          <a:p>
            <a:endParaRPr lang="en-US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997" y="2979381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Deposit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8536" y="3657599"/>
            <a:ext cx="195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Withdraw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7634" y="2794715"/>
            <a:ext cx="2390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75000"/>
                  </a:schemeClr>
                </a:solidFill>
              </a:rPr>
              <a:t>A/c Transfer 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6246254" y="1313645"/>
            <a:ext cx="2253802" cy="16657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2601534" y="1313645"/>
            <a:ext cx="1906072" cy="16657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85963" y="1725769"/>
            <a:ext cx="0" cy="151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3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5" y="476519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If you have Multiple  bank account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" y="1483684"/>
            <a:ext cx="7508383" cy="38932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6" b="6363"/>
          <a:stretch/>
        </p:blipFill>
        <p:spPr>
          <a:xfrm>
            <a:off x="8216721" y="1696186"/>
            <a:ext cx="3760631" cy="3468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86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641" y="811371"/>
            <a:ext cx="4533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Debit :  </a:t>
            </a:r>
          </a:p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Where money goes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676" y="2975020"/>
            <a:ext cx="2730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Credit :</a:t>
            </a:r>
          </a:p>
          <a:p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From where?</a:t>
            </a:r>
          </a:p>
        </p:txBody>
      </p:sp>
    </p:spTree>
    <p:extLst>
      <p:ext uri="{BB962C8B-B14F-4D97-AF65-F5344CB8AC3E}">
        <p14:creationId xmlns:p14="http://schemas.microsoft.com/office/powerpoint/2010/main" val="20556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79545"/>
              </p:ext>
            </p:extLst>
          </p:nvPr>
        </p:nvGraphicFramePr>
        <p:xfrm>
          <a:off x="550929" y="540913"/>
          <a:ext cx="9662017" cy="54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Canara bank -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cash (Deposit)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- 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 Indian bank (Withdrawn)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Canara bank</a:t>
                      </a:r>
                      <a:r>
                        <a:rPr lang="en-US" baseline="0" dirty="0"/>
                        <a:t> –Dr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Indian bank   (Interbank Transfer)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6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34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376" y="359466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8.JV ( journal entry)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 b="8404"/>
          <a:stretch/>
        </p:blipFill>
        <p:spPr>
          <a:xfrm>
            <a:off x="1375892" y="1134962"/>
            <a:ext cx="7304468" cy="4609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9057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569" y="257577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Journal entry example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7581" y="841381"/>
            <a:ext cx="132408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Jamin &amp; co.,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968" y="2029982"/>
            <a:ext cx="2142446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VR info Solutions </a:t>
            </a:r>
          </a:p>
          <a:p>
            <a:r>
              <a:rPr lang="en-US" dirty="0"/>
              <a:t>Mylapore </a:t>
            </a:r>
          </a:p>
          <a:p>
            <a:endParaRPr lang="en-US" dirty="0"/>
          </a:p>
          <a:p>
            <a:r>
              <a:rPr lang="en-US" dirty="0"/>
              <a:t>Computer  purchase </a:t>
            </a:r>
          </a:p>
          <a:p>
            <a:r>
              <a:rPr lang="en-US" dirty="0"/>
              <a:t>4X30,000 = 1,20,000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1356" y="2029982"/>
            <a:ext cx="2289995" cy="15343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Jc info solutions </a:t>
            </a:r>
          </a:p>
          <a:p>
            <a:r>
              <a:rPr lang="en-US" dirty="0"/>
              <a:t>Mylapore </a:t>
            </a:r>
          </a:p>
          <a:p>
            <a:endParaRPr lang="en-US" dirty="0"/>
          </a:p>
          <a:p>
            <a:r>
              <a:rPr lang="en-US" dirty="0"/>
              <a:t>Sales </a:t>
            </a:r>
          </a:p>
          <a:p>
            <a:r>
              <a:rPr lang="en-US" dirty="0"/>
              <a:t>4X40,000 = 1,60,000</a:t>
            </a:r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5639724" y="1282311"/>
            <a:ext cx="1880316" cy="16941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2985624" y="1646416"/>
            <a:ext cx="1880315" cy="9659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08291"/>
              </p:ext>
            </p:extLst>
          </p:nvPr>
        </p:nvGraphicFramePr>
        <p:xfrm>
          <a:off x="231820" y="3507310"/>
          <a:ext cx="10222689" cy="360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21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</a:t>
                      </a:r>
                      <a:r>
                        <a:rPr lang="en-US" baseline="0" dirty="0"/>
                        <a:t> A/c – Dr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 VR info solutions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21">
                <a:tc>
                  <a:txBody>
                    <a:bodyPr/>
                    <a:lstStyle/>
                    <a:p>
                      <a:r>
                        <a:rPr lang="en-US" dirty="0"/>
                        <a:t>2.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JC SOLUTIONS </a:t>
                      </a:r>
                      <a:r>
                        <a:rPr lang="en-US" dirty="0" err="1"/>
                        <a:t>A.c</a:t>
                      </a:r>
                      <a:r>
                        <a:rPr lang="en-US" dirty="0"/>
                        <a:t> Dr.                                1,60,000</a:t>
                      </a:r>
                    </a:p>
                    <a:p>
                      <a:r>
                        <a:rPr lang="en-US" dirty="0"/>
                        <a:t>     To Sales </a:t>
                      </a:r>
                      <a:r>
                        <a:rPr lang="en-US" dirty="0" err="1"/>
                        <a:t>A.c</a:t>
                      </a:r>
                      <a:r>
                        <a:rPr lang="en-US" dirty="0"/>
                        <a:t>                                                      1,60,000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VR</a:t>
                      </a:r>
                      <a:r>
                        <a:rPr lang="en-US" baseline="0" dirty="0"/>
                        <a:t> info solutions -Dr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Jc Info solutions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734" y="2408350"/>
            <a:ext cx="7393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8 (Eight) Type of Transactions in  Tally </a:t>
            </a:r>
          </a:p>
        </p:txBody>
      </p:sp>
    </p:spTree>
    <p:extLst>
      <p:ext uri="{BB962C8B-B14F-4D97-AF65-F5344CB8AC3E}">
        <p14:creationId xmlns:p14="http://schemas.microsoft.com/office/powerpoint/2010/main" val="36064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1855" y="1886656"/>
            <a:ext cx="19623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End </a:t>
            </a:r>
          </a:p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Thank You </a:t>
            </a:r>
          </a:p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By</a:t>
            </a:r>
          </a:p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Srinivasan </a:t>
            </a:r>
          </a:p>
          <a:p>
            <a:pPr algn="ctr"/>
            <a:endParaRPr lang="en-US" sz="4400" dirty="0">
              <a:solidFill>
                <a:schemeClr val="accent2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96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017" y="1004552"/>
            <a:ext cx="59629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1.Purchase </a:t>
            </a:r>
          </a:p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2.Sales</a:t>
            </a:r>
          </a:p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3.Receipt </a:t>
            </a:r>
          </a:p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4.Contra</a:t>
            </a:r>
          </a:p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5.Payment</a:t>
            </a:r>
          </a:p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6.Sales return</a:t>
            </a:r>
          </a:p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7.Purchase return</a:t>
            </a:r>
          </a:p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</a:rPr>
              <a:t>8.JV ( journal entry)</a:t>
            </a:r>
          </a:p>
        </p:txBody>
      </p:sp>
    </p:spTree>
    <p:extLst>
      <p:ext uri="{BB962C8B-B14F-4D97-AF65-F5344CB8AC3E}">
        <p14:creationId xmlns:p14="http://schemas.microsoft.com/office/powerpoint/2010/main" val="162883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914" y="475377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1.Purchase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63" y="1897889"/>
            <a:ext cx="5439629" cy="2970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10200"/>
          <a:stretch/>
        </p:blipFill>
        <p:spPr>
          <a:xfrm>
            <a:off x="7143933" y="1769824"/>
            <a:ext cx="3416743" cy="3098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31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903" y="423861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2.Sales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1108441"/>
            <a:ext cx="7489676" cy="4688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280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415" y="475376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3.Receipt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59" y="2163651"/>
            <a:ext cx="4199151" cy="279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81" y="2163651"/>
            <a:ext cx="4976772" cy="2799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075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847" y="60416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4.Contra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7" y="1493533"/>
            <a:ext cx="5475615" cy="3444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22" y="1493532"/>
            <a:ext cx="5807035" cy="3444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584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480" y="50113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5.Payment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4" y="1795851"/>
            <a:ext cx="4565281" cy="3435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09" y="1795851"/>
            <a:ext cx="4582016" cy="3436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737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384" y="5140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6.Sales return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55" y="1342623"/>
            <a:ext cx="8236754" cy="4633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8226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345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AngsanaUPC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 mayan</dc:creator>
  <cp:lastModifiedBy>24x7tallyhelp@gmail.com</cp:lastModifiedBy>
  <cp:revision>36</cp:revision>
  <dcterms:created xsi:type="dcterms:W3CDTF">2020-09-27T07:17:19Z</dcterms:created>
  <dcterms:modified xsi:type="dcterms:W3CDTF">2021-09-19T11:18:14Z</dcterms:modified>
</cp:coreProperties>
</file>