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5" r:id="rId3"/>
    <p:sldId id="266" r:id="rId4"/>
    <p:sldId id="267" r:id="rId5"/>
    <p:sldId id="270" r:id="rId6"/>
    <p:sldId id="258" r:id="rId7"/>
    <p:sldId id="259" r:id="rId8"/>
    <p:sldId id="260" r:id="rId9"/>
    <p:sldId id="269" r:id="rId10"/>
    <p:sldId id="272" r:id="rId11"/>
    <p:sldId id="273" r:id="rId12"/>
    <p:sldId id="261" r:id="rId13"/>
    <p:sldId id="268" r:id="rId14"/>
    <p:sldId id="271" r:id="rId15"/>
    <p:sldId id="274"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5FCE1-8B39-41D1-A535-A4D29F5DBCB7}" v="67" dt="2023-03-24T03:06:07.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vi Vijay Krishna" userId="dff36bf90b29d74e" providerId="LiveId" clId="{EFC5FCE1-8B39-41D1-A535-A4D29F5DBCB7}"/>
    <pc:docChg chg="undo custSel addSld delSld modSld">
      <pc:chgData name="Raavi Vijay Krishna" userId="dff36bf90b29d74e" providerId="LiveId" clId="{EFC5FCE1-8B39-41D1-A535-A4D29F5DBCB7}" dt="2023-03-24T03:06:18.245" v="3639" actId="1076"/>
      <pc:docMkLst>
        <pc:docMk/>
      </pc:docMkLst>
      <pc:sldChg chg="del">
        <pc:chgData name="Raavi Vijay Krishna" userId="dff36bf90b29d74e" providerId="LiveId" clId="{EFC5FCE1-8B39-41D1-A535-A4D29F5DBCB7}" dt="2023-03-20T06:26:38.865" v="217" actId="47"/>
        <pc:sldMkLst>
          <pc:docMk/>
          <pc:sldMk cId="0" sldId="256"/>
        </pc:sldMkLst>
      </pc:sldChg>
      <pc:sldChg chg="addSp delSp modSp mod">
        <pc:chgData name="Raavi Vijay Krishna" userId="dff36bf90b29d74e" providerId="LiveId" clId="{EFC5FCE1-8B39-41D1-A535-A4D29F5DBCB7}" dt="2023-03-20T06:27:24.941" v="225" actId="255"/>
        <pc:sldMkLst>
          <pc:docMk/>
          <pc:sldMk cId="3912946467" sldId="258"/>
        </pc:sldMkLst>
        <pc:spChg chg="add del mod">
          <ac:chgData name="Raavi Vijay Krishna" userId="dff36bf90b29d74e" providerId="LiveId" clId="{EFC5FCE1-8B39-41D1-A535-A4D29F5DBCB7}" dt="2023-03-20T06:10:48.962" v="14"/>
          <ac:spMkLst>
            <pc:docMk/>
            <pc:sldMk cId="3912946467" sldId="258"/>
            <ac:spMk id="3" creationId="{66E27C7E-08F3-C112-7C97-E538387FD2E1}"/>
          </ac:spMkLst>
        </pc:spChg>
        <pc:spChg chg="add del mod">
          <ac:chgData name="Raavi Vijay Krishna" userId="dff36bf90b29d74e" providerId="LiveId" clId="{EFC5FCE1-8B39-41D1-A535-A4D29F5DBCB7}" dt="2023-03-20T06:11:09.107" v="17" actId="478"/>
          <ac:spMkLst>
            <pc:docMk/>
            <pc:sldMk cId="3912946467" sldId="258"/>
            <ac:spMk id="5" creationId="{66506276-B39D-F722-3469-328A60B695B5}"/>
          </ac:spMkLst>
        </pc:spChg>
        <pc:spChg chg="add mod">
          <ac:chgData name="Raavi Vijay Krishna" userId="dff36bf90b29d74e" providerId="LiveId" clId="{EFC5FCE1-8B39-41D1-A535-A4D29F5DBCB7}" dt="2023-03-20T06:23:53.411" v="132" actId="1076"/>
          <ac:spMkLst>
            <pc:docMk/>
            <pc:sldMk cId="3912946467" sldId="258"/>
            <ac:spMk id="6" creationId="{CDB5942C-957F-06D9-2B38-13932ABB5965}"/>
          </ac:spMkLst>
        </pc:spChg>
        <pc:spChg chg="add mod">
          <ac:chgData name="Raavi Vijay Krishna" userId="dff36bf90b29d74e" providerId="LiveId" clId="{EFC5FCE1-8B39-41D1-A535-A4D29F5DBCB7}" dt="2023-03-20T06:27:24.941" v="225" actId="255"/>
          <ac:spMkLst>
            <pc:docMk/>
            <pc:sldMk cId="3912946467" sldId="258"/>
            <ac:spMk id="7" creationId="{59B66775-6669-4421-F0CD-8A7322FF929A}"/>
          </ac:spMkLst>
        </pc:spChg>
      </pc:sldChg>
      <pc:sldChg chg="addSp modSp mod">
        <pc:chgData name="Raavi Vijay Krishna" userId="dff36bf90b29d74e" providerId="LiveId" clId="{EFC5FCE1-8B39-41D1-A535-A4D29F5DBCB7}" dt="2023-03-20T15:36:09.463" v="571" actId="1076"/>
        <pc:sldMkLst>
          <pc:docMk/>
          <pc:sldMk cId="14434545" sldId="259"/>
        </pc:sldMkLst>
        <pc:spChg chg="add mod">
          <ac:chgData name="Raavi Vijay Krishna" userId="dff36bf90b29d74e" providerId="LiveId" clId="{EFC5FCE1-8B39-41D1-A535-A4D29F5DBCB7}" dt="2023-03-20T15:36:09.463" v="571" actId="1076"/>
          <ac:spMkLst>
            <pc:docMk/>
            <pc:sldMk cId="14434545" sldId="259"/>
            <ac:spMk id="2" creationId="{CF22C43A-C484-0A18-0BB9-49D9FB85BBA7}"/>
          </ac:spMkLst>
        </pc:spChg>
      </pc:sldChg>
      <pc:sldChg chg="addSp delSp modSp mod">
        <pc:chgData name="Raavi Vijay Krishna" userId="dff36bf90b29d74e" providerId="LiveId" clId="{EFC5FCE1-8B39-41D1-A535-A4D29F5DBCB7}" dt="2023-03-23T05:40:59.602" v="2493" actId="14100"/>
        <pc:sldMkLst>
          <pc:docMk/>
          <pc:sldMk cId="3780676294" sldId="260"/>
        </pc:sldMkLst>
        <pc:spChg chg="add del mod">
          <ac:chgData name="Raavi Vijay Krishna" userId="dff36bf90b29d74e" providerId="LiveId" clId="{EFC5FCE1-8B39-41D1-A535-A4D29F5DBCB7}" dt="2023-03-23T03:35:25.040" v="2394" actId="478"/>
          <ac:spMkLst>
            <pc:docMk/>
            <pc:sldMk cId="3780676294" sldId="260"/>
            <ac:spMk id="2" creationId="{5E086FF8-C642-D507-6090-E92A4BC61758}"/>
          </ac:spMkLst>
        </pc:spChg>
        <pc:spChg chg="add mod">
          <ac:chgData name="Raavi Vijay Krishna" userId="dff36bf90b29d74e" providerId="LiveId" clId="{EFC5FCE1-8B39-41D1-A535-A4D29F5DBCB7}" dt="2023-03-23T04:10:53.712" v="2472" actId="1076"/>
          <ac:spMkLst>
            <pc:docMk/>
            <pc:sldMk cId="3780676294" sldId="260"/>
            <ac:spMk id="2" creationId="{DDD740D8-984F-8699-16A4-CEA7A8005C0E}"/>
          </ac:spMkLst>
        </pc:spChg>
        <pc:spChg chg="add mod">
          <ac:chgData name="Raavi Vijay Krishna" userId="dff36bf90b29d74e" providerId="LiveId" clId="{EFC5FCE1-8B39-41D1-A535-A4D29F5DBCB7}" dt="2023-03-20T06:49:13.384" v="372" actId="1076"/>
          <ac:spMkLst>
            <pc:docMk/>
            <pc:sldMk cId="3780676294" sldId="260"/>
            <ac:spMk id="4" creationId="{01921AAA-D6A4-71E2-3A25-EACB5BEAD28F}"/>
          </ac:spMkLst>
        </pc:spChg>
        <pc:spChg chg="add mod">
          <ac:chgData name="Raavi Vijay Krishna" userId="dff36bf90b29d74e" providerId="LiveId" clId="{EFC5FCE1-8B39-41D1-A535-A4D29F5DBCB7}" dt="2023-03-23T04:11:24.466" v="2473" actId="1076"/>
          <ac:spMkLst>
            <pc:docMk/>
            <pc:sldMk cId="3780676294" sldId="260"/>
            <ac:spMk id="6" creationId="{F7347D5E-12F3-E952-1B41-C29CEB842A1D}"/>
          </ac:spMkLst>
        </pc:spChg>
        <pc:spChg chg="add del mod">
          <ac:chgData name="Raavi Vijay Krishna" userId="dff36bf90b29d74e" providerId="LiveId" clId="{EFC5FCE1-8B39-41D1-A535-A4D29F5DBCB7}" dt="2023-03-23T04:11:46.119" v="2476" actId="1076"/>
          <ac:spMkLst>
            <pc:docMk/>
            <pc:sldMk cId="3780676294" sldId="260"/>
            <ac:spMk id="10" creationId="{BC1636D0-9883-EC02-F5E0-8362E525B14A}"/>
          </ac:spMkLst>
        </pc:spChg>
        <pc:spChg chg="add mod">
          <ac:chgData name="Raavi Vijay Krishna" userId="dff36bf90b29d74e" providerId="LiveId" clId="{EFC5FCE1-8B39-41D1-A535-A4D29F5DBCB7}" dt="2023-03-23T04:08:03.060" v="2459" actId="1076"/>
          <ac:spMkLst>
            <pc:docMk/>
            <pc:sldMk cId="3780676294" sldId="260"/>
            <ac:spMk id="15" creationId="{124B1FBD-C14B-448F-EF19-6DBCB58C27DD}"/>
          </ac:spMkLst>
        </pc:spChg>
        <pc:picChg chg="add del mod">
          <ac:chgData name="Raavi Vijay Krishna" userId="dff36bf90b29d74e" providerId="LiveId" clId="{EFC5FCE1-8B39-41D1-A535-A4D29F5DBCB7}" dt="2023-03-23T04:09:22.992" v="2466" actId="478"/>
          <ac:picMkLst>
            <pc:docMk/>
            <pc:sldMk cId="3780676294" sldId="260"/>
            <ac:picMk id="3" creationId="{C4C19FC2-A3F4-94A9-6EA1-D786066CB520}"/>
          </ac:picMkLst>
        </pc:picChg>
        <pc:picChg chg="add mod">
          <ac:chgData name="Raavi Vijay Krishna" userId="dff36bf90b29d74e" providerId="LiveId" clId="{EFC5FCE1-8B39-41D1-A535-A4D29F5DBCB7}" dt="2023-03-23T04:11:29.158" v="2474" actId="1076"/>
          <ac:picMkLst>
            <pc:docMk/>
            <pc:sldMk cId="3780676294" sldId="260"/>
            <ac:picMk id="5" creationId="{0448F89B-A421-2C98-0C84-9384DDCD0B6D}"/>
          </ac:picMkLst>
        </pc:picChg>
        <pc:picChg chg="mod">
          <ac:chgData name="Raavi Vijay Krishna" userId="dff36bf90b29d74e" providerId="LiveId" clId="{EFC5FCE1-8B39-41D1-A535-A4D29F5DBCB7}" dt="2023-03-23T04:07:53.122" v="2456" actId="1076"/>
          <ac:picMkLst>
            <pc:docMk/>
            <pc:sldMk cId="3780676294" sldId="260"/>
            <ac:picMk id="7" creationId="{311F12FD-EF70-6FE1-EB60-0FD3DE785847}"/>
          </ac:picMkLst>
        </pc:picChg>
        <pc:picChg chg="add mod">
          <ac:chgData name="Raavi Vijay Krishna" userId="dff36bf90b29d74e" providerId="LiveId" clId="{EFC5FCE1-8B39-41D1-A535-A4D29F5DBCB7}" dt="2023-03-23T04:11:40.757" v="2475" actId="1076"/>
          <ac:picMkLst>
            <pc:docMk/>
            <pc:sldMk cId="3780676294" sldId="260"/>
            <ac:picMk id="9" creationId="{EB484E52-DC84-9593-FC05-41814644E827}"/>
          </ac:picMkLst>
        </pc:picChg>
        <pc:picChg chg="add mod">
          <ac:chgData name="Raavi Vijay Krishna" userId="dff36bf90b29d74e" providerId="LiveId" clId="{EFC5FCE1-8B39-41D1-A535-A4D29F5DBCB7}" dt="2023-03-23T04:07:56.032" v="2457" actId="1076"/>
          <ac:picMkLst>
            <pc:docMk/>
            <pc:sldMk cId="3780676294" sldId="260"/>
            <ac:picMk id="12" creationId="{43489994-5EBE-2874-22F6-1EED47123606}"/>
          </ac:picMkLst>
        </pc:picChg>
        <pc:cxnChg chg="add mod">
          <ac:chgData name="Raavi Vijay Krishna" userId="dff36bf90b29d74e" providerId="LiveId" clId="{EFC5FCE1-8B39-41D1-A535-A4D29F5DBCB7}" dt="2023-03-23T05:39:50.672" v="2483" actId="14100"/>
          <ac:cxnSpMkLst>
            <pc:docMk/>
            <pc:sldMk cId="3780676294" sldId="260"/>
            <ac:cxnSpMk id="3" creationId="{0D8A7CDE-9534-023E-D934-E0B98EE1F45F}"/>
          </ac:cxnSpMkLst>
        </pc:cxnChg>
        <pc:cxnChg chg="add del mod">
          <ac:chgData name="Raavi Vijay Krishna" userId="dff36bf90b29d74e" providerId="LiveId" clId="{EFC5FCE1-8B39-41D1-A535-A4D29F5DBCB7}" dt="2023-03-23T05:39:24.517" v="2480" actId="478"/>
          <ac:cxnSpMkLst>
            <pc:docMk/>
            <pc:sldMk cId="3780676294" sldId="260"/>
            <ac:cxnSpMk id="13" creationId="{16415355-D569-C12F-1CED-38BD8B75A2B1}"/>
          </ac:cxnSpMkLst>
        </pc:cxnChg>
        <pc:cxnChg chg="add mod">
          <ac:chgData name="Raavi Vijay Krishna" userId="dff36bf90b29d74e" providerId="LiveId" clId="{EFC5FCE1-8B39-41D1-A535-A4D29F5DBCB7}" dt="2023-03-23T05:40:59.602" v="2493" actId="14100"/>
          <ac:cxnSpMkLst>
            <pc:docMk/>
            <pc:sldMk cId="3780676294" sldId="260"/>
            <ac:cxnSpMk id="14" creationId="{8DB76B36-69F9-CE9B-914E-910F7879F1CA}"/>
          </ac:cxnSpMkLst>
        </pc:cxnChg>
        <pc:cxnChg chg="add mod">
          <ac:chgData name="Raavi Vijay Krishna" userId="dff36bf90b29d74e" providerId="LiveId" clId="{EFC5FCE1-8B39-41D1-A535-A4D29F5DBCB7}" dt="2023-03-23T05:40:19.381" v="2490" actId="14100"/>
          <ac:cxnSpMkLst>
            <pc:docMk/>
            <pc:sldMk cId="3780676294" sldId="260"/>
            <ac:cxnSpMk id="16" creationId="{D5F0F6D6-11F0-EDCE-9880-D139855B1147}"/>
          </ac:cxnSpMkLst>
        </pc:cxnChg>
        <pc:cxnChg chg="add mod">
          <ac:chgData name="Raavi Vijay Krishna" userId="dff36bf90b29d74e" providerId="LiveId" clId="{EFC5FCE1-8B39-41D1-A535-A4D29F5DBCB7}" dt="2023-03-23T05:40:28.823" v="2492" actId="14100"/>
          <ac:cxnSpMkLst>
            <pc:docMk/>
            <pc:sldMk cId="3780676294" sldId="260"/>
            <ac:cxnSpMk id="17" creationId="{18F5FBA0-8F96-96D5-3C3E-709F75569D31}"/>
          </ac:cxnSpMkLst>
        </pc:cxnChg>
        <pc:cxnChg chg="add del mod">
          <ac:chgData name="Raavi Vijay Krishna" userId="dff36bf90b29d74e" providerId="LiveId" clId="{EFC5FCE1-8B39-41D1-A535-A4D29F5DBCB7}" dt="2023-03-23T05:40:01.119" v="2486" actId="478"/>
          <ac:cxnSpMkLst>
            <pc:docMk/>
            <pc:sldMk cId="3780676294" sldId="260"/>
            <ac:cxnSpMk id="20" creationId="{C762BEC9-2179-6457-40F3-B047D98FB5A7}"/>
          </ac:cxnSpMkLst>
        </pc:cxnChg>
        <pc:cxnChg chg="add del mod">
          <ac:chgData name="Raavi Vijay Krishna" userId="dff36bf90b29d74e" providerId="LiveId" clId="{EFC5FCE1-8B39-41D1-A535-A4D29F5DBCB7}" dt="2023-03-23T05:40:03.599" v="2487" actId="478"/>
          <ac:cxnSpMkLst>
            <pc:docMk/>
            <pc:sldMk cId="3780676294" sldId="260"/>
            <ac:cxnSpMk id="22" creationId="{0836532A-294E-6DAF-8408-5605AF224CE2}"/>
          </ac:cxnSpMkLst>
        </pc:cxnChg>
      </pc:sldChg>
      <pc:sldChg chg="addSp delSp modSp mod">
        <pc:chgData name="Raavi Vijay Krishna" userId="dff36bf90b29d74e" providerId="LiveId" clId="{EFC5FCE1-8B39-41D1-A535-A4D29F5DBCB7}" dt="2023-03-23T16:17:46.891" v="2991" actId="17032"/>
        <pc:sldMkLst>
          <pc:docMk/>
          <pc:sldMk cId="379590173" sldId="261"/>
        </pc:sldMkLst>
        <pc:spChg chg="add mod">
          <ac:chgData name="Raavi Vijay Krishna" userId="dff36bf90b29d74e" providerId="LiveId" clId="{EFC5FCE1-8B39-41D1-A535-A4D29F5DBCB7}" dt="2023-03-20T15:12:04.350" v="446" actId="20577"/>
          <ac:spMkLst>
            <pc:docMk/>
            <pc:sldMk cId="379590173" sldId="261"/>
            <ac:spMk id="2" creationId="{FB6A454D-2C21-F83B-8AE4-82E171305369}"/>
          </ac:spMkLst>
        </pc:spChg>
        <pc:spChg chg="add mod">
          <ac:chgData name="Raavi Vijay Krishna" userId="dff36bf90b29d74e" providerId="LiveId" clId="{EFC5FCE1-8B39-41D1-A535-A4D29F5DBCB7}" dt="2023-03-23T05:50:15.520" v="2537" actId="1076"/>
          <ac:spMkLst>
            <pc:docMk/>
            <pc:sldMk cId="379590173" sldId="261"/>
            <ac:spMk id="5" creationId="{413E9B98-5B45-A1CE-FFCB-6BB710E2242E}"/>
          </ac:spMkLst>
        </pc:spChg>
        <pc:spChg chg="add del mod">
          <ac:chgData name="Raavi Vijay Krishna" userId="dff36bf90b29d74e" providerId="LiveId" clId="{EFC5FCE1-8B39-41D1-A535-A4D29F5DBCB7}" dt="2023-03-23T15:49:32.399" v="2743" actId="478"/>
          <ac:spMkLst>
            <pc:docMk/>
            <pc:sldMk cId="379590173" sldId="261"/>
            <ac:spMk id="6" creationId="{CA52134D-36E7-B59B-05BC-1EAAD74D0957}"/>
          </ac:spMkLst>
        </pc:spChg>
        <pc:spChg chg="add mod">
          <ac:chgData name="Raavi Vijay Krishna" userId="dff36bf90b29d74e" providerId="LiveId" clId="{EFC5FCE1-8B39-41D1-A535-A4D29F5DBCB7}" dt="2023-03-23T05:59:38.531" v="2587" actId="1076"/>
          <ac:spMkLst>
            <pc:docMk/>
            <pc:sldMk cId="379590173" sldId="261"/>
            <ac:spMk id="12" creationId="{356BB7C7-97FF-2B29-A9FB-100A7AE366CB}"/>
          </ac:spMkLst>
        </pc:spChg>
        <pc:spChg chg="add mod">
          <ac:chgData name="Raavi Vijay Krishna" userId="dff36bf90b29d74e" providerId="LiveId" clId="{EFC5FCE1-8B39-41D1-A535-A4D29F5DBCB7}" dt="2023-03-23T15:50:54.468" v="2755" actId="13822"/>
          <ac:spMkLst>
            <pc:docMk/>
            <pc:sldMk cId="379590173" sldId="261"/>
            <ac:spMk id="14" creationId="{79463F0A-93DD-5AEE-DAFC-F91858964A13}"/>
          </ac:spMkLst>
        </pc:spChg>
        <pc:spChg chg="add mod">
          <ac:chgData name="Raavi Vijay Krishna" userId="dff36bf90b29d74e" providerId="LiveId" clId="{EFC5FCE1-8B39-41D1-A535-A4D29F5DBCB7}" dt="2023-03-23T15:49:06.039" v="2740" actId="1076"/>
          <ac:spMkLst>
            <pc:docMk/>
            <pc:sldMk cId="379590173" sldId="261"/>
            <ac:spMk id="15" creationId="{7BE37BE5-0C95-0CA6-DDDA-E8CE4AB00152}"/>
          </ac:spMkLst>
        </pc:spChg>
        <pc:spChg chg="add mod">
          <ac:chgData name="Raavi Vijay Krishna" userId="dff36bf90b29d74e" providerId="LiveId" clId="{EFC5FCE1-8B39-41D1-A535-A4D29F5DBCB7}" dt="2023-03-23T15:50:44.556" v="2753" actId="13822"/>
          <ac:spMkLst>
            <pc:docMk/>
            <pc:sldMk cId="379590173" sldId="261"/>
            <ac:spMk id="19" creationId="{E54842EF-0BB7-1F08-23B2-0643FCCADD6C}"/>
          </ac:spMkLst>
        </pc:spChg>
        <pc:spChg chg="add mod">
          <ac:chgData name="Raavi Vijay Krishna" userId="dff36bf90b29d74e" providerId="LiveId" clId="{EFC5FCE1-8B39-41D1-A535-A4D29F5DBCB7}" dt="2023-03-23T06:03:30.413" v="2626" actId="1076"/>
          <ac:spMkLst>
            <pc:docMk/>
            <pc:sldMk cId="379590173" sldId="261"/>
            <ac:spMk id="20" creationId="{F96140B7-3798-9D9D-15F6-C50BBA38746D}"/>
          </ac:spMkLst>
        </pc:spChg>
        <pc:spChg chg="add del mod">
          <ac:chgData name="Raavi Vijay Krishna" userId="dff36bf90b29d74e" providerId="LiveId" clId="{EFC5FCE1-8B39-41D1-A535-A4D29F5DBCB7}" dt="2023-03-23T15:43:40.090" v="2722" actId="478"/>
          <ac:spMkLst>
            <pc:docMk/>
            <pc:sldMk cId="379590173" sldId="261"/>
            <ac:spMk id="23" creationId="{C2D063F1-7E26-ADAB-62F9-2CAD6E757F7A}"/>
          </ac:spMkLst>
        </pc:spChg>
        <pc:spChg chg="add mod">
          <ac:chgData name="Raavi Vijay Krishna" userId="dff36bf90b29d74e" providerId="LiveId" clId="{EFC5FCE1-8B39-41D1-A535-A4D29F5DBCB7}" dt="2023-03-23T15:52:07.046" v="2820" actId="1076"/>
          <ac:spMkLst>
            <pc:docMk/>
            <pc:sldMk cId="379590173" sldId="261"/>
            <ac:spMk id="32" creationId="{05CB4F34-DDFF-EB68-15AF-2F6600ADA94F}"/>
          </ac:spMkLst>
        </pc:spChg>
        <pc:spChg chg="add mod">
          <ac:chgData name="Raavi Vijay Krishna" userId="dff36bf90b29d74e" providerId="LiveId" clId="{EFC5FCE1-8B39-41D1-A535-A4D29F5DBCB7}" dt="2023-03-23T15:50:35.411" v="2752" actId="1076"/>
          <ac:spMkLst>
            <pc:docMk/>
            <pc:sldMk cId="379590173" sldId="261"/>
            <ac:spMk id="33" creationId="{EACDA71F-301D-4F9F-18BB-62486960BFA6}"/>
          </ac:spMkLst>
        </pc:spChg>
        <pc:spChg chg="add mod">
          <ac:chgData name="Raavi Vijay Krishna" userId="dff36bf90b29d74e" providerId="LiveId" clId="{EFC5FCE1-8B39-41D1-A535-A4D29F5DBCB7}" dt="2023-03-23T16:04:52.704" v="2853" actId="1076"/>
          <ac:spMkLst>
            <pc:docMk/>
            <pc:sldMk cId="379590173" sldId="261"/>
            <ac:spMk id="43" creationId="{4254BB9D-C2A7-7ABB-A8CA-61D430514AFE}"/>
          </ac:spMkLst>
        </pc:spChg>
        <pc:spChg chg="add mod">
          <ac:chgData name="Raavi Vijay Krishna" userId="dff36bf90b29d74e" providerId="LiveId" clId="{EFC5FCE1-8B39-41D1-A535-A4D29F5DBCB7}" dt="2023-03-23T16:05:23.496" v="2874" actId="20577"/>
          <ac:spMkLst>
            <pc:docMk/>
            <pc:sldMk cId="379590173" sldId="261"/>
            <ac:spMk id="44" creationId="{C7E93B9C-9736-3348-FA3A-75CCC72A8023}"/>
          </ac:spMkLst>
        </pc:spChg>
        <pc:spChg chg="add mod">
          <ac:chgData name="Raavi Vijay Krishna" userId="dff36bf90b29d74e" providerId="LiveId" clId="{EFC5FCE1-8B39-41D1-A535-A4D29F5DBCB7}" dt="2023-03-23T16:16:48.135" v="2988" actId="1076"/>
          <ac:spMkLst>
            <pc:docMk/>
            <pc:sldMk cId="379590173" sldId="261"/>
            <ac:spMk id="45" creationId="{1C86A3B5-39CE-7633-D124-06DC5FAF6D65}"/>
          </ac:spMkLst>
        </pc:spChg>
        <pc:spChg chg="add mod">
          <ac:chgData name="Raavi Vijay Krishna" userId="dff36bf90b29d74e" providerId="LiveId" clId="{EFC5FCE1-8B39-41D1-A535-A4D29F5DBCB7}" dt="2023-03-23T16:17:46.891" v="2991" actId="17032"/>
          <ac:spMkLst>
            <pc:docMk/>
            <pc:sldMk cId="379590173" sldId="261"/>
            <ac:spMk id="46" creationId="{7AF3A5AA-D07F-6840-880D-C4650C00C4ED}"/>
          </ac:spMkLst>
        </pc:spChg>
        <pc:picChg chg="add del mod">
          <ac:chgData name="Raavi Vijay Krishna" userId="dff36bf90b29d74e" providerId="LiveId" clId="{EFC5FCE1-8B39-41D1-A535-A4D29F5DBCB7}" dt="2023-03-23T15:51:34.391" v="2818" actId="478"/>
          <ac:picMkLst>
            <pc:docMk/>
            <pc:sldMk cId="379590173" sldId="261"/>
            <ac:picMk id="3" creationId="{0854B853-3453-3E00-1576-D750A7390B23}"/>
          </ac:picMkLst>
        </pc:picChg>
        <pc:picChg chg="add mod">
          <ac:chgData name="Raavi Vijay Krishna" userId="dff36bf90b29d74e" providerId="LiveId" clId="{EFC5FCE1-8B39-41D1-A535-A4D29F5DBCB7}" dt="2023-03-23T05:49:37.448" v="2534" actId="1076"/>
          <ac:picMkLst>
            <pc:docMk/>
            <pc:sldMk cId="379590173" sldId="261"/>
            <ac:picMk id="4" creationId="{1B84EB8F-8B76-4B59-33E0-6EDE7A67D551}"/>
          </ac:picMkLst>
        </pc:picChg>
        <pc:picChg chg="add del mod">
          <ac:chgData name="Raavi Vijay Krishna" userId="dff36bf90b29d74e" providerId="LiveId" clId="{EFC5FCE1-8B39-41D1-A535-A4D29F5DBCB7}" dt="2023-03-23T15:48:27.791" v="2733" actId="478"/>
          <ac:picMkLst>
            <pc:docMk/>
            <pc:sldMk cId="379590173" sldId="261"/>
            <ac:picMk id="31" creationId="{480E099A-335C-5C72-AC3F-0A8C7E96721D}"/>
          </ac:picMkLst>
        </pc:picChg>
        <pc:picChg chg="add del mod">
          <ac:chgData name="Raavi Vijay Krishna" userId="dff36bf90b29d74e" providerId="LiveId" clId="{EFC5FCE1-8B39-41D1-A535-A4D29F5DBCB7}" dt="2023-03-23T15:48:27.791" v="2733" actId="478"/>
          <ac:picMkLst>
            <pc:docMk/>
            <pc:sldMk cId="379590173" sldId="261"/>
            <ac:picMk id="1026" creationId="{5786B49D-44D6-E206-5C32-B7617DF9FEA8}"/>
          </ac:picMkLst>
        </pc:picChg>
        <pc:picChg chg="add mod">
          <ac:chgData name="Raavi Vijay Krishna" userId="dff36bf90b29d74e" providerId="LiveId" clId="{EFC5FCE1-8B39-41D1-A535-A4D29F5DBCB7}" dt="2023-03-23T15:56:18.552" v="2832" actId="1076"/>
          <ac:picMkLst>
            <pc:docMk/>
            <pc:sldMk cId="379590173" sldId="261"/>
            <ac:picMk id="1028" creationId="{16A59484-72A3-978B-E4B7-9F39B8FF4781}"/>
          </ac:picMkLst>
        </pc:picChg>
        <pc:cxnChg chg="add mod">
          <ac:chgData name="Raavi Vijay Krishna" userId="dff36bf90b29d74e" providerId="LiveId" clId="{EFC5FCE1-8B39-41D1-A535-A4D29F5DBCB7}" dt="2023-03-23T05:49:37.448" v="2534" actId="1076"/>
          <ac:cxnSpMkLst>
            <pc:docMk/>
            <pc:sldMk cId="379590173" sldId="261"/>
            <ac:cxnSpMk id="7" creationId="{BC900339-893F-A3A7-EED3-3C1B2DD1041E}"/>
          </ac:cxnSpMkLst>
        </pc:cxnChg>
        <pc:cxnChg chg="add del mod">
          <ac:chgData name="Raavi Vijay Krishna" userId="dff36bf90b29d74e" providerId="LiveId" clId="{EFC5FCE1-8B39-41D1-A535-A4D29F5DBCB7}" dt="2023-03-23T05:50:24.677" v="2539" actId="478"/>
          <ac:cxnSpMkLst>
            <pc:docMk/>
            <pc:sldMk cId="379590173" sldId="261"/>
            <ac:cxnSpMk id="11" creationId="{6FD02F67-B051-1986-1824-F2960061C040}"/>
          </ac:cxnSpMkLst>
        </pc:cxnChg>
        <pc:cxnChg chg="add del mod">
          <ac:chgData name="Raavi Vijay Krishna" userId="dff36bf90b29d74e" providerId="LiveId" clId="{EFC5FCE1-8B39-41D1-A535-A4D29F5DBCB7}" dt="2023-03-23T05:53:34.066" v="2575" actId="478"/>
          <ac:cxnSpMkLst>
            <pc:docMk/>
            <pc:sldMk cId="379590173" sldId="261"/>
            <ac:cxnSpMk id="13" creationId="{05BF3F1B-2945-2A18-DF79-C5404D4588CC}"/>
          </ac:cxnSpMkLst>
        </pc:cxnChg>
        <pc:cxnChg chg="add del mod">
          <ac:chgData name="Raavi Vijay Krishna" userId="dff36bf90b29d74e" providerId="LiveId" clId="{EFC5FCE1-8B39-41D1-A535-A4D29F5DBCB7}" dt="2023-03-23T05:56:29.686" v="2578" actId="478"/>
          <ac:cxnSpMkLst>
            <pc:docMk/>
            <pc:sldMk cId="379590173" sldId="261"/>
            <ac:cxnSpMk id="14" creationId="{30E3BC9B-312D-49B1-2CA7-B8441E9C6406}"/>
          </ac:cxnSpMkLst>
        </pc:cxnChg>
        <pc:cxnChg chg="add mod">
          <ac:chgData name="Raavi Vijay Krishna" userId="dff36bf90b29d74e" providerId="LiveId" clId="{EFC5FCE1-8B39-41D1-A535-A4D29F5DBCB7}" dt="2023-03-23T15:33:55.562" v="2637" actId="14100"/>
          <ac:cxnSpMkLst>
            <pc:docMk/>
            <pc:sldMk cId="379590173" sldId="261"/>
            <ac:cxnSpMk id="16" creationId="{AFFD2060-56D5-74A2-CDBC-CA26716428ED}"/>
          </ac:cxnSpMkLst>
        </pc:cxnChg>
        <pc:cxnChg chg="add mod">
          <ac:chgData name="Raavi Vijay Krishna" userId="dff36bf90b29d74e" providerId="LiveId" clId="{EFC5FCE1-8B39-41D1-A535-A4D29F5DBCB7}" dt="2023-03-23T15:36:02.565" v="2695" actId="14100"/>
          <ac:cxnSpMkLst>
            <pc:docMk/>
            <pc:sldMk cId="379590173" sldId="261"/>
            <ac:cxnSpMk id="17" creationId="{A3A90BEB-8736-3B28-500A-5EF1F5E33238}"/>
          </ac:cxnSpMkLst>
        </pc:cxnChg>
        <pc:cxnChg chg="add mod">
          <ac:chgData name="Raavi Vijay Krishna" userId="dff36bf90b29d74e" providerId="LiveId" clId="{EFC5FCE1-8B39-41D1-A535-A4D29F5DBCB7}" dt="2023-03-23T15:33:50.993" v="2636" actId="14100"/>
          <ac:cxnSpMkLst>
            <pc:docMk/>
            <pc:sldMk cId="379590173" sldId="261"/>
            <ac:cxnSpMk id="18" creationId="{0EA23C59-6A32-6964-D4CA-C215DE251293}"/>
          </ac:cxnSpMkLst>
        </pc:cxnChg>
        <pc:cxnChg chg="add mod">
          <ac:chgData name="Raavi Vijay Krishna" userId="dff36bf90b29d74e" providerId="LiveId" clId="{EFC5FCE1-8B39-41D1-A535-A4D29F5DBCB7}" dt="2023-03-23T15:36:15.487" v="2697" actId="1076"/>
          <ac:cxnSpMkLst>
            <pc:docMk/>
            <pc:sldMk cId="379590173" sldId="261"/>
            <ac:cxnSpMk id="22" creationId="{7F34959B-DC37-4F4E-2E3D-6D101CFD0D77}"/>
          </ac:cxnSpMkLst>
        </pc:cxnChg>
        <pc:cxnChg chg="add del mod">
          <ac:chgData name="Raavi Vijay Krishna" userId="dff36bf90b29d74e" providerId="LiveId" clId="{EFC5FCE1-8B39-41D1-A535-A4D29F5DBCB7}" dt="2023-03-23T15:43:44.893" v="2724" actId="478"/>
          <ac:cxnSpMkLst>
            <pc:docMk/>
            <pc:sldMk cId="379590173" sldId="261"/>
            <ac:cxnSpMk id="24" creationId="{4BAED773-65D7-8DF4-B12F-8DAA51718C48}"/>
          </ac:cxnSpMkLst>
        </pc:cxnChg>
        <pc:cxnChg chg="add del mod">
          <ac:chgData name="Raavi Vijay Krishna" userId="dff36bf90b29d74e" providerId="LiveId" clId="{EFC5FCE1-8B39-41D1-A535-A4D29F5DBCB7}" dt="2023-03-23T15:43:42.744" v="2723" actId="478"/>
          <ac:cxnSpMkLst>
            <pc:docMk/>
            <pc:sldMk cId="379590173" sldId="261"/>
            <ac:cxnSpMk id="27" creationId="{0697D6C0-9745-BD32-8875-669A3C6C4E5F}"/>
          </ac:cxnSpMkLst>
        </pc:cxnChg>
        <pc:cxnChg chg="add mod">
          <ac:chgData name="Raavi Vijay Krishna" userId="dff36bf90b29d74e" providerId="LiveId" clId="{EFC5FCE1-8B39-41D1-A535-A4D29F5DBCB7}" dt="2023-03-23T15:54:31.529" v="2822" actId="1076"/>
          <ac:cxnSpMkLst>
            <pc:docMk/>
            <pc:sldMk cId="379590173" sldId="261"/>
            <ac:cxnSpMk id="34" creationId="{8369A688-EEA4-40B4-DC92-E7F50F56CA4A}"/>
          </ac:cxnSpMkLst>
        </pc:cxnChg>
        <pc:cxnChg chg="add mod">
          <ac:chgData name="Raavi Vijay Krishna" userId="dff36bf90b29d74e" providerId="LiveId" clId="{EFC5FCE1-8B39-41D1-A535-A4D29F5DBCB7}" dt="2023-03-23T15:54:58.131" v="2827" actId="14100"/>
          <ac:cxnSpMkLst>
            <pc:docMk/>
            <pc:sldMk cId="379590173" sldId="261"/>
            <ac:cxnSpMk id="35" creationId="{85D9200C-EA48-66F5-881E-511F595BCBD8}"/>
          </ac:cxnSpMkLst>
        </pc:cxnChg>
        <pc:cxnChg chg="add mod">
          <ac:chgData name="Raavi Vijay Krishna" userId="dff36bf90b29d74e" providerId="LiveId" clId="{EFC5FCE1-8B39-41D1-A535-A4D29F5DBCB7}" dt="2023-03-23T15:55:13.599" v="2830" actId="14100"/>
          <ac:cxnSpMkLst>
            <pc:docMk/>
            <pc:sldMk cId="379590173" sldId="261"/>
            <ac:cxnSpMk id="39" creationId="{21549D66-F5B1-2F1A-C6EB-D7664402F9BD}"/>
          </ac:cxnSpMkLst>
        </pc:cxnChg>
        <pc:cxnChg chg="add del">
          <ac:chgData name="Raavi Vijay Krishna" userId="dff36bf90b29d74e" providerId="LiveId" clId="{EFC5FCE1-8B39-41D1-A535-A4D29F5DBCB7}" dt="2023-03-23T15:56:54.946" v="2834" actId="478"/>
          <ac:cxnSpMkLst>
            <pc:docMk/>
            <pc:sldMk cId="379590173" sldId="261"/>
            <ac:cxnSpMk id="42" creationId="{4F0E11B2-5C67-6CEF-530B-2EE846E30F68}"/>
          </ac:cxnSpMkLst>
        </pc:cxnChg>
      </pc:sldChg>
      <pc:sldChg chg="delSp add mod">
        <pc:chgData name="Raavi Vijay Krishna" userId="dff36bf90b29d74e" providerId="LiveId" clId="{EFC5FCE1-8B39-41D1-A535-A4D29F5DBCB7}" dt="2023-03-20T06:26:46.857" v="218" actId="478"/>
        <pc:sldMkLst>
          <pc:docMk/>
          <pc:sldMk cId="0" sldId="265"/>
        </pc:sldMkLst>
        <pc:grpChg chg="del">
          <ac:chgData name="Raavi Vijay Krishna" userId="dff36bf90b29d74e" providerId="LiveId" clId="{EFC5FCE1-8B39-41D1-A535-A4D29F5DBCB7}" dt="2023-03-20T06:26:46.857" v="218" actId="478"/>
          <ac:grpSpMkLst>
            <pc:docMk/>
            <pc:sldMk cId="0" sldId="265"/>
            <ac:grpSpMk id="6" creationId="{00000000-0000-0000-0000-000000000000}"/>
          </ac:grpSpMkLst>
        </pc:grpChg>
      </pc:sldChg>
      <pc:sldChg chg="delSp add mod">
        <pc:chgData name="Raavi Vijay Krishna" userId="dff36bf90b29d74e" providerId="LiveId" clId="{EFC5FCE1-8B39-41D1-A535-A4D29F5DBCB7}" dt="2023-03-20T06:26:58.578" v="222" actId="478"/>
        <pc:sldMkLst>
          <pc:docMk/>
          <pc:sldMk cId="0" sldId="266"/>
        </pc:sldMkLst>
        <pc:grpChg chg="del">
          <ac:chgData name="Raavi Vijay Krishna" userId="dff36bf90b29d74e" providerId="LiveId" clId="{EFC5FCE1-8B39-41D1-A535-A4D29F5DBCB7}" dt="2023-03-20T06:26:56.310" v="221" actId="478"/>
          <ac:grpSpMkLst>
            <pc:docMk/>
            <pc:sldMk cId="0" sldId="266"/>
            <ac:grpSpMk id="2" creationId="{00000000-0000-0000-0000-000000000000}"/>
          </ac:grpSpMkLst>
        </pc:grpChg>
        <pc:grpChg chg="del">
          <ac:chgData name="Raavi Vijay Krishna" userId="dff36bf90b29d74e" providerId="LiveId" clId="{EFC5FCE1-8B39-41D1-A535-A4D29F5DBCB7}" dt="2023-03-20T06:26:52.552" v="220" actId="478"/>
          <ac:grpSpMkLst>
            <pc:docMk/>
            <pc:sldMk cId="0" sldId="266"/>
            <ac:grpSpMk id="4" creationId="{00000000-0000-0000-0000-000000000000}"/>
          </ac:grpSpMkLst>
        </pc:grpChg>
        <pc:grpChg chg="del">
          <ac:chgData name="Raavi Vijay Krishna" userId="dff36bf90b29d74e" providerId="LiveId" clId="{EFC5FCE1-8B39-41D1-A535-A4D29F5DBCB7}" dt="2023-03-20T06:26:58.578" v="222" actId="478"/>
          <ac:grpSpMkLst>
            <pc:docMk/>
            <pc:sldMk cId="0" sldId="266"/>
            <ac:grpSpMk id="7" creationId="{00000000-0000-0000-0000-000000000000}"/>
          </ac:grpSpMkLst>
        </pc:grpChg>
        <pc:grpChg chg="del">
          <ac:chgData name="Raavi Vijay Krishna" userId="dff36bf90b29d74e" providerId="LiveId" clId="{EFC5FCE1-8B39-41D1-A535-A4D29F5DBCB7}" dt="2023-03-20T06:26:51.040" v="219" actId="478"/>
          <ac:grpSpMkLst>
            <pc:docMk/>
            <pc:sldMk cId="0" sldId="266"/>
            <ac:grpSpMk id="11" creationId="{00000000-0000-0000-0000-000000000000}"/>
          </ac:grpSpMkLst>
        </pc:grpChg>
      </pc:sldChg>
      <pc:sldChg chg="delSp add mod">
        <pc:chgData name="Raavi Vijay Krishna" userId="dff36bf90b29d74e" providerId="LiveId" clId="{EFC5FCE1-8B39-41D1-A535-A4D29F5DBCB7}" dt="2023-03-20T06:27:06.107" v="224" actId="478"/>
        <pc:sldMkLst>
          <pc:docMk/>
          <pc:sldMk cId="0" sldId="267"/>
        </pc:sldMkLst>
        <pc:grpChg chg="del">
          <ac:chgData name="Raavi Vijay Krishna" userId="dff36bf90b29d74e" providerId="LiveId" clId="{EFC5FCE1-8B39-41D1-A535-A4D29F5DBCB7}" dt="2023-03-20T06:27:02.876" v="223" actId="478"/>
          <ac:grpSpMkLst>
            <pc:docMk/>
            <pc:sldMk cId="0" sldId="267"/>
            <ac:grpSpMk id="5" creationId="{00000000-0000-0000-0000-000000000000}"/>
          </ac:grpSpMkLst>
        </pc:grpChg>
        <pc:grpChg chg="del">
          <ac:chgData name="Raavi Vijay Krishna" userId="dff36bf90b29d74e" providerId="LiveId" clId="{EFC5FCE1-8B39-41D1-A535-A4D29F5DBCB7}" dt="2023-03-20T06:27:06.107" v="224" actId="478"/>
          <ac:grpSpMkLst>
            <pc:docMk/>
            <pc:sldMk cId="0" sldId="267"/>
            <ac:grpSpMk id="7" creationId="{00000000-0000-0000-0000-000000000000}"/>
          </ac:grpSpMkLst>
        </pc:grpChg>
      </pc:sldChg>
      <pc:sldChg chg="addSp modSp add mod">
        <pc:chgData name="Raavi Vijay Krishna" userId="dff36bf90b29d74e" providerId="LiveId" clId="{EFC5FCE1-8B39-41D1-A535-A4D29F5DBCB7}" dt="2023-03-22T17:07:07.686" v="1882" actId="1076"/>
        <pc:sldMkLst>
          <pc:docMk/>
          <pc:sldMk cId="3793070823" sldId="268"/>
        </pc:sldMkLst>
        <pc:spChg chg="add mod">
          <ac:chgData name="Raavi Vijay Krishna" userId="dff36bf90b29d74e" providerId="LiveId" clId="{EFC5FCE1-8B39-41D1-A535-A4D29F5DBCB7}" dt="2023-03-22T17:07:07.686" v="1882" actId="1076"/>
          <ac:spMkLst>
            <pc:docMk/>
            <pc:sldMk cId="3793070823" sldId="268"/>
            <ac:spMk id="3" creationId="{285A0887-F27E-D412-64BE-4BAF21023F64}"/>
          </ac:spMkLst>
        </pc:spChg>
      </pc:sldChg>
      <pc:sldChg chg="addSp modSp add mod">
        <pc:chgData name="Raavi Vijay Krishna" userId="dff36bf90b29d74e" providerId="LiveId" clId="{EFC5FCE1-8B39-41D1-A535-A4D29F5DBCB7}" dt="2023-03-20T15:11:05.753" v="435" actId="207"/>
        <pc:sldMkLst>
          <pc:docMk/>
          <pc:sldMk cId="1045710420" sldId="269"/>
        </pc:sldMkLst>
        <pc:spChg chg="add mod">
          <ac:chgData name="Raavi Vijay Krishna" userId="dff36bf90b29d74e" providerId="LiveId" clId="{EFC5FCE1-8B39-41D1-A535-A4D29F5DBCB7}" dt="2023-03-20T15:11:05.753" v="435" actId="207"/>
          <ac:spMkLst>
            <pc:docMk/>
            <pc:sldMk cId="1045710420" sldId="269"/>
            <ac:spMk id="2" creationId="{55F10CB0-E898-4491-01C6-CDD9259B7985}"/>
          </ac:spMkLst>
        </pc:spChg>
      </pc:sldChg>
      <pc:sldChg chg="modSp add mod">
        <pc:chgData name="Raavi Vijay Krishna" userId="dff36bf90b29d74e" providerId="LiveId" clId="{EFC5FCE1-8B39-41D1-A535-A4D29F5DBCB7}" dt="2023-03-22T11:48:16.818" v="796" actId="1076"/>
        <pc:sldMkLst>
          <pc:docMk/>
          <pc:sldMk cId="0" sldId="270"/>
        </pc:sldMkLst>
        <pc:graphicFrameChg chg="mod modGraphic">
          <ac:chgData name="Raavi Vijay Krishna" userId="dff36bf90b29d74e" providerId="LiveId" clId="{EFC5FCE1-8B39-41D1-A535-A4D29F5DBCB7}" dt="2023-03-22T11:48:16.818" v="796" actId="1076"/>
          <ac:graphicFrameMkLst>
            <pc:docMk/>
            <pc:sldMk cId="0" sldId="270"/>
            <ac:graphicFrameMk id="7" creationId="{00000000-0000-0000-0000-000000000000}"/>
          </ac:graphicFrameMkLst>
        </pc:graphicFrameChg>
      </pc:sldChg>
      <pc:sldChg chg="add del">
        <pc:chgData name="Raavi Vijay Krishna" userId="dff36bf90b29d74e" providerId="LiveId" clId="{EFC5FCE1-8B39-41D1-A535-A4D29F5DBCB7}" dt="2023-03-20T15:11:45.254" v="436" actId="47"/>
        <pc:sldMkLst>
          <pc:docMk/>
          <pc:sldMk cId="3912099364" sldId="270"/>
        </pc:sldMkLst>
      </pc:sldChg>
      <pc:sldChg chg="addSp delSp modSp new mod setBg">
        <pc:chgData name="Raavi Vijay Krishna" userId="dff36bf90b29d74e" providerId="LiveId" clId="{EFC5FCE1-8B39-41D1-A535-A4D29F5DBCB7}" dt="2023-03-24T02:56:05.001" v="3566" actId="1076"/>
        <pc:sldMkLst>
          <pc:docMk/>
          <pc:sldMk cId="465986594" sldId="271"/>
        </pc:sldMkLst>
        <pc:spChg chg="add mod">
          <ac:chgData name="Raavi Vijay Krishna" userId="dff36bf90b29d74e" providerId="LiveId" clId="{EFC5FCE1-8B39-41D1-A535-A4D29F5DBCB7}" dt="2023-03-24T02:55:04.191" v="3552" actId="20577"/>
          <ac:spMkLst>
            <pc:docMk/>
            <pc:sldMk cId="465986594" sldId="271"/>
            <ac:spMk id="3" creationId="{7F6BBDD2-0EB6-B8A0-C2F2-D542CA5E6679}"/>
          </ac:spMkLst>
        </pc:spChg>
        <pc:spChg chg="add del">
          <ac:chgData name="Raavi Vijay Krishna" userId="dff36bf90b29d74e" providerId="LiveId" clId="{EFC5FCE1-8B39-41D1-A535-A4D29F5DBCB7}" dt="2023-03-20T15:19:13.670" v="514" actId="26606"/>
          <ac:spMkLst>
            <pc:docMk/>
            <pc:sldMk cId="465986594" sldId="271"/>
            <ac:spMk id="7" creationId="{F3060C83-F051-4F0E-ABAD-AA0DFC48B218}"/>
          </ac:spMkLst>
        </pc:spChg>
        <pc:spChg chg="add del">
          <ac:chgData name="Raavi Vijay Krishna" userId="dff36bf90b29d74e" providerId="LiveId" clId="{EFC5FCE1-8B39-41D1-A535-A4D29F5DBCB7}" dt="2023-03-20T15:19:13.670" v="514" actId="26606"/>
          <ac:spMkLst>
            <pc:docMk/>
            <pc:sldMk cId="465986594" sldId="271"/>
            <ac:spMk id="9" creationId="{83C98ABE-055B-441F-B07E-44F97F083C39}"/>
          </ac:spMkLst>
        </pc:spChg>
        <pc:spChg chg="add del">
          <ac:chgData name="Raavi Vijay Krishna" userId="dff36bf90b29d74e" providerId="LiveId" clId="{EFC5FCE1-8B39-41D1-A535-A4D29F5DBCB7}" dt="2023-03-20T15:19:13.670" v="514" actId="26606"/>
          <ac:spMkLst>
            <pc:docMk/>
            <pc:sldMk cId="465986594" sldId="271"/>
            <ac:spMk id="11" creationId="{29FDB030-9B49-4CED-8CCD-4D99382388AC}"/>
          </ac:spMkLst>
        </pc:spChg>
        <pc:spChg chg="add del">
          <ac:chgData name="Raavi Vijay Krishna" userId="dff36bf90b29d74e" providerId="LiveId" clId="{EFC5FCE1-8B39-41D1-A535-A4D29F5DBCB7}" dt="2023-03-20T15:19:13.670" v="514" actId="26606"/>
          <ac:spMkLst>
            <pc:docMk/>
            <pc:sldMk cId="465986594" sldId="271"/>
            <ac:spMk id="13" creationId="{3783CA14-24A1-485C-8B30-D6A5D87987AD}"/>
          </ac:spMkLst>
        </pc:spChg>
        <pc:spChg chg="add del">
          <ac:chgData name="Raavi Vijay Krishna" userId="dff36bf90b29d74e" providerId="LiveId" clId="{EFC5FCE1-8B39-41D1-A535-A4D29F5DBCB7}" dt="2023-03-20T15:19:13.670" v="514" actId="26606"/>
          <ac:spMkLst>
            <pc:docMk/>
            <pc:sldMk cId="465986594" sldId="271"/>
            <ac:spMk id="15" creationId="{9A97C86A-04D6-40F7-AE84-31AB43E6A846}"/>
          </ac:spMkLst>
        </pc:spChg>
        <pc:spChg chg="add del">
          <ac:chgData name="Raavi Vijay Krishna" userId="dff36bf90b29d74e" providerId="LiveId" clId="{EFC5FCE1-8B39-41D1-A535-A4D29F5DBCB7}" dt="2023-03-20T15:19:13.670" v="514" actId="26606"/>
          <ac:spMkLst>
            <pc:docMk/>
            <pc:sldMk cId="465986594" sldId="271"/>
            <ac:spMk id="17" creationId="{FF9F2414-84E8-453E-B1F3-389FDE8192D9}"/>
          </ac:spMkLst>
        </pc:spChg>
        <pc:spChg chg="add del">
          <ac:chgData name="Raavi Vijay Krishna" userId="dff36bf90b29d74e" providerId="LiveId" clId="{EFC5FCE1-8B39-41D1-A535-A4D29F5DBCB7}" dt="2023-03-20T15:19:13.670" v="514" actId="26606"/>
          <ac:spMkLst>
            <pc:docMk/>
            <pc:sldMk cId="465986594" sldId="271"/>
            <ac:spMk id="19" creationId="{3ECA69A1-7536-43AC-85EF-C7106179F5ED}"/>
          </ac:spMkLst>
        </pc:spChg>
        <pc:graphicFrameChg chg="add mod modGraphic">
          <ac:chgData name="Raavi Vijay Krishna" userId="dff36bf90b29d74e" providerId="LiveId" clId="{EFC5FCE1-8B39-41D1-A535-A4D29F5DBCB7}" dt="2023-03-24T02:56:05.001" v="3566" actId="1076"/>
          <ac:graphicFrameMkLst>
            <pc:docMk/>
            <pc:sldMk cId="465986594" sldId="271"/>
            <ac:graphicFrameMk id="4" creationId="{9C4CB1E4-5F31-27B2-A9F9-9B0906EF1019}"/>
          </ac:graphicFrameMkLst>
        </pc:graphicFrameChg>
        <pc:picChg chg="add mod">
          <ac:chgData name="Raavi Vijay Krishna" userId="dff36bf90b29d74e" providerId="LiveId" clId="{EFC5FCE1-8B39-41D1-A535-A4D29F5DBCB7}" dt="2023-03-20T15:19:17.429" v="516" actId="26606"/>
          <ac:picMkLst>
            <pc:docMk/>
            <pc:sldMk cId="465986594" sldId="271"/>
            <ac:picMk id="2" creationId="{91B087B2-D85E-8D68-5DDB-5322B8925A34}"/>
          </ac:picMkLst>
        </pc:picChg>
      </pc:sldChg>
      <pc:sldChg chg="addSp delSp modSp mod">
        <pc:chgData name="Raavi Vijay Krishna" userId="dff36bf90b29d74e" providerId="LiveId" clId="{EFC5FCE1-8B39-41D1-A535-A4D29F5DBCB7}" dt="2023-03-23T16:09:28.167" v="2902" actId="1076"/>
        <pc:sldMkLst>
          <pc:docMk/>
          <pc:sldMk cId="4210345845" sldId="272"/>
        </pc:sldMkLst>
        <pc:spChg chg="add mod">
          <ac:chgData name="Raavi Vijay Krishna" userId="dff36bf90b29d74e" providerId="LiveId" clId="{EFC5FCE1-8B39-41D1-A535-A4D29F5DBCB7}" dt="2023-03-22T16:58:58.805" v="1151" actId="1076"/>
          <ac:spMkLst>
            <pc:docMk/>
            <pc:sldMk cId="4210345845" sldId="272"/>
            <ac:spMk id="2" creationId="{6112D7D0-122F-258A-86C0-4D489CB662D6}"/>
          </ac:spMkLst>
        </pc:spChg>
        <pc:picChg chg="del mod">
          <ac:chgData name="Raavi Vijay Krishna" userId="dff36bf90b29d74e" providerId="LiveId" clId="{EFC5FCE1-8B39-41D1-A535-A4D29F5DBCB7}" dt="2023-03-22T16:58:38.543" v="1148" actId="478"/>
          <ac:picMkLst>
            <pc:docMk/>
            <pc:sldMk cId="4210345845" sldId="272"/>
            <ac:picMk id="5" creationId="{738B7ED6-F0D8-8AF0-1C12-686D2EAA7E69}"/>
          </ac:picMkLst>
        </pc:picChg>
        <pc:picChg chg="del">
          <ac:chgData name="Raavi Vijay Krishna" userId="dff36bf90b29d74e" providerId="LiveId" clId="{EFC5FCE1-8B39-41D1-A535-A4D29F5DBCB7}" dt="2023-03-22T16:54:55.279" v="854" actId="478"/>
          <ac:picMkLst>
            <pc:docMk/>
            <pc:sldMk cId="4210345845" sldId="272"/>
            <ac:picMk id="7" creationId="{10D99E90-249F-7400-014B-B01ED288E395}"/>
          </ac:picMkLst>
        </pc:picChg>
        <pc:picChg chg="mod">
          <ac:chgData name="Raavi Vijay Krishna" userId="dff36bf90b29d74e" providerId="LiveId" clId="{EFC5FCE1-8B39-41D1-A535-A4D29F5DBCB7}" dt="2023-03-23T16:09:28.167" v="2902" actId="1076"/>
          <ac:picMkLst>
            <pc:docMk/>
            <pc:sldMk cId="4210345845" sldId="272"/>
            <ac:picMk id="8" creationId="{00000000-0000-0000-0000-000000000000}"/>
          </ac:picMkLst>
        </pc:picChg>
        <pc:picChg chg="del">
          <ac:chgData name="Raavi Vijay Krishna" userId="dff36bf90b29d74e" providerId="LiveId" clId="{EFC5FCE1-8B39-41D1-A535-A4D29F5DBCB7}" dt="2023-03-22T16:55:03.768" v="856" actId="478"/>
          <ac:picMkLst>
            <pc:docMk/>
            <pc:sldMk cId="4210345845" sldId="272"/>
            <ac:picMk id="10" creationId="{640B9E33-B7C4-409D-D10B-7898530FD6DA}"/>
          </ac:picMkLst>
        </pc:picChg>
        <pc:picChg chg="del">
          <ac:chgData name="Raavi Vijay Krishna" userId="dff36bf90b29d74e" providerId="LiveId" clId="{EFC5FCE1-8B39-41D1-A535-A4D29F5DBCB7}" dt="2023-03-22T16:55:05.710" v="857" actId="478"/>
          <ac:picMkLst>
            <pc:docMk/>
            <pc:sldMk cId="4210345845" sldId="272"/>
            <ac:picMk id="12" creationId="{C5324F65-CA6C-A741-2185-5CAC23C67A65}"/>
          </ac:picMkLst>
        </pc:picChg>
        <pc:picChg chg="del">
          <ac:chgData name="Raavi Vijay Krishna" userId="dff36bf90b29d74e" providerId="LiveId" clId="{EFC5FCE1-8B39-41D1-A535-A4D29F5DBCB7}" dt="2023-03-22T16:55:07.658" v="858" actId="478"/>
          <ac:picMkLst>
            <pc:docMk/>
            <pc:sldMk cId="4210345845" sldId="272"/>
            <ac:picMk id="14" creationId="{006F3B8D-11A8-5F5F-6E5C-8C2F3498958C}"/>
          </ac:picMkLst>
        </pc:picChg>
      </pc:sldChg>
      <pc:sldChg chg="addSp modSp new mod">
        <pc:chgData name="Raavi Vijay Krishna" userId="dff36bf90b29d74e" providerId="LiveId" clId="{EFC5FCE1-8B39-41D1-A535-A4D29F5DBCB7}" dt="2023-03-23T16:13:00.602" v="2967" actId="113"/>
        <pc:sldMkLst>
          <pc:docMk/>
          <pc:sldMk cId="2766142763" sldId="273"/>
        </pc:sldMkLst>
        <pc:spChg chg="add mod">
          <ac:chgData name="Raavi Vijay Krishna" userId="dff36bf90b29d74e" providerId="LiveId" clId="{EFC5FCE1-8B39-41D1-A535-A4D29F5DBCB7}" dt="2023-03-23T16:13:00.602" v="2967" actId="113"/>
          <ac:spMkLst>
            <pc:docMk/>
            <pc:sldMk cId="2766142763" sldId="273"/>
            <ac:spMk id="3" creationId="{34C3C15D-D301-E7E4-9FE1-0F43BE69DDC9}"/>
          </ac:spMkLst>
        </pc:spChg>
        <pc:spChg chg="add mod">
          <ac:chgData name="Raavi Vijay Krishna" userId="dff36bf90b29d74e" providerId="LiveId" clId="{EFC5FCE1-8B39-41D1-A535-A4D29F5DBCB7}" dt="2023-03-23T16:10:41.107" v="2935" actId="14100"/>
          <ac:spMkLst>
            <pc:docMk/>
            <pc:sldMk cId="2766142763" sldId="273"/>
            <ac:spMk id="5" creationId="{716AD876-7776-91CA-3795-6FB960646BE7}"/>
          </ac:spMkLst>
        </pc:spChg>
        <pc:spChg chg="add mod">
          <ac:chgData name="Raavi Vijay Krishna" userId="dff36bf90b29d74e" providerId="LiveId" clId="{EFC5FCE1-8B39-41D1-A535-A4D29F5DBCB7}" dt="2023-03-23T16:12:20.879" v="2961" actId="571"/>
          <ac:spMkLst>
            <pc:docMk/>
            <pc:sldMk cId="2766142763" sldId="273"/>
            <ac:spMk id="6" creationId="{071B8220-A607-AA9D-198A-722F4C570278}"/>
          </ac:spMkLst>
        </pc:spChg>
        <pc:picChg chg="add mod">
          <ac:chgData name="Raavi Vijay Krishna" userId="dff36bf90b29d74e" providerId="LiveId" clId="{EFC5FCE1-8B39-41D1-A535-A4D29F5DBCB7}" dt="2023-03-23T16:09:32.131" v="2903"/>
          <ac:picMkLst>
            <pc:docMk/>
            <pc:sldMk cId="2766142763" sldId="273"/>
            <ac:picMk id="4" creationId="{D94A25B2-6867-66FD-D7F2-0C680637E3D2}"/>
          </ac:picMkLst>
        </pc:picChg>
      </pc:sldChg>
      <pc:sldChg chg="addSp modSp del mod">
        <pc:chgData name="Raavi Vijay Krishna" userId="dff36bf90b29d74e" providerId="LiveId" clId="{EFC5FCE1-8B39-41D1-A535-A4D29F5DBCB7}" dt="2023-03-22T16:58:51.750" v="1150" actId="47"/>
        <pc:sldMkLst>
          <pc:docMk/>
          <pc:sldMk cId="3430941713" sldId="273"/>
        </pc:sldMkLst>
        <pc:spChg chg="add mod">
          <ac:chgData name="Raavi Vijay Krishna" userId="dff36bf90b29d74e" providerId="LiveId" clId="{EFC5FCE1-8B39-41D1-A535-A4D29F5DBCB7}" dt="2023-03-22T16:58:21.482" v="1147" actId="20577"/>
          <ac:spMkLst>
            <pc:docMk/>
            <pc:sldMk cId="3430941713" sldId="273"/>
            <ac:spMk id="3" creationId="{7BC70AAE-5E26-2912-8842-92163555D7CC}"/>
          </ac:spMkLst>
        </pc:spChg>
      </pc:sldChg>
      <pc:sldChg chg="addSp delSp modSp new mod">
        <pc:chgData name="Raavi Vijay Krishna" userId="dff36bf90b29d74e" providerId="LiveId" clId="{EFC5FCE1-8B39-41D1-A535-A4D29F5DBCB7}" dt="2023-03-24T03:06:18.245" v="3639" actId="1076"/>
        <pc:sldMkLst>
          <pc:docMk/>
          <pc:sldMk cId="3020166882" sldId="274"/>
        </pc:sldMkLst>
        <pc:spChg chg="add mod">
          <ac:chgData name="Raavi Vijay Krishna" userId="dff36bf90b29d74e" providerId="LiveId" clId="{EFC5FCE1-8B39-41D1-A535-A4D29F5DBCB7}" dt="2023-03-24T03:05:06.544" v="3623" actId="1076"/>
          <ac:spMkLst>
            <pc:docMk/>
            <pc:sldMk cId="3020166882" sldId="274"/>
            <ac:spMk id="5" creationId="{6F4B2D08-6CF0-4B8E-8A0A-1AB3702BD6B9}"/>
          </ac:spMkLst>
        </pc:spChg>
        <pc:spChg chg="add mod">
          <ac:chgData name="Raavi Vijay Krishna" userId="dff36bf90b29d74e" providerId="LiveId" clId="{EFC5FCE1-8B39-41D1-A535-A4D29F5DBCB7}" dt="2023-03-24T03:02:09.811" v="3621" actId="1076"/>
          <ac:spMkLst>
            <pc:docMk/>
            <pc:sldMk cId="3020166882" sldId="274"/>
            <ac:spMk id="13" creationId="{A5359FEF-ED0C-4138-3321-A0B066A08035}"/>
          </ac:spMkLst>
        </pc:spChg>
        <pc:spChg chg="add mod">
          <ac:chgData name="Raavi Vijay Krishna" userId="dff36bf90b29d74e" providerId="LiveId" clId="{EFC5FCE1-8B39-41D1-A535-A4D29F5DBCB7}" dt="2023-03-24T03:06:01.583" v="3637" actId="1076"/>
          <ac:spMkLst>
            <pc:docMk/>
            <pc:sldMk cId="3020166882" sldId="274"/>
            <ac:spMk id="14" creationId="{1281D11A-F897-B300-D119-723F02C52089}"/>
          </ac:spMkLst>
        </pc:spChg>
        <pc:picChg chg="add mod">
          <ac:chgData name="Raavi Vijay Krishna" userId="dff36bf90b29d74e" providerId="LiveId" clId="{EFC5FCE1-8B39-41D1-A535-A4D29F5DBCB7}" dt="2023-03-24T02:56:22.371" v="3568"/>
          <ac:picMkLst>
            <pc:docMk/>
            <pc:sldMk cId="3020166882" sldId="274"/>
            <ac:picMk id="2" creationId="{22FC48C9-28BC-9805-D574-18B6F2C85577}"/>
          </ac:picMkLst>
        </pc:picChg>
        <pc:picChg chg="add mod">
          <ac:chgData name="Raavi Vijay Krishna" userId="dff36bf90b29d74e" providerId="LiveId" clId="{EFC5FCE1-8B39-41D1-A535-A4D29F5DBCB7}" dt="2023-03-24T03:00:35.502" v="3603" actId="1076"/>
          <ac:picMkLst>
            <pc:docMk/>
            <pc:sldMk cId="3020166882" sldId="274"/>
            <ac:picMk id="4" creationId="{5BCB70F7-5FFC-24EE-D510-1B440CE7EB22}"/>
          </ac:picMkLst>
        </pc:picChg>
        <pc:cxnChg chg="add del">
          <ac:chgData name="Raavi Vijay Krishna" userId="dff36bf90b29d74e" providerId="LiveId" clId="{EFC5FCE1-8B39-41D1-A535-A4D29F5DBCB7}" dt="2023-03-24T03:00:05.105" v="3600" actId="11529"/>
          <ac:cxnSpMkLst>
            <pc:docMk/>
            <pc:sldMk cId="3020166882" sldId="274"/>
            <ac:cxnSpMk id="7" creationId="{BD5E688F-893A-43F0-712A-7640169326EE}"/>
          </ac:cxnSpMkLst>
        </pc:cxnChg>
        <pc:cxnChg chg="add mod">
          <ac:chgData name="Raavi Vijay Krishna" userId="dff36bf90b29d74e" providerId="LiveId" clId="{EFC5FCE1-8B39-41D1-A535-A4D29F5DBCB7}" dt="2023-03-24T03:05:13.212" v="3624" actId="1076"/>
          <ac:cxnSpMkLst>
            <pc:docMk/>
            <pc:sldMk cId="3020166882" sldId="274"/>
            <ac:cxnSpMk id="9" creationId="{6BCBE960-2837-EA50-6851-8F1E4926EA5F}"/>
          </ac:cxnSpMkLst>
        </pc:cxnChg>
        <pc:cxnChg chg="add mod">
          <ac:chgData name="Raavi Vijay Krishna" userId="dff36bf90b29d74e" providerId="LiveId" clId="{EFC5FCE1-8B39-41D1-A535-A4D29F5DBCB7}" dt="2023-03-24T03:02:13.412" v="3622" actId="1076"/>
          <ac:cxnSpMkLst>
            <pc:docMk/>
            <pc:sldMk cId="3020166882" sldId="274"/>
            <ac:cxnSpMk id="10" creationId="{0DBD7597-7D22-5FB1-788E-40F1DE3A0D51}"/>
          </ac:cxnSpMkLst>
        </pc:cxnChg>
        <pc:cxnChg chg="add mod">
          <ac:chgData name="Raavi Vijay Krishna" userId="dff36bf90b29d74e" providerId="LiveId" clId="{EFC5FCE1-8B39-41D1-A535-A4D29F5DBCB7}" dt="2023-03-24T03:06:18.245" v="3639" actId="1076"/>
          <ac:cxnSpMkLst>
            <pc:docMk/>
            <pc:sldMk cId="3020166882" sldId="274"/>
            <ac:cxnSpMk id="15" creationId="{4C15D4AD-2B4B-E333-B005-B7427C54D3D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F8E85-15FE-4ACA-9679-BF1804A9599B}" type="datetimeFigureOut">
              <a:rPr lang="en-IN" smtClean="0"/>
              <a:t>04-04-2023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2A8AF-2B82-4D74-8511-87E00AA7B159}" type="slidenum">
              <a:rPr lang="en-IN" smtClean="0"/>
              <a:t>‹#›</a:t>
            </a:fld>
            <a:endParaRPr lang="en-IN"/>
          </a:p>
        </p:txBody>
      </p:sp>
    </p:spTree>
    <p:extLst>
      <p:ext uri="{BB962C8B-B14F-4D97-AF65-F5344CB8AC3E}">
        <p14:creationId xmlns:p14="http://schemas.microsoft.com/office/powerpoint/2010/main" val="331596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18882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4601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18437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89102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73939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5225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252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EBD7-5C53-E15F-81D9-AF90AC84E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D29643-95DE-BBAF-95E9-C2A8D4ECE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45B85C-2CCB-B107-065A-CDFF1CCF2BDF}"/>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5" name="Footer Placeholder 4">
            <a:extLst>
              <a:ext uri="{FF2B5EF4-FFF2-40B4-BE49-F238E27FC236}">
                <a16:creationId xmlns:a16="http://schemas.microsoft.com/office/drawing/2014/main" id="{A2A86C84-20DB-7279-F67E-576DB5B3D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74E9F-6978-028E-5F82-6828480FA9F4}"/>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94677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BC2C-9F3F-5EDC-5A03-195618A6B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605EA-3396-F503-9056-155B9BAF9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5C0FE-89C1-8BB6-856E-34704D1F15DA}"/>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5" name="Footer Placeholder 4">
            <a:extLst>
              <a:ext uri="{FF2B5EF4-FFF2-40B4-BE49-F238E27FC236}">
                <a16:creationId xmlns:a16="http://schemas.microsoft.com/office/drawing/2014/main" id="{9C7C3560-9B77-4872-DE3F-8EA82DDCA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D48BA-4390-FF29-A492-6B1DD25183B7}"/>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65344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73632-902F-6FEC-D748-11F9ACEBE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5505DC-2FD8-6727-4611-3B1140636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EFC080-2BB5-3AC8-9253-79F573F1137D}"/>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5" name="Footer Placeholder 4">
            <a:extLst>
              <a:ext uri="{FF2B5EF4-FFF2-40B4-BE49-F238E27FC236}">
                <a16:creationId xmlns:a16="http://schemas.microsoft.com/office/drawing/2014/main" id="{6FE1AB6B-B0E9-4ECC-CA5F-92C6C164B0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416E2-A769-14F6-A9BF-60C016E9D00C}"/>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186438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6986-DB5A-C9EF-8F7B-F152027A3B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3EC8CF-76C5-8A87-E306-E22CAA08DE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62C51B-87D2-49D2-635F-D17FA060AF7C}"/>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5" name="Footer Placeholder 4">
            <a:extLst>
              <a:ext uri="{FF2B5EF4-FFF2-40B4-BE49-F238E27FC236}">
                <a16:creationId xmlns:a16="http://schemas.microsoft.com/office/drawing/2014/main" id="{F7E5163C-8E63-077C-B7EE-3502ACABD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62EC95-28C2-DF61-D261-283C2829231A}"/>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152648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C648-2B22-CCE7-1984-BF23E5CC49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F76480-D05F-32FB-BB29-48B65EBDBB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F973F-1A0D-4B54-31D1-0C4565808530}"/>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5" name="Footer Placeholder 4">
            <a:extLst>
              <a:ext uri="{FF2B5EF4-FFF2-40B4-BE49-F238E27FC236}">
                <a16:creationId xmlns:a16="http://schemas.microsoft.com/office/drawing/2014/main" id="{956B5216-EB2E-39E8-6A52-4531F289D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1662D-2125-41C9-9E59-E3B28CF0209E}"/>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405153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254D-B3DE-1E85-1A0D-3F53E89C59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1A7440-6F80-6D8D-5D1E-E241EA975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9F09A0-50FF-A090-6795-45A539EDC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2DB965-7150-73EB-71E4-74F553CDAB34}"/>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6" name="Footer Placeholder 5">
            <a:extLst>
              <a:ext uri="{FF2B5EF4-FFF2-40B4-BE49-F238E27FC236}">
                <a16:creationId xmlns:a16="http://schemas.microsoft.com/office/drawing/2014/main" id="{2A394CDC-4DDC-C9A1-E76D-936EF07D21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C4F83-3F65-76B5-05B5-B1EC6D736D81}"/>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402829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74B9-E060-3BDA-15FB-9699D7D830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446AED-A4E1-6851-50EA-0D077F2ED3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EEFCBC-A0D3-5B56-BC8A-EC5C3CADE4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21AD8D-FA26-B3FF-9330-62A65F1C8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7071B-1406-7582-A5F3-608BFF57A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1F6ECF-4E92-D207-8B38-B02098E1C22C}"/>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8" name="Footer Placeholder 7">
            <a:extLst>
              <a:ext uri="{FF2B5EF4-FFF2-40B4-BE49-F238E27FC236}">
                <a16:creationId xmlns:a16="http://schemas.microsoft.com/office/drawing/2014/main" id="{EA0E66AD-4C8F-2E66-6262-92BA65417D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9AA033-678D-F5A5-D6AA-77845DE72B00}"/>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390890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21B9-168B-AF4B-8DB3-1D55F58F27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8A2D4E-76B2-4741-3D3B-09A40EB91510}"/>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4" name="Footer Placeholder 3">
            <a:extLst>
              <a:ext uri="{FF2B5EF4-FFF2-40B4-BE49-F238E27FC236}">
                <a16:creationId xmlns:a16="http://schemas.microsoft.com/office/drawing/2014/main" id="{46A78EE6-2CDE-1EE2-CBF8-94FA8293F8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C178B9-CB49-C1DF-F86A-8ED09388E96C}"/>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361851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2E7A3-D9F9-4F74-6F7E-FE1EE7626131}"/>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3" name="Footer Placeholder 2">
            <a:extLst>
              <a:ext uri="{FF2B5EF4-FFF2-40B4-BE49-F238E27FC236}">
                <a16:creationId xmlns:a16="http://schemas.microsoft.com/office/drawing/2014/main" id="{B1603F41-A637-E9CD-D78F-A5F44247BC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59CD6C-A86C-0DCD-3432-74A18356DCA5}"/>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277507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9114-C033-9BAD-6551-C479A3F98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12A6FF-E02F-543D-FBC3-F8E9823DB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CEB12D-15EB-6869-7918-70978BE15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283D6-B3ED-C3C8-63BA-792542827ACE}"/>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6" name="Footer Placeholder 5">
            <a:extLst>
              <a:ext uri="{FF2B5EF4-FFF2-40B4-BE49-F238E27FC236}">
                <a16:creationId xmlns:a16="http://schemas.microsoft.com/office/drawing/2014/main" id="{BF8B7F22-115C-2233-41A4-CF653B5DD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055822-3E9F-B35D-B988-C542E8582C3E}"/>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172659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6112-D72B-21D0-18EA-A92772AF8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5F7652-9196-9A33-FAE1-AF542B7BA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BEC5B7-858C-3799-3F0E-211F7C5BD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88B1E-9C0D-23D1-F3B5-08DF8CFE6E8C}"/>
              </a:ext>
            </a:extLst>
          </p:cNvPr>
          <p:cNvSpPr>
            <a:spLocks noGrp="1"/>
          </p:cNvSpPr>
          <p:nvPr>
            <p:ph type="dt" sz="half" idx="10"/>
          </p:nvPr>
        </p:nvSpPr>
        <p:spPr/>
        <p:txBody>
          <a:bodyPr/>
          <a:lstStyle/>
          <a:p>
            <a:fld id="{E320B68E-C8AC-42CF-822A-B99B6B3E6B3B}" type="datetimeFigureOut">
              <a:rPr lang="en-IN" smtClean="0"/>
              <a:t>04-04-2023</a:t>
            </a:fld>
            <a:endParaRPr lang="en-IN"/>
          </a:p>
        </p:txBody>
      </p:sp>
      <p:sp>
        <p:nvSpPr>
          <p:cNvPr id="6" name="Footer Placeholder 5">
            <a:extLst>
              <a:ext uri="{FF2B5EF4-FFF2-40B4-BE49-F238E27FC236}">
                <a16:creationId xmlns:a16="http://schemas.microsoft.com/office/drawing/2014/main" id="{01974ADF-C52D-2D8C-F4FA-DC2693909E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6B963-D00F-09A0-9F80-63209C801C25}"/>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84517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A9F8D-13D3-9CF0-CC5E-E80B705D1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1148C-E225-9884-6C19-AE5B142FD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2684A-B0FD-018A-2464-2DC108BCC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0B68E-C8AC-42CF-822A-B99B6B3E6B3B}" type="datetimeFigureOut">
              <a:rPr lang="en-IN" smtClean="0"/>
              <a:t>04-04-2023</a:t>
            </a:fld>
            <a:endParaRPr lang="en-IN"/>
          </a:p>
        </p:txBody>
      </p:sp>
      <p:sp>
        <p:nvSpPr>
          <p:cNvPr id="5" name="Footer Placeholder 4">
            <a:extLst>
              <a:ext uri="{FF2B5EF4-FFF2-40B4-BE49-F238E27FC236}">
                <a16:creationId xmlns:a16="http://schemas.microsoft.com/office/drawing/2014/main" id="{2856EF27-C22E-213C-B383-A5F729D2F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7B9D2D-9B1E-DDE7-3814-DD1AC36B0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0A4C8-E930-4AD9-A22F-6F14B107B5A4}" type="slidenum">
              <a:rPr lang="en-IN" smtClean="0"/>
              <a:t>‹#›</a:t>
            </a:fld>
            <a:endParaRPr lang="en-IN"/>
          </a:p>
        </p:txBody>
      </p:sp>
    </p:spTree>
    <p:extLst>
      <p:ext uri="{BB962C8B-B14F-4D97-AF65-F5344CB8AC3E}">
        <p14:creationId xmlns:p14="http://schemas.microsoft.com/office/powerpoint/2010/main" val="210421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115" y="3628593"/>
            <a:ext cx="3463304" cy="638314"/>
            <a:chOff x="0" y="-9524"/>
            <a:chExt cx="7305091" cy="1685338"/>
          </a:xfrm>
        </p:grpSpPr>
        <p:sp>
          <p:nvSpPr>
            <p:cNvPr id="3" name="Freeform 3"/>
            <p:cNvSpPr/>
            <p:nvPr/>
          </p:nvSpPr>
          <p:spPr>
            <a:xfrm>
              <a:off x="0" y="0"/>
              <a:ext cx="7305091" cy="1675814"/>
            </a:xfrm>
            <a:custGeom>
              <a:avLst/>
              <a:gdLst/>
              <a:ahLst/>
              <a:cxnLst/>
              <a:rect l="l" t="t" r="r" b="b"/>
              <a:pathLst>
                <a:path w="7305091" h="1675814">
                  <a:moveTo>
                    <a:pt x="0" y="0"/>
                  </a:moveTo>
                  <a:lnTo>
                    <a:pt x="7305091" y="0"/>
                  </a:lnTo>
                  <a:lnTo>
                    <a:pt x="7305091" y="1675814"/>
                  </a:lnTo>
                  <a:lnTo>
                    <a:pt x="0" y="1675814"/>
                  </a:lnTo>
                  <a:close/>
                </a:path>
              </a:pathLst>
            </a:custGeom>
            <a:solidFill>
              <a:srgbClr val="FEDA60"/>
            </a:solidFill>
          </p:spPr>
        </p:sp>
        <p:sp>
          <p:nvSpPr>
            <p:cNvPr id="4" name="TextBox 4"/>
            <p:cNvSpPr txBox="1"/>
            <p:nvPr/>
          </p:nvSpPr>
          <p:spPr>
            <a:xfrm>
              <a:off x="0" y="-9524"/>
              <a:ext cx="6769292" cy="1627755"/>
            </a:xfrm>
            <a:prstGeom prst="rect">
              <a:avLst/>
            </a:prstGeom>
          </p:spPr>
          <p:txBody>
            <a:bodyPr lIns="33867" tIns="33867" rIns="33867" bIns="33867" rtlCol="0" anchor="t"/>
            <a:lstStyle/>
            <a:p>
              <a:pPr algn="ctr">
                <a:lnSpc>
                  <a:spcPts val="3840"/>
                </a:lnSpc>
              </a:pPr>
              <a:r>
                <a:rPr lang="en-US" sz="3200" dirty="0">
                  <a:solidFill>
                    <a:srgbClr val="434343"/>
                  </a:solidFill>
                  <a:latin typeface="Times Neue Roman" panose="020B0604020202020204" charset="0"/>
                </a:rPr>
                <a:t>Team Members</a:t>
              </a:r>
            </a:p>
          </p:txBody>
        </p:sp>
      </p:grpSp>
      <p:grpSp>
        <p:nvGrpSpPr>
          <p:cNvPr id="5" name="Group 5"/>
          <p:cNvGrpSpPr/>
          <p:nvPr/>
        </p:nvGrpSpPr>
        <p:grpSpPr>
          <a:xfrm>
            <a:off x="7413620" y="3677668"/>
            <a:ext cx="4025246" cy="634707"/>
            <a:chOff x="0" y="0"/>
            <a:chExt cx="8050492" cy="1618230"/>
          </a:xfrm>
        </p:grpSpPr>
        <p:sp>
          <p:nvSpPr>
            <p:cNvPr id="6" name="Freeform 6"/>
            <p:cNvSpPr/>
            <p:nvPr/>
          </p:nvSpPr>
          <p:spPr>
            <a:xfrm>
              <a:off x="0" y="0"/>
              <a:ext cx="8050530" cy="1618234"/>
            </a:xfrm>
            <a:custGeom>
              <a:avLst/>
              <a:gdLst/>
              <a:ahLst/>
              <a:cxnLst/>
              <a:rect l="l" t="t" r="r" b="b"/>
              <a:pathLst>
                <a:path w="8050530" h="1618234">
                  <a:moveTo>
                    <a:pt x="0" y="0"/>
                  </a:moveTo>
                  <a:lnTo>
                    <a:pt x="8050530" y="0"/>
                  </a:lnTo>
                  <a:lnTo>
                    <a:pt x="8050530" y="1618234"/>
                  </a:lnTo>
                  <a:lnTo>
                    <a:pt x="0" y="1618234"/>
                  </a:lnTo>
                  <a:close/>
                </a:path>
              </a:pathLst>
            </a:custGeom>
            <a:solidFill>
              <a:srgbClr val="FEDA60"/>
            </a:solidFill>
          </p:spPr>
        </p:sp>
        <p:sp>
          <p:nvSpPr>
            <p:cNvPr id="7" name="TextBox 7"/>
            <p:cNvSpPr txBox="1"/>
            <p:nvPr/>
          </p:nvSpPr>
          <p:spPr>
            <a:xfrm>
              <a:off x="0" y="-9525"/>
              <a:ext cx="8050492" cy="1627755"/>
            </a:xfrm>
            <a:prstGeom prst="rect">
              <a:avLst/>
            </a:prstGeom>
          </p:spPr>
          <p:txBody>
            <a:bodyPr lIns="33867" tIns="33867" rIns="33867" bIns="33867" rtlCol="0" anchor="t"/>
            <a:lstStyle/>
            <a:p>
              <a:pPr algn="ctr">
                <a:lnSpc>
                  <a:spcPts val="3840"/>
                </a:lnSpc>
              </a:pPr>
              <a:r>
                <a:rPr lang="en-US" sz="3200" dirty="0">
                  <a:solidFill>
                    <a:srgbClr val="434343"/>
                  </a:solidFill>
                  <a:latin typeface="Times Neue Roman" panose="020B0604020202020204" charset="0"/>
                </a:rPr>
                <a:t>Guided By</a:t>
              </a:r>
            </a:p>
          </p:txBody>
        </p:sp>
      </p:grpSp>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9" name="TextBox 9"/>
          <p:cNvSpPr txBox="1"/>
          <p:nvPr/>
        </p:nvSpPr>
        <p:spPr>
          <a:xfrm>
            <a:off x="685800" y="1313824"/>
            <a:ext cx="10820400" cy="1658787"/>
          </a:xfrm>
          <a:prstGeom prst="rect">
            <a:avLst/>
          </a:prstGeom>
        </p:spPr>
        <p:txBody>
          <a:bodyPr lIns="0" tIns="0" rIns="0" bIns="0" rtlCol="0" anchor="t">
            <a:spAutoFit/>
          </a:bodyPr>
          <a:lstStyle/>
          <a:p>
            <a:pPr algn="ctr">
              <a:lnSpc>
                <a:spcPts val="4400"/>
              </a:lnSpc>
            </a:pPr>
            <a:r>
              <a:rPr lang="en-US" sz="3666" dirty="0">
                <a:solidFill>
                  <a:srgbClr val="000000"/>
                </a:solidFill>
                <a:latin typeface="Archivo Black"/>
              </a:rPr>
              <a:t>Leveraging Deep Learning for </a:t>
            </a:r>
          </a:p>
          <a:p>
            <a:pPr algn="ctr">
              <a:lnSpc>
                <a:spcPts val="4400"/>
              </a:lnSpc>
              <a:spcBef>
                <a:spcPct val="0"/>
              </a:spcBef>
            </a:pPr>
            <a:r>
              <a:rPr lang="en-US" sz="3666" dirty="0">
                <a:solidFill>
                  <a:srgbClr val="000000"/>
                </a:solidFill>
                <a:latin typeface="Archivo Black"/>
              </a:rPr>
              <a:t>Malarial Parasite Detection using Blood Smear Images</a:t>
            </a:r>
          </a:p>
        </p:txBody>
      </p:sp>
      <p:sp>
        <p:nvSpPr>
          <p:cNvPr id="10" name="TextBox 10"/>
          <p:cNvSpPr txBox="1"/>
          <p:nvPr/>
        </p:nvSpPr>
        <p:spPr>
          <a:xfrm>
            <a:off x="697965" y="4312375"/>
            <a:ext cx="5753635" cy="1465145"/>
          </a:xfrm>
          <a:prstGeom prst="rect">
            <a:avLst/>
          </a:prstGeom>
        </p:spPr>
        <p:txBody>
          <a:bodyPr wrap="square" lIns="0" tIns="0" rIns="0" bIns="0" rtlCol="0" anchor="t">
            <a:spAutoFit/>
          </a:bodyPr>
          <a:lstStyle/>
          <a:p>
            <a:pPr>
              <a:lnSpc>
                <a:spcPts val="3864"/>
              </a:lnSpc>
            </a:pPr>
            <a:r>
              <a:rPr lang="en-US" sz="2800" dirty="0">
                <a:solidFill>
                  <a:srgbClr val="434343"/>
                </a:solidFill>
                <a:latin typeface="Roboto"/>
              </a:rPr>
              <a:t>Raavi Vijay Krishna (</a:t>
            </a:r>
            <a:r>
              <a:rPr lang="en-US" sz="2800" dirty="0">
                <a:solidFill>
                  <a:schemeClr val="tx2">
                    <a:lumMod val="60000"/>
                    <a:lumOff val="40000"/>
                  </a:schemeClr>
                </a:solidFill>
                <a:latin typeface="Roboto"/>
              </a:rPr>
              <a:t>224003154</a:t>
            </a:r>
            <a:r>
              <a:rPr lang="en-US" sz="2800" dirty="0">
                <a:solidFill>
                  <a:srgbClr val="434343"/>
                </a:solidFill>
                <a:latin typeface="Roboto"/>
              </a:rPr>
              <a:t>)</a:t>
            </a:r>
          </a:p>
          <a:p>
            <a:pPr>
              <a:lnSpc>
                <a:spcPts val="3864"/>
              </a:lnSpc>
            </a:pPr>
            <a:r>
              <a:rPr lang="en-US" sz="2800" dirty="0" err="1">
                <a:solidFill>
                  <a:srgbClr val="434343"/>
                </a:solidFill>
                <a:latin typeface="Roboto"/>
              </a:rPr>
              <a:t>Dunna</a:t>
            </a:r>
            <a:r>
              <a:rPr lang="en-US" sz="2800" dirty="0">
                <a:solidFill>
                  <a:srgbClr val="434343"/>
                </a:solidFill>
                <a:latin typeface="Roboto"/>
              </a:rPr>
              <a:t> </a:t>
            </a:r>
            <a:r>
              <a:rPr lang="en-US" sz="2800" dirty="0" err="1">
                <a:solidFill>
                  <a:srgbClr val="434343"/>
                </a:solidFill>
                <a:latin typeface="Roboto"/>
              </a:rPr>
              <a:t>Harshavardhan</a:t>
            </a:r>
            <a:r>
              <a:rPr lang="en-US" sz="2800" dirty="0">
                <a:solidFill>
                  <a:srgbClr val="434343"/>
                </a:solidFill>
                <a:latin typeface="Roboto"/>
              </a:rPr>
              <a:t> (</a:t>
            </a:r>
            <a:r>
              <a:rPr lang="en-US" sz="2800" dirty="0">
                <a:solidFill>
                  <a:schemeClr val="tx2">
                    <a:lumMod val="60000"/>
                    <a:lumOff val="40000"/>
                  </a:schemeClr>
                </a:solidFill>
                <a:latin typeface="Roboto"/>
              </a:rPr>
              <a:t>224003036</a:t>
            </a:r>
            <a:r>
              <a:rPr lang="en-US" sz="2800" dirty="0">
                <a:solidFill>
                  <a:srgbClr val="434343"/>
                </a:solidFill>
                <a:latin typeface="Roboto"/>
              </a:rPr>
              <a:t>)</a:t>
            </a:r>
          </a:p>
          <a:p>
            <a:pPr>
              <a:lnSpc>
                <a:spcPts val="3864"/>
              </a:lnSpc>
            </a:pPr>
            <a:r>
              <a:rPr lang="en-US" sz="2800" dirty="0" err="1">
                <a:solidFill>
                  <a:srgbClr val="434343"/>
                </a:solidFill>
                <a:latin typeface="Roboto"/>
              </a:rPr>
              <a:t>Thutte</a:t>
            </a:r>
            <a:r>
              <a:rPr lang="en-US" sz="2800" dirty="0">
                <a:solidFill>
                  <a:srgbClr val="434343"/>
                </a:solidFill>
                <a:latin typeface="Roboto"/>
              </a:rPr>
              <a:t> Sai Goutham (</a:t>
            </a:r>
            <a:r>
              <a:rPr lang="en-US" sz="2800" dirty="0">
                <a:solidFill>
                  <a:schemeClr val="tx2">
                    <a:lumMod val="60000"/>
                    <a:lumOff val="40000"/>
                  </a:schemeClr>
                </a:solidFill>
                <a:latin typeface="Roboto"/>
              </a:rPr>
              <a:t>224003099</a:t>
            </a:r>
            <a:r>
              <a:rPr lang="en-US" sz="2800" dirty="0">
                <a:solidFill>
                  <a:srgbClr val="434343"/>
                </a:solidFill>
                <a:latin typeface="Roboto"/>
              </a:rPr>
              <a:t>)</a:t>
            </a:r>
          </a:p>
        </p:txBody>
      </p:sp>
      <p:sp>
        <p:nvSpPr>
          <p:cNvPr id="11" name="TextBox 11"/>
          <p:cNvSpPr txBox="1"/>
          <p:nvPr/>
        </p:nvSpPr>
        <p:spPr>
          <a:xfrm>
            <a:off x="7413619" y="4290610"/>
            <a:ext cx="4798567" cy="1463029"/>
          </a:xfrm>
          <a:prstGeom prst="rect">
            <a:avLst/>
          </a:prstGeom>
        </p:spPr>
        <p:txBody>
          <a:bodyPr lIns="0" tIns="0" rIns="0" bIns="0" rtlCol="0" anchor="t">
            <a:spAutoFit/>
          </a:bodyPr>
          <a:lstStyle/>
          <a:p>
            <a:pPr>
              <a:lnSpc>
                <a:spcPts val="2944"/>
              </a:lnSpc>
            </a:pPr>
            <a:r>
              <a:rPr lang="en-US" sz="2133">
                <a:solidFill>
                  <a:srgbClr val="434343"/>
                </a:solidFill>
                <a:latin typeface="Roboto"/>
              </a:rPr>
              <a:t>Dr. R. Thanuja</a:t>
            </a:r>
          </a:p>
          <a:p>
            <a:pPr>
              <a:lnSpc>
                <a:spcPts val="2944"/>
              </a:lnSpc>
            </a:pPr>
            <a:r>
              <a:rPr lang="en-US" sz="2133">
                <a:solidFill>
                  <a:srgbClr val="434343"/>
                </a:solidFill>
                <a:latin typeface="Roboto"/>
              </a:rPr>
              <a:t>Assistant Professor-II</a:t>
            </a:r>
          </a:p>
          <a:p>
            <a:pPr>
              <a:lnSpc>
                <a:spcPts val="2944"/>
              </a:lnSpc>
            </a:pPr>
            <a:r>
              <a:rPr lang="en-US" sz="2133">
                <a:solidFill>
                  <a:srgbClr val="434343"/>
                </a:solidFill>
                <a:latin typeface="Roboto"/>
              </a:rPr>
              <a:t>Srinivasa Ramanujan Centre</a:t>
            </a:r>
          </a:p>
          <a:p>
            <a:pPr>
              <a:lnSpc>
                <a:spcPts val="2944"/>
              </a:lnSpc>
            </a:pPr>
            <a:r>
              <a:rPr lang="en-US" sz="2133">
                <a:solidFill>
                  <a:srgbClr val="434343"/>
                </a:solidFill>
                <a:latin typeface="Roboto"/>
              </a:rPr>
              <a:t>SASTRA Deemed to be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44567"/>
            <a:ext cx="4701212" cy="1237741"/>
          </a:xfrm>
          <a:prstGeom prst="rect">
            <a:avLst/>
          </a:prstGeom>
        </p:spPr>
      </p:pic>
      <p:sp>
        <p:nvSpPr>
          <p:cNvPr id="4" name="TextBox 4">
            <a:extLst>
              <a:ext uri="{FF2B5EF4-FFF2-40B4-BE49-F238E27FC236}">
                <a16:creationId xmlns:a16="http://schemas.microsoft.com/office/drawing/2014/main" id="{01921AAA-D6A4-71E2-3A25-EACB5BEAD28F}"/>
              </a:ext>
            </a:extLst>
          </p:cNvPr>
          <p:cNvSpPr txBox="1"/>
          <p:nvPr/>
        </p:nvSpPr>
        <p:spPr>
          <a:xfrm>
            <a:off x="44057" y="1498688"/>
            <a:ext cx="4613097" cy="448841"/>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Image Preprocessing</a:t>
            </a:r>
            <a:r>
              <a:rPr lang="en-US" sz="2933" dirty="0">
                <a:solidFill>
                  <a:srgbClr val="000000"/>
                </a:solidFill>
                <a:latin typeface="Roboto Bold"/>
              </a:rPr>
              <a:t>:</a:t>
            </a:r>
          </a:p>
        </p:txBody>
      </p:sp>
      <p:sp>
        <p:nvSpPr>
          <p:cNvPr id="2" name="TextBox 1">
            <a:extLst>
              <a:ext uri="{FF2B5EF4-FFF2-40B4-BE49-F238E27FC236}">
                <a16:creationId xmlns:a16="http://schemas.microsoft.com/office/drawing/2014/main" id="{6112D7D0-122F-258A-86C0-4D489CB662D6}"/>
              </a:ext>
            </a:extLst>
          </p:cNvPr>
          <p:cNvSpPr txBox="1"/>
          <p:nvPr/>
        </p:nvSpPr>
        <p:spPr>
          <a:xfrm>
            <a:off x="324628" y="2227643"/>
            <a:ext cx="10641690" cy="3693319"/>
          </a:xfrm>
          <a:prstGeom prst="rect">
            <a:avLst/>
          </a:prstGeom>
          <a:noFill/>
        </p:spPr>
        <p:txBody>
          <a:bodyPr wrap="square" rtlCol="0">
            <a:spAutoFit/>
          </a:bodyPr>
          <a:lstStyle/>
          <a:p>
            <a:r>
              <a:rPr lang="en-US" sz="2800" dirty="0"/>
              <a:t>Summary of the preprocessing steps that were applied to the malaria images:</a:t>
            </a:r>
          </a:p>
          <a:p>
            <a:endParaRPr lang="en-US" dirty="0"/>
          </a:p>
          <a:p>
            <a:pPr marL="285750" indent="-285750">
              <a:buFont typeface="Wingdings" panose="05000000000000000000" pitchFamily="2" charset="2"/>
              <a:buChar char="Ø"/>
            </a:pPr>
            <a:r>
              <a:rPr lang="en-US" sz="2000" dirty="0">
                <a:solidFill>
                  <a:schemeClr val="accent5">
                    <a:lumMod val="75000"/>
                  </a:schemeClr>
                </a:solidFill>
                <a:latin typeface="Times Neue Roman" panose="020B0604020202020204"/>
              </a:rPr>
              <a:t>Resample the images to a fixed size of  40 x 40 pixels.</a:t>
            </a:r>
          </a:p>
          <a:p>
            <a:pPr marL="285750" indent="-285750">
              <a:buFont typeface="Wingdings" panose="05000000000000000000" pitchFamily="2" charset="2"/>
              <a:buChar char="Ø"/>
            </a:pPr>
            <a:endParaRPr lang="en-US" sz="2000" dirty="0">
              <a:solidFill>
                <a:schemeClr val="accent5">
                  <a:lumMod val="75000"/>
                </a:schemeClr>
              </a:solidFill>
              <a:latin typeface="Times Neue Roman" panose="020B0604020202020204"/>
            </a:endParaRPr>
          </a:p>
          <a:p>
            <a:pPr marL="285750" indent="-285750">
              <a:buFont typeface="Wingdings" panose="05000000000000000000" pitchFamily="2" charset="2"/>
              <a:buChar char="Ø"/>
            </a:pPr>
            <a:r>
              <a:rPr lang="en-US" sz="2000" dirty="0">
                <a:solidFill>
                  <a:schemeClr val="accent5">
                    <a:lumMod val="75000"/>
                  </a:schemeClr>
                </a:solidFill>
                <a:latin typeface="Times Neue Roman" panose="020B0604020202020204"/>
              </a:rPr>
              <a:t>Scaling down Images to 0 to 1.</a:t>
            </a:r>
          </a:p>
          <a:p>
            <a:endParaRPr lang="en-US" sz="2000" dirty="0">
              <a:solidFill>
                <a:schemeClr val="accent5">
                  <a:lumMod val="75000"/>
                </a:schemeClr>
              </a:solidFill>
              <a:latin typeface="Times Neue Roman" panose="020B0604020202020204"/>
            </a:endParaRPr>
          </a:p>
          <a:p>
            <a:pPr marL="285750" indent="-285750">
              <a:buFont typeface="Wingdings" panose="05000000000000000000" pitchFamily="2" charset="2"/>
              <a:buChar char="Ø"/>
            </a:pPr>
            <a:r>
              <a:rPr lang="en-US" sz="2000" dirty="0">
                <a:solidFill>
                  <a:schemeClr val="accent5">
                    <a:lumMod val="75000"/>
                  </a:schemeClr>
                </a:solidFill>
                <a:latin typeface="Times Neue Roman" panose="020B0604020202020204"/>
              </a:rPr>
              <a:t>Normalize the image to equalize intensity values.</a:t>
            </a:r>
          </a:p>
          <a:p>
            <a:endParaRPr lang="en-US" sz="2000" dirty="0">
              <a:solidFill>
                <a:schemeClr val="accent5">
                  <a:lumMod val="75000"/>
                </a:schemeClr>
              </a:solidFill>
              <a:latin typeface="Times Neue Roman" panose="020B0604020202020204"/>
            </a:endParaRPr>
          </a:p>
          <a:p>
            <a:r>
              <a:rPr lang="en-US" sz="2000" dirty="0">
                <a:latin typeface="Times Neue Roman" panose="020B0604020202020204"/>
              </a:rPr>
              <a:t>These preprocessing steps are applied to the images before any training or testing was done, to standardize the image sizes and improve the quality of the images for classification or other tasks</a:t>
            </a:r>
            <a:endParaRPr lang="en-IN" sz="2000" dirty="0">
              <a:latin typeface="Times Neue Roman" panose="020B0604020202020204"/>
            </a:endParaRPr>
          </a:p>
        </p:txBody>
      </p:sp>
    </p:spTree>
    <p:extLst>
      <p:ext uri="{BB962C8B-B14F-4D97-AF65-F5344CB8AC3E}">
        <p14:creationId xmlns:p14="http://schemas.microsoft.com/office/powerpoint/2010/main" val="421034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3C15D-D301-E7E4-9FE1-0F43BE69DDC9}"/>
              </a:ext>
            </a:extLst>
          </p:cNvPr>
          <p:cNvSpPr txBox="1"/>
          <p:nvPr/>
        </p:nvSpPr>
        <p:spPr>
          <a:xfrm>
            <a:off x="4419600" y="1066174"/>
            <a:ext cx="6502400" cy="5632311"/>
          </a:xfrm>
          <a:prstGeom prst="rect">
            <a:avLst/>
          </a:prstGeom>
          <a:noFill/>
        </p:spPr>
        <p:txBody>
          <a:bodyPr wrap="square">
            <a:spAutoFit/>
          </a:bodyPr>
          <a:lstStyle/>
          <a:p>
            <a:r>
              <a:rPr lang="en-IN" dirty="0"/>
              <a:t>#</a:t>
            </a:r>
            <a:r>
              <a:rPr lang="en-IN" b="1" dirty="0"/>
              <a:t> Importing necessary libraries</a:t>
            </a:r>
          </a:p>
          <a:p>
            <a:r>
              <a:rPr lang="en-IN" dirty="0"/>
              <a:t>import </a:t>
            </a:r>
            <a:r>
              <a:rPr lang="en-IN" dirty="0" err="1"/>
              <a:t>numpy</a:t>
            </a:r>
            <a:r>
              <a:rPr lang="en-IN" dirty="0"/>
              <a:t> as np</a:t>
            </a:r>
          </a:p>
          <a:p>
            <a:r>
              <a:rPr lang="en-IN" dirty="0"/>
              <a:t>import cv2</a:t>
            </a:r>
          </a:p>
          <a:p>
            <a:endParaRPr lang="en-IN" dirty="0"/>
          </a:p>
          <a:p>
            <a:r>
              <a:rPr lang="en-IN" b="1" dirty="0"/>
              <a:t># Defining a function to </a:t>
            </a:r>
            <a:r>
              <a:rPr lang="en-IN" b="1" dirty="0" err="1"/>
              <a:t>preprocess</a:t>
            </a:r>
            <a:r>
              <a:rPr lang="en-IN" b="1" dirty="0"/>
              <a:t> an image</a:t>
            </a:r>
          </a:p>
          <a:p>
            <a:r>
              <a:rPr lang="en-IN" dirty="0"/>
              <a:t>def </a:t>
            </a:r>
            <a:r>
              <a:rPr lang="en-IN" dirty="0" err="1"/>
              <a:t>preprocess_image</a:t>
            </a:r>
            <a:r>
              <a:rPr lang="en-IN" dirty="0"/>
              <a:t>(</a:t>
            </a:r>
            <a:r>
              <a:rPr lang="en-IN" dirty="0" err="1"/>
              <a:t>image_path</a:t>
            </a:r>
            <a:r>
              <a:rPr lang="en-IN" dirty="0"/>
              <a:t>):</a:t>
            </a:r>
          </a:p>
          <a:p>
            <a:r>
              <a:rPr lang="en-IN" dirty="0"/>
              <a:t>  </a:t>
            </a:r>
            <a:r>
              <a:rPr lang="en-IN" b="1" dirty="0"/>
              <a:t>  # Loading the image</a:t>
            </a:r>
          </a:p>
          <a:p>
            <a:r>
              <a:rPr lang="en-IN" dirty="0"/>
              <a:t>    image = cv2.imread(</a:t>
            </a:r>
            <a:r>
              <a:rPr lang="en-IN" dirty="0" err="1"/>
              <a:t>image_path</a:t>
            </a:r>
            <a:r>
              <a:rPr lang="en-IN" dirty="0"/>
              <a:t>)</a:t>
            </a:r>
          </a:p>
          <a:p>
            <a:r>
              <a:rPr lang="en-IN" dirty="0"/>
              <a:t>    </a:t>
            </a:r>
          </a:p>
          <a:p>
            <a:r>
              <a:rPr lang="en-IN" dirty="0"/>
              <a:t>    </a:t>
            </a:r>
            <a:r>
              <a:rPr lang="en-IN" b="1" dirty="0"/>
              <a:t># Resizing the image to a fixed size of 40 x 40 pixels</a:t>
            </a:r>
          </a:p>
          <a:p>
            <a:r>
              <a:rPr lang="en-IN" dirty="0"/>
              <a:t>    </a:t>
            </a:r>
            <a:r>
              <a:rPr lang="en-IN" dirty="0" err="1"/>
              <a:t>resized_image</a:t>
            </a:r>
            <a:r>
              <a:rPr lang="en-IN" dirty="0"/>
              <a:t> = cv2.resize(image, (40, 40))</a:t>
            </a:r>
          </a:p>
          <a:p>
            <a:r>
              <a:rPr lang="en-IN" dirty="0"/>
              <a:t>    </a:t>
            </a:r>
          </a:p>
          <a:p>
            <a:r>
              <a:rPr lang="en-IN" dirty="0"/>
              <a:t>    </a:t>
            </a:r>
            <a:r>
              <a:rPr lang="en-IN" b="1" dirty="0"/>
              <a:t># Converting the image to floating point values between 0 and 1</a:t>
            </a:r>
          </a:p>
          <a:p>
            <a:r>
              <a:rPr lang="en-IN" dirty="0"/>
              <a:t>    </a:t>
            </a:r>
            <a:r>
              <a:rPr lang="en-IN" dirty="0" err="1"/>
              <a:t>scaled_image</a:t>
            </a:r>
            <a:r>
              <a:rPr lang="en-IN" dirty="0"/>
              <a:t> = </a:t>
            </a:r>
            <a:r>
              <a:rPr lang="en-IN" dirty="0" err="1"/>
              <a:t>resized_image.astype</a:t>
            </a:r>
            <a:r>
              <a:rPr lang="en-IN" dirty="0"/>
              <a:t>("float") / 255.0</a:t>
            </a:r>
          </a:p>
          <a:p>
            <a:r>
              <a:rPr lang="en-IN" dirty="0"/>
              <a:t>    </a:t>
            </a:r>
          </a:p>
          <a:p>
            <a:r>
              <a:rPr lang="en-IN" dirty="0"/>
              <a:t>    </a:t>
            </a:r>
            <a:r>
              <a:rPr lang="en-IN" b="1" dirty="0"/>
              <a:t># Normalizing the image to equalize intensity values</a:t>
            </a:r>
          </a:p>
          <a:p>
            <a:r>
              <a:rPr lang="en-IN" dirty="0"/>
              <a:t>    </a:t>
            </a:r>
            <a:r>
              <a:rPr lang="en-IN" dirty="0" err="1"/>
              <a:t>normalized_image</a:t>
            </a:r>
            <a:r>
              <a:rPr lang="en-IN" dirty="0"/>
              <a:t> = cv2.equalizeHist(</a:t>
            </a:r>
            <a:r>
              <a:rPr lang="en-IN" dirty="0" err="1"/>
              <a:t>scaled_image</a:t>
            </a:r>
            <a:r>
              <a:rPr lang="en-IN" dirty="0"/>
              <a:t>)</a:t>
            </a:r>
          </a:p>
          <a:p>
            <a:r>
              <a:rPr lang="en-IN" dirty="0"/>
              <a:t>    </a:t>
            </a:r>
          </a:p>
          <a:p>
            <a:r>
              <a:rPr lang="en-IN" b="1" dirty="0"/>
              <a:t>    # Returning the </a:t>
            </a:r>
            <a:r>
              <a:rPr lang="en-IN" b="1" dirty="0" err="1"/>
              <a:t>preprocessed</a:t>
            </a:r>
            <a:r>
              <a:rPr lang="en-IN" b="1" dirty="0"/>
              <a:t> image</a:t>
            </a:r>
          </a:p>
          <a:p>
            <a:r>
              <a:rPr lang="en-IN" dirty="0"/>
              <a:t>    return </a:t>
            </a:r>
            <a:r>
              <a:rPr lang="en-IN" dirty="0" err="1"/>
              <a:t>normalized_image</a:t>
            </a:r>
            <a:endParaRPr lang="en-IN" dirty="0"/>
          </a:p>
        </p:txBody>
      </p:sp>
      <p:pic>
        <p:nvPicPr>
          <p:cNvPr id="4" name="Picture 8">
            <a:extLst>
              <a:ext uri="{FF2B5EF4-FFF2-40B4-BE49-F238E27FC236}">
                <a16:creationId xmlns:a16="http://schemas.microsoft.com/office/drawing/2014/main" id="{D94A25B2-6867-66FD-D7F2-0C680637E3D2}"/>
              </a:ext>
            </a:extLst>
          </p:cNvPr>
          <p:cNvPicPr>
            <a:picLocks noChangeAspect="1"/>
          </p:cNvPicPr>
          <p:nvPr/>
        </p:nvPicPr>
        <p:blipFill>
          <a:blip r:embed="rId2"/>
          <a:srcRect/>
          <a:stretch>
            <a:fillRect/>
          </a:stretch>
        </p:blipFill>
        <p:spPr>
          <a:xfrm>
            <a:off x="0" y="-44567"/>
            <a:ext cx="4701212" cy="1237741"/>
          </a:xfrm>
          <a:prstGeom prst="rect">
            <a:avLst/>
          </a:prstGeom>
        </p:spPr>
      </p:pic>
      <p:sp>
        <p:nvSpPr>
          <p:cNvPr id="5" name="TextBox 4">
            <a:extLst>
              <a:ext uri="{FF2B5EF4-FFF2-40B4-BE49-F238E27FC236}">
                <a16:creationId xmlns:a16="http://schemas.microsoft.com/office/drawing/2014/main" id="{716AD876-7776-91CA-3795-6FB960646BE7}"/>
              </a:ext>
            </a:extLst>
          </p:cNvPr>
          <p:cNvSpPr txBox="1"/>
          <p:nvPr/>
        </p:nvSpPr>
        <p:spPr>
          <a:xfrm>
            <a:off x="44057" y="1498688"/>
            <a:ext cx="3575443" cy="888912"/>
          </a:xfrm>
          <a:prstGeom prst="rect">
            <a:avLst/>
          </a:prstGeom>
        </p:spPr>
        <p:txBody>
          <a:bodyPr wrap="square" lIns="0" tIns="0" rIns="0" bIns="0" rtlCol="0" anchor="t">
            <a:spAutoFit/>
          </a:bodyPr>
          <a:lstStyle/>
          <a:p>
            <a:pPr algn="ctr">
              <a:lnSpc>
                <a:spcPts val="3520"/>
              </a:lnSpc>
              <a:spcBef>
                <a:spcPct val="0"/>
              </a:spcBef>
            </a:pPr>
            <a:r>
              <a:rPr lang="en-US" sz="2400" dirty="0">
                <a:solidFill>
                  <a:srgbClr val="000000"/>
                </a:solidFill>
                <a:latin typeface="Roboto Bold"/>
              </a:rPr>
              <a:t>Pseudo Code for Image Preprocessing:</a:t>
            </a:r>
          </a:p>
        </p:txBody>
      </p:sp>
    </p:spTree>
    <p:extLst>
      <p:ext uri="{BB962C8B-B14F-4D97-AF65-F5344CB8AC3E}">
        <p14:creationId xmlns:p14="http://schemas.microsoft.com/office/powerpoint/2010/main" val="276614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2" name="TextBox 4">
            <a:extLst>
              <a:ext uri="{FF2B5EF4-FFF2-40B4-BE49-F238E27FC236}">
                <a16:creationId xmlns:a16="http://schemas.microsoft.com/office/drawing/2014/main" id="{FB6A454D-2C21-F83B-8AE4-82E171305369}"/>
              </a:ext>
            </a:extLst>
          </p:cNvPr>
          <p:cNvSpPr txBox="1"/>
          <p:nvPr/>
        </p:nvSpPr>
        <p:spPr>
          <a:xfrm>
            <a:off x="44057" y="1498688"/>
            <a:ext cx="4613097" cy="448841"/>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CNN Architecture</a:t>
            </a:r>
            <a:r>
              <a:rPr lang="en-US" sz="2933" dirty="0">
                <a:solidFill>
                  <a:srgbClr val="000000"/>
                </a:solidFill>
                <a:latin typeface="Roboto Bold"/>
              </a:rPr>
              <a:t>:</a:t>
            </a:r>
          </a:p>
        </p:txBody>
      </p:sp>
      <p:pic>
        <p:nvPicPr>
          <p:cNvPr id="4" name="Picture 3" descr="A picture containing text, gear&#10;&#10;Description automatically generated">
            <a:extLst>
              <a:ext uri="{FF2B5EF4-FFF2-40B4-BE49-F238E27FC236}">
                <a16:creationId xmlns:a16="http://schemas.microsoft.com/office/drawing/2014/main" id="{1B84EB8F-8B76-4B59-33E0-6EDE7A67D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99" y="3327517"/>
            <a:ext cx="1266825" cy="1238250"/>
          </a:xfrm>
          <a:prstGeom prst="rect">
            <a:avLst/>
          </a:prstGeom>
        </p:spPr>
      </p:pic>
      <p:sp>
        <p:nvSpPr>
          <p:cNvPr id="5" name="TextBox 4">
            <a:extLst>
              <a:ext uri="{FF2B5EF4-FFF2-40B4-BE49-F238E27FC236}">
                <a16:creationId xmlns:a16="http://schemas.microsoft.com/office/drawing/2014/main" id="{413E9B98-5B45-A1CE-FFCB-6BB710E2242E}"/>
              </a:ext>
            </a:extLst>
          </p:cNvPr>
          <p:cNvSpPr txBox="1"/>
          <p:nvPr/>
        </p:nvSpPr>
        <p:spPr>
          <a:xfrm>
            <a:off x="535798" y="4742661"/>
            <a:ext cx="1266825" cy="646331"/>
          </a:xfrm>
          <a:prstGeom prst="rect">
            <a:avLst/>
          </a:prstGeom>
          <a:noFill/>
        </p:spPr>
        <p:txBody>
          <a:bodyPr wrap="square" rtlCol="0">
            <a:spAutoFit/>
          </a:bodyPr>
          <a:lstStyle/>
          <a:p>
            <a:pPr algn="ctr"/>
            <a:r>
              <a:rPr lang="en-IN" b="1" dirty="0">
                <a:latin typeface="Times Neue Roman"/>
              </a:rPr>
              <a:t>Input</a:t>
            </a:r>
          </a:p>
          <a:p>
            <a:pPr algn="ctr"/>
            <a:r>
              <a:rPr lang="en-IN" b="1" dirty="0">
                <a:latin typeface="Times Neue Roman"/>
              </a:rPr>
              <a:t>(40,40,3)</a:t>
            </a:r>
          </a:p>
        </p:txBody>
      </p:sp>
      <p:cxnSp>
        <p:nvCxnSpPr>
          <p:cNvPr id="7" name="Straight Arrow Connector 6">
            <a:extLst>
              <a:ext uri="{FF2B5EF4-FFF2-40B4-BE49-F238E27FC236}">
                <a16:creationId xmlns:a16="http://schemas.microsoft.com/office/drawing/2014/main" id="{BC900339-893F-A3A7-EED3-3C1B2DD1041E}"/>
              </a:ext>
            </a:extLst>
          </p:cNvPr>
          <p:cNvCxnSpPr>
            <a:cxnSpLocks/>
            <a:stCxn id="4" idx="3"/>
          </p:cNvCxnSpPr>
          <p:nvPr/>
        </p:nvCxnSpPr>
        <p:spPr>
          <a:xfrm>
            <a:off x="1802624" y="3946642"/>
            <a:ext cx="104943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356BB7C7-97FF-2B29-A9FB-100A7AE366CB}"/>
              </a:ext>
            </a:extLst>
          </p:cNvPr>
          <p:cNvSpPr txBox="1"/>
          <p:nvPr/>
        </p:nvSpPr>
        <p:spPr>
          <a:xfrm>
            <a:off x="2732314" y="4712981"/>
            <a:ext cx="1266825" cy="646331"/>
          </a:xfrm>
          <a:prstGeom prst="rect">
            <a:avLst/>
          </a:prstGeom>
          <a:noFill/>
        </p:spPr>
        <p:txBody>
          <a:bodyPr wrap="square" rtlCol="0">
            <a:spAutoFit/>
          </a:bodyPr>
          <a:lstStyle/>
          <a:p>
            <a:pPr algn="ctr"/>
            <a:r>
              <a:rPr lang="en-IN" b="1" dirty="0">
                <a:latin typeface="Times Neue Roman"/>
              </a:rPr>
              <a:t>Conv2D</a:t>
            </a:r>
          </a:p>
          <a:p>
            <a:pPr algn="ctr"/>
            <a:r>
              <a:rPr lang="en-IN" b="1" dirty="0">
                <a:latin typeface="Times Neue Roman"/>
              </a:rPr>
              <a:t>128@3*3</a:t>
            </a:r>
          </a:p>
        </p:txBody>
      </p:sp>
      <p:cxnSp>
        <p:nvCxnSpPr>
          <p:cNvPr id="16" name="Straight Connector 15">
            <a:extLst>
              <a:ext uri="{FF2B5EF4-FFF2-40B4-BE49-F238E27FC236}">
                <a16:creationId xmlns:a16="http://schemas.microsoft.com/office/drawing/2014/main" id="{AFFD2060-56D5-74A2-CDBC-CA26716428ED}"/>
              </a:ext>
            </a:extLst>
          </p:cNvPr>
          <p:cNvCxnSpPr>
            <a:cxnSpLocks/>
          </p:cNvCxnSpPr>
          <p:nvPr/>
        </p:nvCxnSpPr>
        <p:spPr>
          <a:xfrm>
            <a:off x="4155786" y="4017090"/>
            <a:ext cx="863264" cy="2473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0EA23C59-6A32-6964-D4CA-C215DE251293}"/>
              </a:ext>
            </a:extLst>
          </p:cNvPr>
          <p:cNvCxnSpPr>
            <a:cxnSpLocks/>
          </p:cNvCxnSpPr>
          <p:nvPr/>
        </p:nvCxnSpPr>
        <p:spPr>
          <a:xfrm>
            <a:off x="4118882" y="3327517"/>
            <a:ext cx="875633" cy="8908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Cube 18">
            <a:extLst>
              <a:ext uri="{FF2B5EF4-FFF2-40B4-BE49-F238E27FC236}">
                <a16:creationId xmlns:a16="http://schemas.microsoft.com/office/drawing/2014/main" id="{E54842EF-0BB7-1F08-23B2-0643FCCADD6C}"/>
              </a:ext>
            </a:extLst>
          </p:cNvPr>
          <p:cNvSpPr/>
          <p:nvPr/>
        </p:nvSpPr>
        <p:spPr>
          <a:xfrm>
            <a:off x="5019050" y="3327517"/>
            <a:ext cx="1153885" cy="1238250"/>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solidFill>
                <a:schemeClr val="accent3">
                  <a:lumMod val="75000"/>
                </a:schemeClr>
              </a:solidFill>
            </a:endParaRPr>
          </a:p>
        </p:txBody>
      </p:sp>
      <p:sp>
        <p:nvSpPr>
          <p:cNvPr id="20" name="TextBox 19">
            <a:extLst>
              <a:ext uri="{FF2B5EF4-FFF2-40B4-BE49-F238E27FC236}">
                <a16:creationId xmlns:a16="http://schemas.microsoft.com/office/drawing/2014/main" id="{F96140B7-3798-9D9D-15F6-C50BBA38746D}"/>
              </a:ext>
            </a:extLst>
          </p:cNvPr>
          <p:cNvSpPr txBox="1"/>
          <p:nvPr/>
        </p:nvSpPr>
        <p:spPr>
          <a:xfrm>
            <a:off x="4840276" y="4712981"/>
            <a:ext cx="1511431" cy="646331"/>
          </a:xfrm>
          <a:prstGeom prst="rect">
            <a:avLst/>
          </a:prstGeom>
          <a:noFill/>
        </p:spPr>
        <p:txBody>
          <a:bodyPr wrap="square" rtlCol="0">
            <a:spAutoFit/>
          </a:bodyPr>
          <a:lstStyle/>
          <a:p>
            <a:pPr algn="ctr"/>
            <a:r>
              <a:rPr lang="en-IN" b="1" dirty="0">
                <a:latin typeface="Times Neue Roman"/>
              </a:rPr>
              <a:t>Max pooling</a:t>
            </a:r>
          </a:p>
          <a:p>
            <a:pPr algn="ctr"/>
            <a:r>
              <a:rPr lang="en-IN" b="1" dirty="0">
                <a:latin typeface="Times Neue Roman"/>
              </a:rPr>
              <a:t>2*2</a:t>
            </a:r>
          </a:p>
        </p:txBody>
      </p:sp>
      <p:sp>
        <p:nvSpPr>
          <p:cNvPr id="14" name="Rectangle 13">
            <a:extLst>
              <a:ext uri="{FF2B5EF4-FFF2-40B4-BE49-F238E27FC236}">
                <a16:creationId xmlns:a16="http://schemas.microsoft.com/office/drawing/2014/main" id="{79463F0A-93DD-5AEE-DAFC-F91858964A13}"/>
              </a:ext>
            </a:extLst>
          </p:cNvPr>
          <p:cNvSpPr/>
          <p:nvPr/>
        </p:nvSpPr>
        <p:spPr>
          <a:xfrm>
            <a:off x="7073103" y="2882841"/>
            <a:ext cx="660400" cy="189218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BE37BE5-0C95-0CA6-DDDA-E8CE4AB00152}"/>
              </a:ext>
            </a:extLst>
          </p:cNvPr>
          <p:cNvSpPr txBox="1"/>
          <p:nvPr/>
        </p:nvSpPr>
        <p:spPr>
          <a:xfrm>
            <a:off x="6647587" y="4862901"/>
            <a:ext cx="1511431" cy="923330"/>
          </a:xfrm>
          <a:prstGeom prst="rect">
            <a:avLst/>
          </a:prstGeom>
          <a:noFill/>
        </p:spPr>
        <p:txBody>
          <a:bodyPr wrap="square" rtlCol="0">
            <a:spAutoFit/>
          </a:bodyPr>
          <a:lstStyle/>
          <a:p>
            <a:pPr algn="ctr"/>
            <a:r>
              <a:rPr lang="en-IN" b="1" dirty="0">
                <a:latin typeface="Times Neue Roman"/>
              </a:rPr>
              <a:t>Flatten the Matrix into 1D Array </a:t>
            </a:r>
          </a:p>
        </p:txBody>
      </p:sp>
      <p:cxnSp>
        <p:nvCxnSpPr>
          <p:cNvPr id="17" name="Straight Connector 16">
            <a:extLst>
              <a:ext uri="{FF2B5EF4-FFF2-40B4-BE49-F238E27FC236}">
                <a16:creationId xmlns:a16="http://schemas.microsoft.com/office/drawing/2014/main" id="{A3A90BEB-8736-3B28-500A-5EF1F5E33238}"/>
              </a:ext>
            </a:extLst>
          </p:cNvPr>
          <p:cNvCxnSpPr>
            <a:cxnSpLocks/>
          </p:cNvCxnSpPr>
          <p:nvPr/>
        </p:nvCxnSpPr>
        <p:spPr>
          <a:xfrm flipV="1">
            <a:off x="6185202" y="3148481"/>
            <a:ext cx="850997" cy="54685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7F34959B-DC37-4F4E-2E3D-6D101CFD0D77}"/>
              </a:ext>
            </a:extLst>
          </p:cNvPr>
          <p:cNvCxnSpPr>
            <a:cxnSpLocks/>
          </p:cNvCxnSpPr>
          <p:nvPr/>
        </p:nvCxnSpPr>
        <p:spPr>
          <a:xfrm>
            <a:off x="6215955" y="4033040"/>
            <a:ext cx="863264" cy="2473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8" name="Picture 4">
            <a:extLst>
              <a:ext uri="{FF2B5EF4-FFF2-40B4-BE49-F238E27FC236}">
                <a16:creationId xmlns:a16="http://schemas.microsoft.com/office/drawing/2014/main" id="{16A59484-72A3-978B-E4B7-9F39B8FF47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1263" y="2606416"/>
            <a:ext cx="2822538" cy="20511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5CB4F34-DDFF-EB68-15AF-2F6600ADA94F}"/>
              </a:ext>
            </a:extLst>
          </p:cNvPr>
          <p:cNvSpPr txBox="1"/>
          <p:nvPr/>
        </p:nvSpPr>
        <p:spPr>
          <a:xfrm>
            <a:off x="9330463" y="4745006"/>
            <a:ext cx="1511431" cy="923330"/>
          </a:xfrm>
          <a:prstGeom prst="rect">
            <a:avLst/>
          </a:prstGeom>
          <a:noFill/>
        </p:spPr>
        <p:txBody>
          <a:bodyPr wrap="square" rtlCol="0">
            <a:spAutoFit/>
          </a:bodyPr>
          <a:lstStyle/>
          <a:p>
            <a:pPr algn="ctr"/>
            <a:r>
              <a:rPr lang="en-IN" b="1" dirty="0">
                <a:latin typeface="Times Neue Roman"/>
              </a:rPr>
              <a:t>3 Fully Connected Dense Layers </a:t>
            </a:r>
          </a:p>
        </p:txBody>
      </p:sp>
      <p:sp>
        <p:nvSpPr>
          <p:cNvPr id="33" name="Cube 32">
            <a:extLst>
              <a:ext uri="{FF2B5EF4-FFF2-40B4-BE49-F238E27FC236}">
                <a16:creationId xmlns:a16="http://schemas.microsoft.com/office/drawing/2014/main" id="{EACDA71F-301D-4F9F-18BB-62486960BFA6}"/>
              </a:ext>
            </a:extLst>
          </p:cNvPr>
          <p:cNvSpPr/>
          <p:nvPr/>
        </p:nvSpPr>
        <p:spPr>
          <a:xfrm>
            <a:off x="2802885" y="3136200"/>
            <a:ext cx="1291462" cy="1385463"/>
          </a:xfrm>
          <a:prstGeom prst="cub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34" name="Straight Arrow Connector 33">
            <a:extLst>
              <a:ext uri="{FF2B5EF4-FFF2-40B4-BE49-F238E27FC236}">
                <a16:creationId xmlns:a16="http://schemas.microsoft.com/office/drawing/2014/main" id="{8369A688-EEA4-40B4-DC92-E7F50F56CA4A}"/>
              </a:ext>
            </a:extLst>
          </p:cNvPr>
          <p:cNvCxnSpPr>
            <a:cxnSpLocks/>
          </p:cNvCxnSpPr>
          <p:nvPr/>
        </p:nvCxnSpPr>
        <p:spPr>
          <a:xfrm>
            <a:off x="7733503" y="3695335"/>
            <a:ext cx="104943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85D9200C-EA48-66F5-881E-511F595BCBD8}"/>
              </a:ext>
            </a:extLst>
          </p:cNvPr>
          <p:cNvCxnSpPr>
            <a:cxnSpLocks/>
          </p:cNvCxnSpPr>
          <p:nvPr/>
        </p:nvCxnSpPr>
        <p:spPr>
          <a:xfrm>
            <a:off x="7696599" y="3695335"/>
            <a:ext cx="1086336" cy="44541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21549D66-F5B1-2F1A-C6EB-D7664402F9BD}"/>
              </a:ext>
            </a:extLst>
          </p:cNvPr>
          <p:cNvCxnSpPr>
            <a:cxnSpLocks/>
          </p:cNvCxnSpPr>
          <p:nvPr/>
        </p:nvCxnSpPr>
        <p:spPr>
          <a:xfrm flipV="1">
            <a:off x="7733503" y="3327517"/>
            <a:ext cx="1049433" cy="3678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4254BB9D-C2A7-7ABB-A8CA-61D430514AFE}"/>
              </a:ext>
            </a:extLst>
          </p:cNvPr>
          <p:cNvSpPr txBox="1"/>
          <p:nvPr/>
        </p:nvSpPr>
        <p:spPr>
          <a:xfrm>
            <a:off x="11052917" y="3342149"/>
            <a:ext cx="1139083" cy="338554"/>
          </a:xfrm>
          <a:prstGeom prst="rect">
            <a:avLst/>
          </a:prstGeom>
          <a:noFill/>
        </p:spPr>
        <p:txBody>
          <a:bodyPr wrap="square" rtlCol="0">
            <a:spAutoFit/>
          </a:bodyPr>
          <a:lstStyle/>
          <a:p>
            <a:r>
              <a:rPr lang="en-IN" sz="1600" dirty="0"/>
              <a:t>Parasitized</a:t>
            </a:r>
          </a:p>
        </p:txBody>
      </p:sp>
      <p:sp>
        <p:nvSpPr>
          <p:cNvPr id="44" name="TextBox 43">
            <a:extLst>
              <a:ext uri="{FF2B5EF4-FFF2-40B4-BE49-F238E27FC236}">
                <a16:creationId xmlns:a16="http://schemas.microsoft.com/office/drawing/2014/main" id="{C7E93B9C-9736-3348-FA3A-75CCC72A8023}"/>
              </a:ext>
            </a:extLst>
          </p:cNvPr>
          <p:cNvSpPr txBox="1"/>
          <p:nvPr/>
        </p:nvSpPr>
        <p:spPr>
          <a:xfrm>
            <a:off x="11086659" y="3783395"/>
            <a:ext cx="1139083" cy="338554"/>
          </a:xfrm>
          <a:prstGeom prst="rect">
            <a:avLst/>
          </a:prstGeom>
          <a:noFill/>
        </p:spPr>
        <p:txBody>
          <a:bodyPr wrap="square" rtlCol="0">
            <a:spAutoFit/>
          </a:bodyPr>
          <a:lstStyle/>
          <a:p>
            <a:r>
              <a:rPr lang="en-IN" sz="1600" dirty="0"/>
              <a:t>Uninfected</a:t>
            </a:r>
          </a:p>
        </p:txBody>
      </p:sp>
      <p:sp>
        <p:nvSpPr>
          <p:cNvPr id="45" name="TextBox 44">
            <a:extLst>
              <a:ext uri="{FF2B5EF4-FFF2-40B4-BE49-F238E27FC236}">
                <a16:creationId xmlns:a16="http://schemas.microsoft.com/office/drawing/2014/main" id="{1C86A3B5-39CE-7633-D124-06DC5FAF6D65}"/>
              </a:ext>
            </a:extLst>
          </p:cNvPr>
          <p:cNvSpPr txBox="1"/>
          <p:nvPr/>
        </p:nvSpPr>
        <p:spPr>
          <a:xfrm>
            <a:off x="10497152" y="4140749"/>
            <a:ext cx="856649" cy="261610"/>
          </a:xfrm>
          <a:prstGeom prst="rect">
            <a:avLst/>
          </a:prstGeom>
          <a:noFill/>
        </p:spPr>
        <p:txBody>
          <a:bodyPr wrap="square" rtlCol="0">
            <a:spAutoFit/>
          </a:bodyPr>
          <a:lstStyle/>
          <a:p>
            <a:r>
              <a:rPr lang="en-IN" sz="1100" dirty="0"/>
              <a:t>Sigmoid(y)</a:t>
            </a:r>
          </a:p>
        </p:txBody>
      </p:sp>
      <p:sp>
        <p:nvSpPr>
          <p:cNvPr id="46" name="Rectangle: Rounded Corners 45">
            <a:extLst>
              <a:ext uri="{FF2B5EF4-FFF2-40B4-BE49-F238E27FC236}">
                <a16:creationId xmlns:a16="http://schemas.microsoft.com/office/drawing/2014/main" id="{7AF3A5AA-D07F-6840-880D-C4650C00C4ED}"/>
              </a:ext>
            </a:extLst>
          </p:cNvPr>
          <p:cNvSpPr/>
          <p:nvPr/>
        </p:nvSpPr>
        <p:spPr>
          <a:xfrm>
            <a:off x="10741794" y="3342149"/>
            <a:ext cx="344865" cy="798600"/>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37959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3" name="TextBox 2">
            <a:extLst>
              <a:ext uri="{FF2B5EF4-FFF2-40B4-BE49-F238E27FC236}">
                <a16:creationId xmlns:a16="http://schemas.microsoft.com/office/drawing/2014/main" id="{285A0887-F27E-D412-64BE-4BAF21023F64}"/>
              </a:ext>
            </a:extLst>
          </p:cNvPr>
          <p:cNvSpPr txBox="1"/>
          <p:nvPr/>
        </p:nvSpPr>
        <p:spPr>
          <a:xfrm>
            <a:off x="523982" y="1214523"/>
            <a:ext cx="11301573" cy="5570756"/>
          </a:xfrm>
          <a:prstGeom prst="rect">
            <a:avLst/>
          </a:prstGeom>
          <a:noFill/>
        </p:spPr>
        <p:txBody>
          <a:bodyPr wrap="square">
            <a:spAutoFit/>
          </a:bodyPr>
          <a:lstStyle/>
          <a:p>
            <a:r>
              <a:rPr lang="en-IN" sz="2400" dirty="0">
                <a:latin typeface="Times Neue Roman" panose="020B0604020202020204" charset="0"/>
              </a:rPr>
              <a:t>Explanation of CNN architecture:</a:t>
            </a:r>
          </a:p>
          <a:p>
            <a:endParaRPr lang="en-IN" dirty="0"/>
          </a:p>
          <a:p>
            <a:pPr marL="457200" indent="-457200" algn="just">
              <a:buFont typeface="+mj-lt"/>
              <a:buAutoNum type="arabicPeriod"/>
            </a:pPr>
            <a:r>
              <a:rPr lang="en-IN" sz="1900" dirty="0">
                <a:solidFill>
                  <a:schemeClr val="tx1">
                    <a:lumMod val="95000"/>
                    <a:lumOff val="5000"/>
                  </a:schemeClr>
                </a:solidFill>
                <a:latin typeface="Times Neue Roman" panose="020B0604020202020204" charset="0"/>
              </a:rPr>
              <a:t>Input(40,40,3): </a:t>
            </a:r>
            <a:r>
              <a:rPr lang="en-IN" dirty="0">
                <a:solidFill>
                  <a:schemeClr val="accent5">
                    <a:lumMod val="75000"/>
                  </a:schemeClr>
                </a:solidFill>
                <a:latin typeface="Times Neue Roman" panose="020B0604020202020204" charset="0"/>
              </a:rPr>
              <a:t>This refers to the input shape of the images that are fed into the CNN model. The input images are 40 pixels wide, 40 pixels tall, and have 3 </a:t>
            </a:r>
            <a:r>
              <a:rPr lang="en-IN" dirty="0" err="1">
                <a:solidFill>
                  <a:schemeClr val="accent5">
                    <a:lumMod val="75000"/>
                  </a:schemeClr>
                </a:solidFill>
                <a:latin typeface="Times Neue Roman" panose="020B0604020202020204" charset="0"/>
              </a:rPr>
              <a:t>color</a:t>
            </a:r>
            <a:r>
              <a:rPr lang="en-IN" dirty="0">
                <a:solidFill>
                  <a:schemeClr val="accent5">
                    <a:lumMod val="75000"/>
                  </a:schemeClr>
                </a:solidFill>
                <a:latin typeface="Times Neue Roman" panose="020B0604020202020204" charset="0"/>
              </a:rPr>
              <a:t> channels (RGB).</a:t>
            </a:r>
          </a:p>
          <a:p>
            <a:pPr marL="342900" indent="-342900" algn="just">
              <a:buFont typeface="+mj-lt"/>
              <a:buAutoNum type="arabicPeriod"/>
            </a:pPr>
            <a:endParaRPr lang="en-IN" dirty="0">
              <a:solidFill>
                <a:schemeClr val="accent5">
                  <a:lumMod val="75000"/>
                </a:schemeClr>
              </a:solidFill>
              <a:latin typeface="Times Neue Roman" panose="020B0604020202020204" charset="0"/>
            </a:endParaRPr>
          </a:p>
          <a:p>
            <a:pPr marL="457200" indent="-457200" algn="just">
              <a:buFont typeface="+mj-lt"/>
              <a:buAutoNum type="arabicPeriod"/>
            </a:pPr>
            <a:r>
              <a:rPr lang="en-IN" sz="1900" dirty="0">
                <a:solidFill>
                  <a:schemeClr val="tx1">
                    <a:lumMod val="95000"/>
                    <a:lumOff val="5000"/>
                  </a:schemeClr>
                </a:solidFill>
                <a:latin typeface="Times Neue Roman" panose="020B0604020202020204" charset="0"/>
              </a:rPr>
              <a:t>Conv2D 128@3*3: </a:t>
            </a:r>
            <a:r>
              <a:rPr lang="en-IN" dirty="0">
                <a:solidFill>
                  <a:schemeClr val="accent5">
                    <a:lumMod val="75000"/>
                  </a:schemeClr>
                </a:solidFill>
                <a:latin typeface="Times Neue Roman" panose="020B0604020202020204" charset="0"/>
              </a:rPr>
              <a:t>This is the first convolutional layer of the CNN model, which consists of 128 filters that are 3x3 in size. The purpose of this layer is to extract low-level features from the input images.</a:t>
            </a:r>
          </a:p>
          <a:p>
            <a:pPr marL="342900" indent="-342900" algn="just">
              <a:buFont typeface="+mj-lt"/>
              <a:buAutoNum type="arabicPeriod"/>
            </a:pPr>
            <a:endParaRPr lang="en-IN" dirty="0">
              <a:solidFill>
                <a:schemeClr val="accent5">
                  <a:lumMod val="75000"/>
                </a:schemeClr>
              </a:solidFill>
              <a:latin typeface="Times Neue Roman" panose="020B0604020202020204" charset="0"/>
            </a:endParaRPr>
          </a:p>
          <a:p>
            <a:pPr marL="457200" indent="-457200" algn="just">
              <a:buFont typeface="+mj-lt"/>
              <a:buAutoNum type="arabicPeriod"/>
            </a:pPr>
            <a:r>
              <a:rPr lang="en-IN" sz="1900" dirty="0">
                <a:solidFill>
                  <a:schemeClr val="tx1">
                    <a:lumMod val="95000"/>
                    <a:lumOff val="5000"/>
                  </a:schemeClr>
                </a:solidFill>
                <a:latin typeface="Times Neue Roman" panose="020B0604020202020204" charset="0"/>
              </a:rPr>
              <a:t>Max pooling 2*2: </a:t>
            </a:r>
            <a:r>
              <a:rPr lang="en-IN" dirty="0">
                <a:solidFill>
                  <a:schemeClr val="accent5">
                    <a:lumMod val="75000"/>
                  </a:schemeClr>
                </a:solidFill>
                <a:latin typeface="Times Neue Roman" panose="020B0604020202020204" charset="0"/>
              </a:rPr>
              <a:t>This is a pooling layer that follows the second convolutional layer. It reduces the spatial dimension of the feature maps by selecting the maximum value within a 2x2 window.</a:t>
            </a:r>
          </a:p>
          <a:p>
            <a:pPr marL="342900" indent="-342900" algn="just">
              <a:buFont typeface="+mj-lt"/>
              <a:buAutoNum type="arabicPeriod"/>
            </a:pPr>
            <a:endParaRPr lang="en-IN" dirty="0">
              <a:solidFill>
                <a:schemeClr val="accent5">
                  <a:lumMod val="75000"/>
                </a:schemeClr>
              </a:solidFill>
              <a:latin typeface="Times Neue Roman" panose="020B0604020202020204" charset="0"/>
            </a:endParaRPr>
          </a:p>
          <a:p>
            <a:pPr marL="457200" indent="-457200" algn="just">
              <a:buFont typeface="+mj-lt"/>
              <a:buAutoNum type="arabicPeriod"/>
            </a:pPr>
            <a:r>
              <a:rPr lang="en-IN" sz="1900" dirty="0">
                <a:solidFill>
                  <a:schemeClr val="tx1">
                    <a:lumMod val="95000"/>
                    <a:lumOff val="5000"/>
                  </a:schemeClr>
                </a:solidFill>
                <a:latin typeface="Times Neue Roman" panose="020B0604020202020204" charset="0"/>
              </a:rPr>
              <a:t>Flatten: </a:t>
            </a:r>
            <a:r>
              <a:rPr lang="en-IN" sz="1900" dirty="0">
                <a:solidFill>
                  <a:schemeClr val="accent5">
                    <a:lumMod val="75000"/>
                  </a:schemeClr>
                </a:solidFill>
                <a:latin typeface="Times Neue Roman" panose="020B0604020202020204" charset="0"/>
              </a:rPr>
              <a:t>Converting the obtain Matrix into one dimensional array.</a:t>
            </a:r>
          </a:p>
          <a:p>
            <a:pPr marL="457200" indent="-457200" algn="just">
              <a:buFont typeface="+mj-lt"/>
              <a:buAutoNum type="arabicPeriod"/>
            </a:pPr>
            <a:endParaRPr lang="en-IN" sz="1900" dirty="0">
              <a:solidFill>
                <a:schemeClr val="accent5">
                  <a:lumMod val="75000"/>
                </a:schemeClr>
              </a:solidFill>
              <a:latin typeface="Times Neue Roman" panose="020B0604020202020204" charset="0"/>
            </a:endParaRPr>
          </a:p>
          <a:p>
            <a:pPr marL="457200" indent="-457200" algn="just">
              <a:buFont typeface="+mj-lt"/>
              <a:buAutoNum type="arabicPeriod" startAt="5"/>
            </a:pPr>
            <a:r>
              <a:rPr lang="en-US" sz="1900" dirty="0">
                <a:solidFill>
                  <a:schemeClr val="tx1">
                    <a:lumMod val="95000"/>
                    <a:lumOff val="5000"/>
                  </a:schemeClr>
                </a:solidFill>
                <a:latin typeface="Times Neue Roman" panose="020B0604020202020204" charset="0"/>
              </a:rPr>
              <a:t>3 fully connected dense layer: </a:t>
            </a:r>
            <a:r>
              <a:rPr lang="en-US" dirty="0">
                <a:solidFill>
                  <a:schemeClr val="accent5">
                    <a:lumMod val="75000"/>
                  </a:schemeClr>
                </a:solidFill>
                <a:latin typeface="Times Neue Roman" panose="020B0604020202020204" charset="0"/>
              </a:rPr>
              <a:t>These are the final layers of the CNN model, which are fully connected and dense. They take in the output of the previous layers and perform the final classification of the input images as either parasitized or uninfected.</a:t>
            </a:r>
          </a:p>
          <a:p>
            <a:pPr marL="457200" indent="-457200" algn="just">
              <a:buFont typeface="+mj-lt"/>
              <a:buAutoNum type="arabicPeriod" startAt="5"/>
            </a:pPr>
            <a:endParaRPr lang="en-US" sz="1900" dirty="0">
              <a:solidFill>
                <a:schemeClr val="tx1">
                  <a:lumMod val="95000"/>
                  <a:lumOff val="5000"/>
                </a:schemeClr>
              </a:solidFill>
              <a:latin typeface="Times Neue Roman" panose="020B0604020202020204" charset="0"/>
            </a:endParaRPr>
          </a:p>
          <a:p>
            <a:pPr marL="457200" indent="-457200" algn="just">
              <a:buFont typeface="+mj-lt"/>
              <a:buAutoNum type="arabicPeriod" startAt="5"/>
            </a:pPr>
            <a:r>
              <a:rPr lang="en-US" sz="1900" dirty="0">
                <a:solidFill>
                  <a:schemeClr val="tx1">
                    <a:lumMod val="95000"/>
                    <a:lumOff val="5000"/>
                  </a:schemeClr>
                </a:solidFill>
                <a:latin typeface="Times Neue Roman" panose="020B0604020202020204" charset="0"/>
              </a:rPr>
              <a:t>Parasitized or Uninfected: </a:t>
            </a:r>
            <a:r>
              <a:rPr lang="en-US" dirty="0">
                <a:solidFill>
                  <a:schemeClr val="accent5">
                    <a:lumMod val="75000"/>
                  </a:schemeClr>
                </a:solidFill>
                <a:latin typeface="Times Neue Roman" panose="020B0604020202020204" charset="0"/>
              </a:rPr>
              <a:t>This is the final output of the CNN model, indicating whether the input image is parasitized or uninfected based on the classification performed by the fully connected dense layer.</a:t>
            </a:r>
          </a:p>
        </p:txBody>
      </p:sp>
    </p:spTree>
    <p:extLst>
      <p:ext uri="{BB962C8B-B14F-4D97-AF65-F5344CB8AC3E}">
        <p14:creationId xmlns:p14="http://schemas.microsoft.com/office/powerpoint/2010/main" val="379307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91B087B2-D85E-8D68-5DDB-5322B8925A34}"/>
              </a:ext>
            </a:extLst>
          </p:cNvPr>
          <p:cNvPicPr>
            <a:picLocks noChangeAspect="1"/>
          </p:cNvPicPr>
          <p:nvPr/>
        </p:nvPicPr>
        <p:blipFill>
          <a:blip r:embed="rId2"/>
          <a:srcRect/>
          <a:stretch>
            <a:fillRect/>
          </a:stretch>
        </p:blipFill>
        <p:spPr>
          <a:xfrm>
            <a:off x="0" y="-19167"/>
            <a:ext cx="4701212" cy="1237741"/>
          </a:xfrm>
          <a:prstGeom prst="rect">
            <a:avLst/>
          </a:prstGeom>
        </p:spPr>
      </p:pic>
      <p:sp>
        <p:nvSpPr>
          <p:cNvPr id="3" name="TextBox 2">
            <a:extLst>
              <a:ext uri="{FF2B5EF4-FFF2-40B4-BE49-F238E27FC236}">
                <a16:creationId xmlns:a16="http://schemas.microsoft.com/office/drawing/2014/main" id="{7F6BBDD2-0EB6-B8A0-C2F2-D542CA5E6679}"/>
              </a:ext>
            </a:extLst>
          </p:cNvPr>
          <p:cNvSpPr txBox="1"/>
          <p:nvPr/>
        </p:nvSpPr>
        <p:spPr>
          <a:xfrm>
            <a:off x="287677" y="1218574"/>
            <a:ext cx="11561423" cy="1938992"/>
          </a:xfrm>
          <a:prstGeom prst="rect">
            <a:avLst/>
          </a:prstGeom>
          <a:noFill/>
        </p:spPr>
        <p:txBody>
          <a:bodyPr wrap="square" rtlCol="0">
            <a:spAutoFit/>
          </a:bodyPr>
          <a:lstStyle/>
          <a:p>
            <a:pPr algn="just"/>
            <a:r>
              <a:rPr lang="en-US" sz="2000" dirty="0">
                <a:solidFill>
                  <a:schemeClr val="accent5">
                    <a:lumMod val="75000"/>
                  </a:schemeClr>
                </a:solidFill>
                <a:latin typeface="Times Neue Roman" panose="020B0604020202020204" charset="0"/>
              </a:rPr>
              <a:t>Overall, this CNN architecture consists of multiple convolutional and pooling layers that extract and process features from the input images, followed by fully connected dense layers that perform the final classification. The goal of the architecture is to accurately identify and classify the parasitized and uninfected red blood cells in the blood smear images.</a:t>
            </a:r>
          </a:p>
          <a:p>
            <a:pPr algn="just"/>
            <a:endParaRPr lang="en-US" sz="2000" dirty="0">
              <a:solidFill>
                <a:schemeClr val="accent5">
                  <a:lumMod val="75000"/>
                </a:schemeClr>
              </a:solidFill>
              <a:latin typeface="Times Neue Roman" panose="020B0604020202020204" charset="0"/>
            </a:endParaRPr>
          </a:p>
          <a:p>
            <a:pPr algn="just"/>
            <a:r>
              <a:rPr lang="en-IN" sz="2000" dirty="0">
                <a:solidFill>
                  <a:schemeClr val="accent5">
                    <a:lumMod val="75000"/>
                  </a:schemeClr>
                </a:solidFill>
                <a:latin typeface="Times Neue Roman" panose="020B0604020202020204" charset="0"/>
              </a:rPr>
              <a:t>The Accuracy and Loss for the CNN model with single (or) multiple layers are tabulated </a:t>
            </a:r>
            <a:r>
              <a:rPr lang="en-IN" sz="2000" dirty="0" err="1">
                <a:solidFill>
                  <a:schemeClr val="accent5">
                    <a:lumMod val="75000"/>
                  </a:schemeClr>
                </a:solidFill>
                <a:latin typeface="Times Neue Roman" panose="020B0604020202020204" charset="0"/>
              </a:rPr>
              <a:t>below:</a:t>
            </a:r>
            <a:r>
              <a:rPr lang="en-IN" sz="1800" b="1" i="0" u="none" strike="noStrike" kern="1200" dirty="0" err="1">
                <a:solidFill>
                  <a:srgbClr val="FFFFFF"/>
                </a:solidFill>
                <a:effectLst/>
                <a:latin typeface="Calibri" panose="020F0502020204030204" pitchFamily="34" charset="0"/>
              </a:rPr>
              <a:t>l</a:t>
            </a:r>
            <a:endParaRPr lang="en-IN" sz="1800" b="1" i="0" u="none" strike="noStrike" kern="1200" dirty="0">
              <a:solidFill>
                <a:srgbClr val="FFFFFF"/>
              </a:solidFill>
              <a:effectLst/>
              <a:latin typeface="Calibri" panose="020F0502020204030204" pitchFamily="34" charset="0"/>
            </a:endParaRPr>
          </a:p>
        </p:txBody>
      </p:sp>
      <p:graphicFrame>
        <p:nvGraphicFramePr>
          <p:cNvPr id="4" name="Table 4">
            <a:extLst>
              <a:ext uri="{FF2B5EF4-FFF2-40B4-BE49-F238E27FC236}">
                <a16:creationId xmlns:a16="http://schemas.microsoft.com/office/drawing/2014/main" id="{9C4CB1E4-5F31-27B2-A9F9-9B0906EF1019}"/>
              </a:ext>
            </a:extLst>
          </p:cNvPr>
          <p:cNvGraphicFramePr>
            <a:graphicFrameLocks noGrp="1"/>
          </p:cNvGraphicFramePr>
          <p:nvPr>
            <p:extLst>
              <p:ext uri="{D42A27DB-BD31-4B8C-83A1-F6EECF244321}">
                <p14:modId xmlns:p14="http://schemas.microsoft.com/office/powerpoint/2010/main" val="3691176465"/>
              </p:ext>
            </p:extLst>
          </p:nvPr>
        </p:nvGraphicFramePr>
        <p:xfrm>
          <a:off x="1508018" y="3629219"/>
          <a:ext cx="8127999" cy="1878050"/>
        </p:xfrm>
        <a:graphic>
          <a:graphicData uri="http://schemas.openxmlformats.org/drawingml/2006/table">
            <a:tbl>
              <a:tblPr firstRow="1" bandRow="1">
                <a:tableStyleId>{7DF18680-E054-41AD-8BC1-D1AEF772440D}</a:tableStyleId>
              </a:tblPr>
              <a:tblGrid>
                <a:gridCol w="3053709">
                  <a:extLst>
                    <a:ext uri="{9D8B030D-6E8A-4147-A177-3AD203B41FA5}">
                      <a16:colId xmlns:a16="http://schemas.microsoft.com/office/drawing/2014/main" val="2803652229"/>
                    </a:ext>
                  </a:extLst>
                </a:gridCol>
                <a:gridCol w="2364957">
                  <a:extLst>
                    <a:ext uri="{9D8B030D-6E8A-4147-A177-3AD203B41FA5}">
                      <a16:colId xmlns:a16="http://schemas.microsoft.com/office/drawing/2014/main" val="2300782835"/>
                    </a:ext>
                  </a:extLst>
                </a:gridCol>
                <a:gridCol w="2709333">
                  <a:extLst>
                    <a:ext uri="{9D8B030D-6E8A-4147-A177-3AD203B41FA5}">
                      <a16:colId xmlns:a16="http://schemas.microsoft.com/office/drawing/2014/main" val="3713723520"/>
                    </a:ext>
                  </a:extLst>
                </a:gridCol>
              </a:tblGrid>
              <a:tr h="780770">
                <a:tc>
                  <a:txBody>
                    <a:bodyPr/>
                    <a:lstStyle/>
                    <a:p>
                      <a:pPr algn="ctr"/>
                      <a:r>
                        <a:rPr lang="en-IN" dirty="0"/>
                        <a:t>MODEL with multiple layers</a:t>
                      </a:r>
                    </a:p>
                  </a:txBody>
                  <a:tcPr/>
                </a:tc>
                <a:tc>
                  <a:txBody>
                    <a:bodyPr/>
                    <a:lstStyle/>
                    <a:p>
                      <a:pPr algn="ctr"/>
                      <a:r>
                        <a:rPr lang="en-IN" dirty="0"/>
                        <a:t>Accuracy</a:t>
                      </a:r>
                    </a:p>
                  </a:txBody>
                  <a:tcPr/>
                </a:tc>
                <a:tc>
                  <a:txBody>
                    <a:bodyPr/>
                    <a:lstStyle/>
                    <a:p>
                      <a:pPr algn="ctr"/>
                      <a:r>
                        <a:rPr lang="en-IN" dirty="0"/>
                        <a:t>Loss</a:t>
                      </a:r>
                    </a:p>
                  </a:txBody>
                  <a:tcPr/>
                </a:tc>
                <a:extLst>
                  <a:ext uri="{0D108BD9-81ED-4DB2-BD59-A6C34878D82A}">
                    <a16:rowId xmlns:a16="http://schemas.microsoft.com/office/drawing/2014/main" val="2861876632"/>
                  </a:ext>
                </a:extLst>
              </a:tr>
              <a:tr h="316646">
                <a:tc>
                  <a:txBody>
                    <a:bodyPr/>
                    <a:lstStyle/>
                    <a:p>
                      <a:pPr algn="ctr"/>
                      <a:r>
                        <a:rPr lang="en-IN" dirty="0"/>
                        <a:t>CNN with Single Layer</a:t>
                      </a:r>
                    </a:p>
                  </a:txBody>
                  <a:tcPr/>
                </a:tc>
                <a:tc>
                  <a:txBody>
                    <a:bodyPr/>
                    <a:lstStyle/>
                    <a:p>
                      <a:pPr algn="ctr"/>
                      <a:r>
                        <a:rPr lang="en-IN" dirty="0"/>
                        <a:t>91.116</a:t>
                      </a:r>
                    </a:p>
                  </a:txBody>
                  <a:tcPr/>
                </a:tc>
                <a:tc>
                  <a:txBody>
                    <a:bodyPr/>
                    <a:lstStyle/>
                    <a:p>
                      <a:pPr algn="ctr"/>
                      <a:r>
                        <a:rPr lang="en-IN" dirty="0"/>
                        <a:t>23.812</a:t>
                      </a:r>
                    </a:p>
                  </a:txBody>
                  <a:tcPr/>
                </a:tc>
                <a:extLst>
                  <a:ext uri="{0D108BD9-81ED-4DB2-BD59-A6C34878D82A}">
                    <a16:rowId xmlns:a16="http://schemas.microsoft.com/office/drawing/2014/main" val="970636515"/>
                  </a:ext>
                </a:extLst>
              </a:tr>
              <a:tr h="316646">
                <a:tc>
                  <a:txBody>
                    <a:bodyPr/>
                    <a:lstStyle/>
                    <a:p>
                      <a:pPr algn="ctr"/>
                      <a:r>
                        <a:rPr lang="en-IN" dirty="0"/>
                        <a:t>CNN with Dual Layer</a:t>
                      </a:r>
                    </a:p>
                  </a:txBody>
                  <a:tcPr/>
                </a:tc>
                <a:tc>
                  <a:txBody>
                    <a:bodyPr/>
                    <a:lstStyle/>
                    <a:p>
                      <a:pPr algn="ctr"/>
                      <a:r>
                        <a:rPr lang="en-IN" dirty="0"/>
                        <a:t>95.388</a:t>
                      </a:r>
                    </a:p>
                  </a:txBody>
                  <a:tcPr/>
                </a:tc>
                <a:tc>
                  <a:txBody>
                    <a:bodyPr/>
                    <a:lstStyle/>
                    <a:p>
                      <a:pPr algn="ctr"/>
                      <a:r>
                        <a:rPr lang="en-IN" dirty="0"/>
                        <a:t>23.253</a:t>
                      </a:r>
                    </a:p>
                  </a:txBody>
                  <a:tcPr/>
                </a:tc>
                <a:extLst>
                  <a:ext uri="{0D108BD9-81ED-4DB2-BD59-A6C34878D82A}">
                    <a16:rowId xmlns:a16="http://schemas.microsoft.com/office/drawing/2014/main" val="4194966787"/>
                  </a:ext>
                </a:extLst>
              </a:tr>
              <a:tr h="316646">
                <a:tc>
                  <a:txBody>
                    <a:bodyPr/>
                    <a:lstStyle/>
                    <a:p>
                      <a:pPr algn="ctr"/>
                      <a:r>
                        <a:rPr lang="en-IN" dirty="0"/>
                        <a:t>CNN with Triple Layer</a:t>
                      </a:r>
                    </a:p>
                  </a:txBody>
                  <a:tcPr/>
                </a:tc>
                <a:tc>
                  <a:txBody>
                    <a:bodyPr/>
                    <a:lstStyle/>
                    <a:p>
                      <a:pPr algn="ctr"/>
                      <a:r>
                        <a:rPr lang="en-IN" dirty="0"/>
                        <a:t>96.194</a:t>
                      </a:r>
                    </a:p>
                  </a:txBody>
                  <a:tcPr/>
                </a:tc>
                <a:tc>
                  <a:txBody>
                    <a:bodyPr/>
                    <a:lstStyle/>
                    <a:p>
                      <a:pPr algn="ctr"/>
                      <a:r>
                        <a:rPr lang="en-IN" dirty="0"/>
                        <a:t>12.075</a:t>
                      </a:r>
                    </a:p>
                  </a:txBody>
                  <a:tcPr/>
                </a:tc>
                <a:extLst>
                  <a:ext uri="{0D108BD9-81ED-4DB2-BD59-A6C34878D82A}">
                    <a16:rowId xmlns:a16="http://schemas.microsoft.com/office/drawing/2014/main" val="2411233278"/>
                  </a:ext>
                </a:extLst>
              </a:tr>
            </a:tbl>
          </a:graphicData>
        </a:graphic>
      </p:graphicFrame>
    </p:spTree>
    <p:extLst>
      <p:ext uri="{BB962C8B-B14F-4D97-AF65-F5344CB8AC3E}">
        <p14:creationId xmlns:p14="http://schemas.microsoft.com/office/powerpoint/2010/main" val="46598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22FC48C9-28BC-9805-D574-18B6F2C85577}"/>
              </a:ext>
            </a:extLst>
          </p:cNvPr>
          <p:cNvPicPr>
            <a:picLocks noChangeAspect="1"/>
          </p:cNvPicPr>
          <p:nvPr/>
        </p:nvPicPr>
        <p:blipFill>
          <a:blip r:embed="rId2"/>
          <a:srcRect/>
          <a:stretch>
            <a:fillRect/>
          </a:stretch>
        </p:blipFill>
        <p:spPr>
          <a:xfrm>
            <a:off x="0" y="-19167"/>
            <a:ext cx="4701212" cy="1237741"/>
          </a:xfrm>
          <a:prstGeom prst="rect">
            <a:avLst/>
          </a:prstGeom>
        </p:spPr>
      </p:pic>
      <p:pic>
        <p:nvPicPr>
          <p:cNvPr id="4" name="Picture 3" descr="Chart&#10;&#10;Description automatically generated">
            <a:extLst>
              <a:ext uri="{FF2B5EF4-FFF2-40B4-BE49-F238E27FC236}">
                <a16:creationId xmlns:a16="http://schemas.microsoft.com/office/drawing/2014/main" id="{5BCB70F7-5FFC-24EE-D510-1B440CE7E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654" y="1218574"/>
            <a:ext cx="8846692" cy="4962418"/>
          </a:xfrm>
          <a:prstGeom prst="rect">
            <a:avLst/>
          </a:prstGeom>
        </p:spPr>
      </p:pic>
      <p:sp>
        <p:nvSpPr>
          <p:cNvPr id="5" name="TextBox 4">
            <a:extLst>
              <a:ext uri="{FF2B5EF4-FFF2-40B4-BE49-F238E27FC236}">
                <a16:creationId xmlns:a16="http://schemas.microsoft.com/office/drawing/2014/main" id="{6F4B2D08-6CF0-4B8E-8A0A-1AB3702BD6B9}"/>
              </a:ext>
            </a:extLst>
          </p:cNvPr>
          <p:cNvSpPr txBox="1"/>
          <p:nvPr/>
        </p:nvSpPr>
        <p:spPr>
          <a:xfrm>
            <a:off x="5453865" y="6332930"/>
            <a:ext cx="1284270" cy="369332"/>
          </a:xfrm>
          <a:prstGeom prst="rect">
            <a:avLst/>
          </a:prstGeom>
          <a:noFill/>
        </p:spPr>
        <p:txBody>
          <a:bodyPr wrap="square" rtlCol="0">
            <a:spAutoFit/>
          </a:bodyPr>
          <a:lstStyle/>
          <a:p>
            <a:r>
              <a:rPr lang="en-IN" dirty="0"/>
              <a:t>Epochs </a:t>
            </a:r>
          </a:p>
        </p:txBody>
      </p:sp>
      <p:cxnSp>
        <p:nvCxnSpPr>
          <p:cNvPr id="9" name="Straight Arrow Connector 8">
            <a:extLst>
              <a:ext uri="{FF2B5EF4-FFF2-40B4-BE49-F238E27FC236}">
                <a16:creationId xmlns:a16="http://schemas.microsoft.com/office/drawing/2014/main" id="{6BCBE960-2837-EA50-6851-8F1E4926EA5F}"/>
              </a:ext>
            </a:extLst>
          </p:cNvPr>
          <p:cNvCxnSpPr/>
          <p:nvPr/>
        </p:nvCxnSpPr>
        <p:spPr>
          <a:xfrm>
            <a:off x="6449198" y="6517596"/>
            <a:ext cx="715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DBD7597-7D22-5FB1-788E-40F1DE3A0D51}"/>
              </a:ext>
            </a:extLst>
          </p:cNvPr>
          <p:cNvCxnSpPr>
            <a:cxnSpLocks/>
          </p:cNvCxnSpPr>
          <p:nvPr/>
        </p:nvCxnSpPr>
        <p:spPr>
          <a:xfrm flipV="1">
            <a:off x="1095139" y="3025703"/>
            <a:ext cx="0" cy="674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5359FEF-ED0C-4138-3321-A0B066A08035}"/>
              </a:ext>
            </a:extLst>
          </p:cNvPr>
          <p:cNvSpPr txBox="1"/>
          <p:nvPr/>
        </p:nvSpPr>
        <p:spPr>
          <a:xfrm>
            <a:off x="583931" y="3699783"/>
            <a:ext cx="1376413" cy="369332"/>
          </a:xfrm>
          <a:prstGeom prst="rect">
            <a:avLst/>
          </a:prstGeom>
          <a:noFill/>
        </p:spPr>
        <p:txBody>
          <a:bodyPr wrap="square" rtlCol="0">
            <a:spAutoFit/>
          </a:bodyPr>
          <a:lstStyle/>
          <a:p>
            <a:r>
              <a:rPr lang="en-IN" dirty="0"/>
              <a:t>Accuracy</a:t>
            </a:r>
          </a:p>
        </p:txBody>
      </p:sp>
      <p:sp>
        <p:nvSpPr>
          <p:cNvPr id="14" name="TextBox 13">
            <a:extLst>
              <a:ext uri="{FF2B5EF4-FFF2-40B4-BE49-F238E27FC236}">
                <a16:creationId xmlns:a16="http://schemas.microsoft.com/office/drawing/2014/main" id="{1281D11A-F897-B300-D119-723F02C52089}"/>
              </a:ext>
            </a:extLst>
          </p:cNvPr>
          <p:cNvSpPr txBox="1"/>
          <p:nvPr/>
        </p:nvSpPr>
        <p:spPr>
          <a:xfrm>
            <a:off x="10616666" y="3778571"/>
            <a:ext cx="1212783" cy="369332"/>
          </a:xfrm>
          <a:prstGeom prst="rect">
            <a:avLst/>
          </a:prstGeom>
          <a:noFill/>
        </p:spPr>
        <p:txBody>
          <a:bodyPr wrap="square" rtlCol="0">
            <a:spAutoFit/>
          </a:bodyPr>
          <a:lstStyle/>
          <a:p>
            <a:r>
              <a:rPr lang="en-IN" dirty="0"/>
              <a:t>Loss</a:t>
            </a:r>
          </a:p>
        </p:txBody>
      </p:sp>
      <p:cxnSp>
        <p:nvCxnSpPr>
          <p:cNvPr id="15" name="Straight Arrow Connector 14">
            <a:extLst>
              <a:ext uri="{FF2B5EF4-FFF2-40B4-BE49-F238E27FC236}">
                <a16:creationId xmlns:a16="http://schemas.microsoft.com/office/drawing/2014/main" id="{4C15D4AD-2B4B-E333-B005-B7427C54D3DC}"/>
              </a:ext>
            </a:extLst>
          </p:cNvPr>
          <p:cNvCxnSpPr>
            <a:cxnSpLocks/>
          </p:cNvCxnSpPr>
          <p:nvPr/>
        </p:nvCxnSpPr>
        <p:spPr>
          <a:xfrm flipV="1">
            <a:off x="10863177" y="3133503"/>
            <a:ext cx="0" cy="674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016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62658" y="6119355"/>
            <a:ext cx="1131345" cy="114589"/>
            <a:chOff x="0" y="0"/>
            <a:chExt cx="2262690" cy="229178"/>
          </a:xfrm>
        </p:grpSpPr>
        <p:sp>
          <p:nvSpPr>
            <p:cNvPr id="3" name="Freeform 3"/>
            <p:cNvSpPr/>
            <p:nvPr/>
          </p:nvSpPr>
          <p:spPr>
            <a:xfrm>
              <a:off x="-127" y="-127"/>
              <a:ext cx="2263267" cy="229997"/>
            </a:xfrm>
            <a:custGeom>
              <a:avLst/>
              <a:gdLst/>
              <a:ahLst/>
              <a:cxnLst/>
              <a:rect l="l" t="t" r="r" b="b"/>
              <a:pathLst>
                <a:path w="2263267" h="229997">
                  <a:moveTo>
                    <a:pt x="1617091" y="192151"/>
                  </a:moveTo>
                  <a:cubicBezTo>
                    <a:pt x="1621536" y="192024"/>
                    <a:pt x="1625981" y="193929"/>
                    <a:pt x="1629029" y="197358"/>
                  </a:cubicBezTo>
                  <a:cubicBezTo>
                    <a:pt x="1632077" y="200787"/>
                    <a:pt x="1633982" y="205232"/>
                    <a:pt x="1633982" y="210058"/>
                  </a:cubicBezTo>
                  <a:cubicBezTo>
                    <a:pt x="1633982" y="214884"/>
                    <a:pt x="1632204" y="219583"/>
                    <a:pt x="1629029" y="223012"/>
                  </a:cubicBezTo>
                  <a:cubicBezTo>
                    <a:pt x="1625854" y="226441"/>
                    <a:pt x="1621536" y="228346"/>
                    <a:pt x="1617091" y="228219"/>
                  </a:cubicBezTo>
                  <a:cubicBezTo>
                    <a:pt x="1612646" y="228346"/>
                    <a:pt x="1608201" y="226441"/>
                    <a:pt x="1605153" y="223012"/>
                  </a:cubicBezTo>
                  <a:cubicBezTo>
                    <a:pt x="1602105" y="219583"/>
                    <a:pt x="1600200" y="214884"/>
                    <a:pt x="1600200" y="210058"/>
                  </a:cubicBezTo>
                  <a:cubicBezTo>
                    <a:pt x="1600073" y="205232"/>
                    <a:pt x="1601851" y="200660"/>
                    <a:pt x="1605153" y="197358"/>
                  </a:cubicBezTo>
                  <a:cubicBezTo>
                    <a:pt x="1608455" y="194056"/>
                    <a:pt x="1612646" y="192024"/>
                    <a:pt x="1617091" y="192151"/>
                  </a:cubicBezTo>
                  <a:close/>
                  <a:moveTo>
                    <a:pt x="1926336" y="81280"/>
                  </a:moveTo>
                  <a:cubicBezTo>
                    <a:pt x="1910715" y="81153"/>
                    <a:pt x="1895729" y="88011"/>
                    <a:pt x="1885061" y="100203"/>
                  </a:cubicBezTo>
                  <a:cubicBezTo>
                    <a:pt x="1873758" y="112141"/>
                    <a:pt x="1867408" y="128524"/>
                    <a:pt x="1867662" y="145542"/>
                  </a:cubicBezTo>
                  <a:cubicBezTo>
                    <a:pt x="1867662" y="156845"/>
                    <a:pt x="1870329" y="167894"/>
                    <a:pt x="1875663" y="177673"/>
                  </a:cubicBezTo>
                  <a:cubicBezTo>
                    <a:pt x="1880616" y="187325"/>
                    <a:pt x="1887982" y="195453"/>
                    <a:pt x="1896999" y="200787"/>
                  </a:cubicBezTo>
                  <a:cubicBezTo>
                    <a:pt x="1906016" y="206121"/>
                    <a:pt x="1916049" y="208788"/>
                    <a:pt x="1926336" y="208788"/>
                  </a:cubicBezTo>
                  <a:cubicBezTo>
                    <a:pt x="1936623" y="208788"/>
                    <a:pt x="1946656" y="206121"/>
                    <a:pt x="1955673" y="200787"/>
                  </a:cubicBezTo>
                  <a:cubicBezTo>
                    <a:pt x="1964563" y="195199"/>
                    <a:pt x="1971929" y="187198"/>
                    <a:pt x="1977009" y="177673"/>
                  </a:cubicBezTo>
                  <a:cubicBezTo>
                    <a:pt x="1982216" y="167894"/>
                    <a:pt x="1984883" y="156718"/>
                    <a:pt x="1984756" y="145542"/>
                  </a:cubicBezTo>
                  <a:cubicBezTo>
                    <a:pt x="1985010" y="128524"/>
                    <a:pt x="1978787" y="112141"/>
                    <a:pt x="1967357" y="100203"/>
                  </a:cubicBezTo>
                  <a:cubicBezTo>
                    <a:pt x="1956816" y="87884"/>
                    <a:pt x="1941957" y="81026"/>
                    <a:pt x="1926336" y="81280"/>
                  </a:cubicBezTo>
                  <a:close/>
                  <a:moveTo>
                    <a:pt x="307086" y="81026"/>
                  </a:moveTo>
                  <a:cubicBezTo>
                    <a:pt x="296672" y="80899"/>
                    <a:pt x="286512" y="83820"/>
                    <a:pt x="277622" y="89535"/>
                  </a:cubicBezTo>
                  <a:cubicBezTo>
                    <a:pt x="268605" y="95123"/>
                    <a:pt x="261112" y="103251"/>
                    <a:pt x="256032" y="112903"/>
                  </a:cubicBezTo>
                  <a:cubicBezTo>
                    <a:pt x="250698" y="122682"/>
                    <a:pt x="247904" y="133731"/>
                    <a:pt x="247777" y="145034"/>
                  </a:cubicBezTo>
                  <a:cubicBezTo>
                    <a:pt x="247904" y="156337"/>
                    <a:pt x="250698" y="167386"/>
                    <a:pt x="256032" y="177165"/>
                  </a:cubicBezTo>
                  <a:cubicBezTo>
                    <a:pt x="261112" y="186944"/>
                    <a:pt x="268732" y="195199"/>
                    <a:pt x="277876" y="200787"/>
                  </a:cubicBezTo>
                  <a:cubicBezTo>
                    <a:pt x="286766" y="206502"/>
                    <a:pt x="296799" y="209550"/>
                    <a:pt x="307213" y="209550"/>
                  </a:cubicBezTo>
                  <a:cubicBezTo>
                    <a:pt x="317627" y="209550"/>
                    <a:pt x="327914" y="206502"/>
                    <a:pt x="336931" y="201041"/>
                  </a:cubicBezTo>
                  <a:cubicBezTo>
                    <a:pt x="345948" y="195580"/>
                    <a:pt x="353568" y="187706"/>
                    <a:pt x="358775" y="178181"/>
                  </a:cubicBezTo>
                  <a:cubicBezTo>
                    <a:pt x="363982" y="168275"/>
                    <a:pt x="366649" y="156972"/>
                    <a:pt x="366522" y="145542"/>
                  </a:cubicBezTo>
                  <a:cubicBezTo>
                    <a:pt x="366903" y="128397"/>
                    <a:pt x="360680" y="111760"/>
                    <a:pt x="349377" y="99441"/>
                  </a:cubicBezTo>
                  <a:cubicBezTo>
                    <a:pt x="338582" y="87630"/>
                    <a:pt x="323723" y="81026"/>
                    <a:pt x="308102" y="81026"/>
                  </a:cubicBezTo>
                  <a:close/>
                  <a:moveTo>
                    <a:pt x="498094" y="80772"/>
                  </a:moveTo>
                  <a:cubicBezTo>
                    <a:pt x="484124" y="80518"/>
                    <a:pt x="470662" y="85979"/>
                    <a:pt x="460375" y="96012"/>
                  </a:cubicBezTo>
                  <a:cubicBezTo>
                    <a:pt x="451739" y="105029"/>
                    <a:pt x="445643" y="116332"/>
                    <a:pt x="442849" y="128905"/>
                  </a:cubicBezTo>
                  <a:lnTo>
                    <a:pt x="554355" y="128905"/>
                  </a:lnTo>
                  <a:cubicBezTo>
                    <a:pt x="552450" y="119380"/>
                    <a:pt x="548640" y="110490"/>
                    <a:pt x="543052" y="102743"/>
                  </a:cubicBezTo>
                  <a:cubicBezTo>
                    <a:pt x="537845" y="95885"/>
                    <a:pt x="531241" y="90424"/>
                    <a:pt x="523621" y="86741"/>
                  </a:cubicBezTo>
                  <a:cubicBezTo>
                    <a:pt x="515620" y="82804"/>
                    <a:pt x="506857" y="80772"/>
                    <a:pt x="498094" y="80772"/>
                  </a:cubicBezTo>
                  <a:close/>
                  <a:moveTo>
                    <a:pt x="1475867" y="80264"/>
                  </a:moveTo>
                  <a:cubicBezTo>
                    <a:pt x="1465453" y="80137"/>
                    <a:pt x="1455293" y="83058"/>
                    <a:pt x="1446403" y="88773"/>
                  </a:cubicBezTo>
                  <a:cubicBezTo>
                    <a:pt x="1437386" y="94361"/>
                    <a:pt x="1429893" y="102489"/>
                    <a:pt x="1424813" y="112141"/>
                  </a:cubicBezTo>
                  <a:cubicBezTo>
                    <a:pt x="1419479" y="121920"/>
                    <a:pt x="1416685" y="132969"/>
                    <a:pt x="1416558" y="144272"/>
                  </a:cubicBezTo>
                  <a:cubicBezTo>
                    <a:pt x="1416685" y="155575"/>
                    <a:pt x="1419479" y="166624"/>
                    <a:pt x="1424813" y="176403"/>
                  </a:cubicBezTo>
                  <a:cubicBezTo>
                    <a:pt x="1429893" y="186182"/>
                    <a:pt x="1437513" y="194437"/>
                    <a:pt x="1446657" y="200025"/>
                  </a:cubicBezTo>
                  <a:cubicBezTo>
                    <a:pt x="1455547" y="205740"/>
                    <a:pt x="1465580" y="208788"/>
                    <a:pt x="1475994" y="208788"/>
                  </a:cubicBezTo>
                  <a:cubicBezTo>
                    <a:pt x="1486408" y="208788"/>
                    <a:pt x="1496695" y="205740"/>
                    <a:pt x="1505712" y="200279"/>
                  </a:cubicBezTo>
                  <a:cubicBezTo>
                    <a:pt x="1514729" y="194818"/>
                    <a:pt x="1522349" y="186944"/>
                    <a:pt x="1527556" y="177419"/>
                  </a:cubicBezTo>
                  <a:cubicBezTo>
                    <a:pt x="1532763" y="167513"/>
                    <a:pt x="1535430" y="156210"/>
                    <a:pt x="1535303" y="144780"/>
                  </a:cubicBezTo>
                  <a:cubicBezTo>
                    <a:pt x="1535684" y="127635"/>
                    <a:pt x="1529461" y="110998"/>
                    <a:pt x="1518158" y="98679"/>
                  </a:cubicBezTo>
                  <a:cubicBezTo>
                    <a:pt x="1506982" y="86868"/>
                    <a:pt x="1491742" y="80518"/>
                    <a:pt x="1475994" y="81026"/>
                  </a:cubicBezTo>
                  <a:close/>
                  <a:moveTo>
                    <a:pt x="1057148" y="80264"/>
                  </a:moveTo>
                  <a:cubicBezTo>
                    <a:pt x="1046734" y="80137"/>
                    <a:pt x="1036447" y="83058"/>
                    <a:pt x="1027430" y="88773"/>
                  </a:cubicBezTo>
                  <a:cubicBezTo>
                    <a:pt x="1018413" y="94488"/>
                    <a:pt x="1010920" y="102489"/>
                    <a:pt x="1005840" y="112141"/>
                  </a:cubicBezTo>
                  <a:cubicBezTo>
                    <a:pt x="1000633" y="121920"/>
                    <a:pt x="997839" y="132969"/>
                    <a:pt x="997839" y="144272"/>
                  </a:cubicBezTo>
                  <a:cubicBezTo>
                    <a:pt x="997839" y="155575"/>
                    <a:pt x="1000506" y="166624"/>
                    <a:pt x="1005840" y="176403"/>
                  </a:cubicBezTo>
                  <a:cubicBezTo>
                    <a:pt x="1011174" y="186182"/>
                    <a:pt x="1018540" y="194437"/>
                    <a:pt x="1027684" y="200025"/>
                  </a:cubicBezTo>
                  <a:cubicBezTo>
                    <a:pt x="1036574" y="205740"/>
                    <a:pt x="1046607" y="208788"/>
                    <a:pt x="1057021" y="208788"/>
                  </a:cubicBezTo>
                  <a:cubicBezTo>
                    <a:pt x="1067562" y="208661"/>
                    <a:pt x="1077849" y="205740"/>
                    <a:pt x="1086993" y="200279"/>
                  </a:cubicBezTo>
                  <a:cubicBezTo>
                    <a:pt x="1096137" y="194818"/>
                    <a:pt x="1103503" y="186944"/>
                    <a:pt x="1108583" y="177419"/>
                  </a:cubicBezTo>
                  <a:cubicBezTo>
                    <a:pt x="1113790" y="167513"/>
                    <a:pt x="1116457" y="156210"/>
                    <a:pt x="1116330" y="144780"/>
                  </a:cubicBezTo>
                  <a:cubicBezTo>
                    <a:pt x="1116711" y="127635"/>
                    <a:pt x="1110488" y="110998"/>
                    <a:pt x="1099185" y="98679"/>
                  </a:cubicBezTo>
                  <a:cubicBezTo>
                    <a:pt x="1087882" y="86614"/>
                    <a:pt x="1072261" y="80264"/>
                    <a:pt x="1056259" y="81026"/>
                  </a:cubicBezTo>
                  <a:close/>
                  <a:moveTo>
                    <a:pt x="176530" y="65405"/>
                  </a:moveTo>
                  <a:lnTo>
                    <a:pt x="196469" y="65405"/>
                  </a:lnTo>
                  <a:lnTo>
                    <a:pt x="196469" y="224282"/>
                  </a:lnTo>
                  <a:lnTo>
                    <a:pt x="177292" y="224282"/>
                  </a:lnTo>
                  <a:close/>
                  <a:moveTo>
                    <a:pt x="1344549" y="64643"/>
                  </a:moveTo>
                  <a:lnTo>
                    <a:pt x="1363726" y="64643"/>
                  </a:lnTo>
                  <a:lnTo>
                    <a:pt x="1363726" y="223520"/>
                  </a:lnTo>
                  <a:lnTo>
                    <a:pt x="1344549" y="223520"/>
                  </a:lnTo>
                  <a:close/>
                  <a:moveTo>
                    <a:pt x="497840" y="61849"/>
                  </a:moveTo>
                  <a:cubicBezTo>
                    <a:pt x="521589" y="60960"/>
                    <a:pt x="544322" y="72390"/>
                    <a:pt x="558800" y="92456"/>
                  </a:cubicBezTo>
                  <a:cubicBezTo>
                    <a:pt x="569976" y="107950"/>
                    <a:pt x="575945" y="127127"/>
                    <a:pt x="575437" y="146812"/>
                  </a:cubicBezTo>
                  <a:lnTo>
                    <a:pt x="440817" y="146812"/>
                  </a:lnTo>
                  <a:cubicBezTo>
                    <a:pt x="440563" y="163703"/>
                    <a:pt x="446532" y="179959"/>
                    <a:pt x="457454" y="192151"/>
                  </a:cubicBezTo>
                  <a:cubicBezTo>
                    <a:pt x="467741" y="203962"/>
                    <a:pt x="482219" y="210439"/>
                    <a:pt x="497332" y="210058"/>
                  </a:cubicBezTo>
                  <a:cubicBezTo>
                    <a:pt x="504825" y="210058"/>
                    <a:pt x="512318" y="208534"/>
                    <a:pt x="519303" y="205867"/>
                  </a:cubicBezTo>
                  <a:cubicBezTo>
                    <a:pt x="526034" y="203200"/>
                    <a:pt x="532257" y="199390"/>
                    <a:pt x="537845" y="194691"/>
                  </a:cubicBezTo>
                  <a:cubicBezTo>
                    <a:pt x="544322" y="187833"/>
                    <a:pt x="549910" y="180086"/>
                    <a:pt x="554228" y="171577"/>
                  </a:cubicBezTo>
                  <a:lnTo>
                    <a:pt x="570357" y="180848"/>
                  </a:lnTo>
                  <a:cubicBezTo>
                    <a:pt x="565658" y="190881"/>
                    <a:pt x="559435" y="199898"/>
                    <a:pt x="551815" y="207518"/>
                  </a:cubicBezTo>
                  <a:cubicBezTo>
                    <a:pt x="544957" y="214249"/>
                    <a:pt x="537083" y="219583"/>
                    <a:pt x="528447" y="223266"/>
                  </a:cubicBezTo>
                  <a:cubicBezTo>
                    <a:pt x="518922" y="226949"/>
                    <a:pt x="509016" y="228727"/>
                    <a:pt x="498983" y="228473"/>
                  </a:cubicBezTo>
                  <a:cubicBezTo>
                    <a:pt x="477393" y="229997"/>
                    <a:pt x="456184" y="220853"/>
                    <a:pt x="441833" y="203581"/>
                  </a:cubicBezTo>
                  <a:cubicBezTo>
                    <a:pt x="428498" y="187833"/>
                    <a:pt x="421132" y="167259"/>
                    <a:pt x="421259" y="146050"/>
                  </a:cubicBezTo>
                  <a:cubicBezTo>
                    <a:pt x="421132" y="126492"/>
                    <a:pt x="427228" y="107569"/>
                    <a:pt x="438658" y="92202"/>
                  </a:cubicBezTo>
                  <a:cubicBezTo>
                    <a:pt x="452501" y="72390"/>
                    <a:pt x="474726" y="61087"/>
                    <a:pt x="497967" y="62103"/>
                  </a:cubicBezTo>
                  <a:close/>
                  <a:moveTo>
                    <a:pt x="1926463" y="61341"/>
                  </a:moveTo>
                  <a:cubicBezTo>
                    <a:pt x="1948307" y="60706"/>
                    <a:pt x="1969135" y="70358"/>
                    <a:pt x="1983613" y="87757"/>
                  </a:cubicBezTo>
                  <a:cubicBezTo>
                    <a:pt x="1997202" y="103378"/>
                    <a:pt x="2004568" y="123952"/>
                    <a:pt x="2004187" y="145288"/>
                  </a:cubicBezTo>
                  <a:cubicBezTo>
                    <a:pt x="2004441" y="166878"/>
                    <a:pt x="1996567" y="187833"/>
                    <a:pt x="1982343" y="203327"/>
                  </a:cubicBezTo>
                  <a:cubicBezTo>
                    <a:pt x="1967992" y="219837"/>
                    <a:pt x="1947545" y="228981"/>
                    <a:pt x="1926336" y="228219"/>
                  </a:cubicBezTo>
                  <a:cubicBezTo>
                    <a:pt x="1905127" y="228981"/>
                    <a:pt x="1884553" y="219964"/>
                    <a:pt x="1870075" y="203327"/>
                  </a:cubicBezTo>
                  <a:cubicBezTo>
                    <a:pt x="1855851" y="187833"/>
                    <a:pt x="1848104" y="166878"/>
                    <a:pt x="1848231" y="145288"/>
                  </a:cubicBezTo>
                  <a:cubicBezTo>
                    <a:pt x="1847977" y="124079"/>
                    <a:pt x="1855343" y="103632"/>
                    <a:pt x="1868805" y="88011"/>
                  </a:cubicBezTo>
                  <a:cubicBezTo>
                    <a:pt x="1883283" y="70612"/>
                    <a:pt x="1904365" y="60833"/>
                    <a:pt x="1926209" y="61341"/>
                  </a:cubicBezTo>
                  <a:close/>
                  <a:moveTo>
                    <a:pt x="1751203" y="61341"/>
                  </a:moveTo>
                  <a:cubicBezTo>
                    <a:pt x="1760855" y="61214"/>
                    <a:pt x="1770507" y="62865"/>
                    <a:pt x="1779778" y="66040"/>
                  </a:cubicBezTo>
                  <a:cubicBezTo>
                    <a:pt x="1788160" y="68834"/>
                    <a:pt x="1796161" y="73152"/>
                    <a:pt x="1803146" y="78740"/>
                  </a:cubicBezTo>
                  <a:cubicBezTo>
                    <a:pt x="1809496" y="84201"/>
                    <a:pt x="1814830" y="90805"/>
                    <a:pt x="1818894" y="98425"/>
                  </a:cubicBezTo>
                  <a:lnTo>
                    <a:pt x="1803654" y="108331"/>
                  </a:lnTo>
                  <a:cubicBezTo>
                    <a:pt x="1791208" y="90043"/>
                    <a:pt x="1771015" y="79629"/>
                    <a:pt x="1749806" y="80391"/>
                  </a:cubicBezTo>
                  <a:cubicBezTo>
                    <a:pt x="1732915" y="79883"/>
                    <a:pt x="1716532" y="86614"/>
                    <a:pt x="1704340" y="99060"/>
                  </a:cubicBezTo>
                  <a:cubicBezTo>
                    <a:pt x="1692656" y="110871"/>
                    <a:pt x="1686052" y="127254"/>
                    <a:pt x="1686306" y="144399"/>
                  </a:cubicBezTo>
                  <a:cubicBezTo>
                    <a:pt x="1686306" y="155829"/>
                    <a:pt x="1689227" y="167132"/>
                    <a:pt x="1694688" y="177038"/>
                  </a:cubicBezTo>
                  <a:cubicBezTo>
                    <a:pt x="1700022" y="187579"/>
                    <a:pt x="1708150" y="196215"/>
                    <a:pt x="1718056" y="201930"/>
                  </a:cubicBezTo>
                  <a:cubicBezTo>
                    <a:pt x="1727962" y="207645"/>
                    <a:pt x="1739138" y="210439"/>
                    <a:pt x="1750441" y="210439"/>
                  </a:cubicBezTo>
                  <a:cubicBezTo>
                    <a:pt x="1771523" y="210820"/>
                    <a:pt x="1791589" y="200406"/>
                    <a:pt x="1804289" y="182499"/>
                  </a:cubicBezTo>
                  <a:lnTo>
                    <a:pt x="1819529" y="192913"/>
                  </a:lnTo>
                  <a:cubicBezTo>
                    <a:pt x="1812290" y="204343"/>
                    <a:pt x="1802384" y="213614"/>
                    <a:pt x="1790700" y="219583"/>
                  </a:cubicBezTo>
                  <a:cubicBezTo>
                    <a:pt x="1777873" y="226060"/>
                    <a:pt x="1763649" y="229235"/>
                    <a:pt x="1749425" y="229108"/>
                  </a:cubicBezTo>
                  <a:cubicBezTo>
                    <a:pt x="1727581" y="229616"/>
                    <a:pt x="1706372" y="220599"/>
                    <a:pt x="1690878" y="204216"/>
                  </a:cubicBezTo>
                  <a:cubicBezTo>
                    <a:pt x="1675638" y="189230"/>
                    <a:pt x="1667129" y="168021"/>
                    <a:pt x="1667510" y="145923"/>
                  </a:cubicBezTo>
                  <a:cubicBezTo>
                    <a:pt x="1667510" y="130810"/>
                    <a:pt x="1671320" y="116078"/>
                    <a:pt x="1678559" y="103124"/>
                  </a:cubicBezTo>
                  <a:cubicBezTo>
                    <a:pt x="1685798" y="90170"/>
                    <a:pt x="1696085" y="79375"/>
                    <a:pt x="1708531" y="72263"/>
                  </a:cubicBezTo>
                  <a:cubicBezTo>
                    <a:pt x="1721612" y="64897"/>
                    <a:pt x="1736344" y="61087"/>
                    <a:pt x="1751203" y="61341"/>
                  </a:cubicBezTo>
                  <a:close/>
                  <a:moveTo>
                    <a:pt x="645668" y="60960"/>
                  </a:moveTo>
                  <a:cubicBezTo>
                    <a:pt x="661289" y="62357"/>
                    <a:pt x="675894" y="70231"/>
                    <a:pt x="686181" y="82931"/>
                  </a:cubicBezTo>
                  <a:lnTo>
                    <a:pt x="673989" y="96393"/>
                  </a:lnTo>
                  <a:cubicBezTo>
                    <a:pt x="666242" y="87122"/>
                    <a:pt x="655447" y="81534"/>
                    <a:pt x="643763" y="80645"/>
                  </a:cubicBezTo>
                  <a:cubicBezTo>
                    <a:pt x="637794" y="80518"/>
                    <a:pt x="631952" y="82804"/>
                    <a:pt x="627634" y="87122"/>
                  </a:cubicBezTo>
                  <a:cubicBezTo>
                    <a:pt x="623443" y="90932"/>
                    <a:pt x="621157" y="96520"/>
                    <a:pt x="621030" y="102362"/>
                  </a:cubicBezTo>
                  <a:cubicBezTo>
                    <a:pt x="621284" y="107823"/>
                    <a:pt x="623062" y="113157"/>
                    <a:pt x="626364" y="117348"/>
                  </a:cubicBezTo>
                  <a:cubicBezTo>
                    <a:pt x="633222" y="124333"/>
                    <a:pt x="641096" y="129921"/>
                    <a:pt x="649732" y="133985"/>
                  </a:cubicBezTo>
                  <a:cubicBezTo>
                    <a:pt x="660781" y="139319"/>
                    <a:pt x="670814" y="147066"/>
                    <a:pt x="679069" y="156591"/>
                  </a:cubicBezTo>
                  <a:cubicBezTo>
                    <a:pt x="683895" y="163830"/>
                    <a:pt x="686562" y="172593"/>
                    <a:pt x="686562" y="181483"/>
                  </a:cubicBezTo>
                  <a:cubicBezTo>
                    <a:pt x="686689" y="193929"/>
                    <a:pt x="681990" y="205867"/>
                    <a:pt x="673735" y="214630"/>
                  </a:cubicBezTo>
                  <a:cubicBezTo>
                    <a:pt x="665099" y="223520"/>
                    <a:pt x="653415" y="228473"/>
                    <a:pt x="641350" y="228092"/>
                  </a:cubicBezTo>
                  <a:cubicBezTo>
                    <a:pt x="632714" y="228092"/>
                    <a:pt x="624332" y="226060"/>
                    <a:pt x="616458" y="222123"/>
                  </a:cubicBezTo>
                  <a:cubicBezTo>
                    <a:pt x="608838" y="218313"/>
                    <a:pt x="602234" y="212725"/>
                    <a:pt x="597027" y="205740"/>
                  </a:cubicBezTo>
                  <a:lnTo>
                    <a:pt x="609219" y="191008"/>
                  </a:lnTo>
                  <a:cubicBezTo>
                    <a:pt x="616585" y="201549"/>
                    <a:pt x="628015" y="208026"/>
                    <a:pt x="640334" y="208661"/>
                  </a:cubicBezTo>
                  <a:cubicBezTo>
                    <a:pt x="647573" y="208915"/>
                    <a:pt x="654685" y="206121"/>
                    <a:pt x="660019" y="200914"/>
                  </a:cubicBezTo>
                  <a:cubicBezTo>
                    <a:pt x="665099" y="196215"/>
                    <a:pt x="668147" y="189484"/>
                    <a:pt x="668274" y="182245"/>
                  </a:cubicBezTo>
                  <a:cubicBezTo>
                    <a:pt x="668274" y="176530"/>
                    <a:pt x="666369" y="170942"/>
                    <a:pt x="662940" y="166497"/>
                  </a:cubicBezTo>
                  <a:cubicBezTo>
                    <a:pt x="656082" y="159512"/>
                    <a:pt x="648081" y="153924"/>
                    <a:pt x="639572" y="149606"/>
                  </a:cubicBezTo>
                  <a:cubicBezTo>
                    <a:pt x="628904" y="144653"/>
                    <a:pt x="619506" y="137287"/>
                    <a:pt x="611886" y="127889"/>
                  </a:cubicBezTo>
                  <a:cubicBezTo>
                    <a:pt x="606933" y="120650"/>
                    <a:pt x="604393" y="111887"/>
                    <a:pt x="604647" y="102997"/>
                  </a:cubicBezTo>
                  <a:cubicBezTo>
                    <a:pt x="604393" y="91694"/>
                    <a:pt x="608584" y="80645"/>
                    <a:pt x="616331" y="72898"/>
                  </a:cubicBezTo>
                  <a:cubicBezTo>
                    <a:pt x="624205" y="64897"/>
                    <a:pt x="634746" y="60579"/>
                    <a:pt x="645668" y="60960"/>
                  </a:cubicBezTo>
                  <a:close/>
                  <a:moveTo>
                    <a:pt x="48895" y="60960"/>
                  </a:moveTo>
                  <a:cubicBezTo>
                    <a:pt x="64516" y="62484"/>
                    <a:pt x="78867" y="70358"/>
                    <a:pt x="89154" y="82931"/>
                  </a:cubicBezTo>
                  <a:lnTo>
                    <a:pt x="76708" y="96266"/>
                  </a:lnTo>
                  <a:cubicBezTo>
                    <a:pt x="69088" y="87122"/>
                    <a:pt x="58293" y="81407"/>
                    <a:pt x="46736" y="80645"/>
                  </a:cubicBezTo>
                  <a:cubicBezTo>
                    <a:pt x="40767" y="80518"/>
                    <a:pt x="34925" y="82804"/>
                    <a:pt x="30607" y="87122"/>
                  </a:cubicBezTo>
                  <a:cubicBezTo>
                    <a:pt x="26416" y="90932"/>
                    <a:pt x="24130" y="96520"/>
                    <a:pt x="24003" y="102362"/>
                  </a:cubicBezTo>
                  <a:cubicBezTo>
                    <a:pt x="24257" y="107823"/>
                    <a:pt x="26035" y="113157"/>
                    <a:pt x="29337" y="117348"/>
                  </a:cubicBezTo>
                  <a:cubicBezTo>
                    <a:pt x="36195" y="124333"/>
                    <a:pt x="44069" y="129921"/>
                    <a:pt x="52705" y="133985"/>
                  </a:cubicBezTo>
                  <a:cubicBezTo>
                    <a:pt x="63754" y="139319"/>
                    <a:pt x="73660" y="147066"/>
                    <a:pt x="81788" y="156591"/>
                  </a:cubicBezTo>
                  <a:cubicBezTo>
                    <a:pt x="86868" y="163830"/>
                    <a:pt x="89535" y="172593"/>
                    <a:pt x="89535" y="181483"/>
                  </a:cubicBezTo>
                  <a:cubicBezTo>
                    <a:pt x="89662" y="193929"/>
                    <a:pt x="84963" y="205994"/>
                    <a:pt x="76454" y="214630"/>
                  </a:cubicBezTo>
                  <a:cubicBezTo>
                    <a:pt x="67945" y="223647"/>
                    <a:pt x="56388" y="228473"/>
                    <a:pt x="44323" y="228092"/>
                  </a:cubicBezTo>
                  <a:cubicBezTo>
                    <a:pt x="35687" y="228092"/>
                    <a:pt x="27178" y="226060"/>
                    <a:pt x="19431" y="222123"/>
                  </a:cubicBezTo>
                  <a:cubicBezTo>
                    <a:pt x="11811" y="218313"/>
                    <a:pt x="5207" y="212725"/>
                    <a:pt x="0" y="205740"/>
                  </a:cubicBezTo>
                  <a:lnTo>
                    <a:pt x="12192" y="191008"/>
                  </a:lnTo>
                  <a:cubicBezTo>
                    <a:pt x="19558" y="201549"/>
                    <a:pt x="30988" y="208026"/>
                    <a:pt x="43307" y="208661"/>
                  </a:cubicBezTo>
                  <a:cubicBezTo>
                    <a:pt x="50546" y="208915"/>
                    <a:pt x="57658" y="206121"/>
                    <a:pt x="62992" y="200914"/>
                  </a:cubicBezTo>
                  <a:cubicBezTo>
                    <a:pt x="68199" y="196215"/>
                    <a:pt x="71120" y="189484"/>
                    <a:pt x="71247" y="182245"/>
                  </a:cubicBezTo>
                  <a:cubicBezTo>
                    <a:pt x="71247" y="176530"/>
                    <a:pt x="69342" y="170942"/>
                    <a:pt x="65913" y="166497"/>
                  </a:cubicBezTo>
                  <a:cubicBezTo>
                    <a:pt x="59055" y="159512"/>
                    <a:pt x="51054" y="153797"/>
                    <a:pt x="42545" y="149606"/>
                  </a:cubicBezTo>
                  <a:cubicBezTo>
                    <a:pt x="32004" y="144526"/>
                    <a:pt x="22733" y="137160"/>
                    <a:pt x="15113" y="127889"/>
                  </a:cubicBezTo>
                  <a:cubicBezTo>
                    <a:pt x="10160" y="120650"/>
                    <a:pt x="7620" y="111887"/>
                    <a:pt x="7874" y="102997"/>
                  </a:cubicBezTo>
                  <a:cubicBezTo>
                    <a:pt x="7493" y="91567"/>
                    <a:pt x="11811" y="80645"/>
                    <a:pt x="19558" y="72898"/>
                  </a:cubicBezTo>
                  <a:cubicBezTo>
                    <a:pt x="27432" y="64897"/>
                    <a:pt x="37973" y="60579"/>
                    <a:pt x="48895" y="60960"/>
                  </a:cubicBezTo>
                  <a:close/>
                  <a:moveTo>
                    <a:pt x="2110105" y="60706"/>
                  </a:moveTo>
                  <a:cubicBezTo>
                    <a:pt x="2117217" y="60706"/>
                    <a:pt x="2124202" y="62230"/>
                    <a:pt x="2130679" y="65151"/>
                  </a:cubicBezTo>
                  <a:cubicBezTo>
                    <a:pt x="2136775" y="67818"/>
                    <a:pt x="2142236" y="71882"/>
                    <a:pt x="2146554" y="77089"/>
                  </a:cubicBezTo>
                  <a:cubicBezTo>
                    <a:pt x="2151507" y="83439"/>
                    <a:pt x="2155190" y="90805"/>
                    <a:pt x="2157349" y="98806"/>
                  </a:cubicBezTo>
                  <a:cubicBezTo>
                    <a:pt x="2162683" y="87376"/>
                    <a:pt x="2170811" y="77597"/>
                    <a:pt x="2180717" y="70358"/>
                  </a:cubicBezTo>
                  <a:cubicBezTo>
                    <a:pt x="2189988" y="64008"/>
                    <a:pt x="2200656" y="60579"/>
                    <a:pt x="2211705" y="60706"/>
                  </a:cubicBezTo>
                  <a:cubicBezTo>
                    <a:pt x="2221357" y="60452"/>
                    <a:pt x="2231009" y="63373"/>
                    <a:pt x="2239137" y="68961"/>
                  </a:cubicBezTo>
                  <a:cubicBezTo>
                    <a:pt x="2247138" y="74549"/>
                    <a:pt x="2253234" y="82677"/>
                    <a:pt x="2256663" y="92075"/>
                  </a:cubicBezTo>
                  <a:cubicBezTo>
                    <a:pt x="2261235" y="106553"/>
                    <a:pt x="2263267" y="121666"/>
                    <a:pt x="2262505" y="136906"/>
                  </a:cubicBezTo>
                  <a:lnTo>
                    <a:pt x="2262505" y="223647"/>
                  </a:lnTo>
                  <a:lnTo>
                    <a:pt x="2242947" y="223647"/>
                  </a:lnTo>
                  <a:lnTo>
                    <a:pt x="2242947" y="136906"/>
                  </a:lnTo>
                  <a:cubicBezTo>
                    <a:pt x="2243582" y="125095"/>
                    <a:pt x="2242439" y="113157"/>
                    <a:pt x="2239391" y="101727"/>
                  </a:cubicBezTo>
                  <a:cubicBezTo>
                    <a:pt x="2237232" y="95377"/>
                    <a:pt x="2233168" y="89916"/>
                    <a:pt x="2227707" y="86233"/>
                  </a:cubicBezTo>
                  <a:cubicBezTo>
                    <a:pt x="2221865" y="82169"/>
                    <a:pt x="2215007" y="80137"/>
                    <a:pt x="2208022" y="80518"/>
                  </a:cubicBezTo>
                  <a:cubicBezTo>
                    <a:pt x="2198878" y="80391"/>
                    <a:pt x="2189861" y="83439"/>
                    <a:pt x="2182495" y="89281"/>
                  </a:cubicBezTo>
                  <a:cubicBezTo>
                    <a:pt x="2174748" y="94996"/>
                    <a:pt x="2168906" y="103124"/>
                    <a:pt x="2165604" y="112395"/>
                  </a:cubicBezTo>
                  <a:cubicBezTo>
                    <a:pt x="2161159" y="128524"/>
                    <a:pt x="2159381" y="145415"/>
                    <a:pt x="2160270" y="162179"/>
                  </a:cubicBezTo>
                  <a:lnTo>
                    <a:pt x="2160270" y="224409"/>
                  </a:lnTo>
                  <a:lnTo>
                    <a:pt x="2141347" y="224409"/>
                  </a:lnTo>
                  <a:lnTo>
                    <a:pt x="2141347" y="143129"/>
                  </a:lnTo>
                  <a:cubicBezTo>
                    <a:pt x="2141855" y="130048"/>
                    <a:pt x="2140839" y="116967"/>
                    <a:pt x="2138045" y="104267"/>
                  </a:cubicBezTo>
                  <a:cubicBezTo>
                    <a:pt x="2135886" y="97536"/>
                    <a:pt x="2131822" y="91694"/>
                    <a:pt x="2126361" y="87630"/>
                  </a:cubicBezTo>
                  <a:cubicBezTo>
                    <a:pt x="2120392" y="83566"/>
                    <a:pt x="2113534" y="81407"/>
                    <a:pt x="2106422" y="81661"/>
                  </a:cubicBezTo>
                  <a:cubicBezTo>
                    <a:pt x="2097405" y="81661"/>
                    <a:pt x="2088642" y="84582"/>
                    <a:pt x="2081403" y="90170"/>
                  </a:cubicBezTo>
                  <a:cubicBezTo>
                    <a:pt x="2073656" y="95885"/>
                    <a:pt x="2067687" y="103759"/>
                    <a:pt x="2064258" y="113030"/>
                  </a:cubicBezTo>
                  <a:cubicBezTo>
                    <a:pt x="2059940" y="127381"/>
                    <a:pt x="2058035" y="142367"/>
                    <a:pt x="2058670" y="157353"/>
                  </a:cubicBezTo>
                  <a:lnTo>
                    <a:pt x="2058670" y="224663"/>
                  </a:lnTo>
                  <a:lnTo>
                    <a:pt x="2039493" y="224663"/>
                  </a:lnTo>
                  <a:lnTo>
                    <a:pt x="2039747" y="64770"/>
                  </a:lnTo>
                  <a:lnTo>
                    <a:pt x="2058924" y="64770"/>
                  </a:lnTo>
                  <a:lnTo>
                    <a:pt x="2058924" y="92075"/>
                  </a:lnTo>
                  <a:cubicBezTo>
                    <a:pt x="2064385" y="83439"/>
                    <a:pt x="2071497" y="75819"/>
                    <a:pt x="2079498" y="69850"/>
                  </a:cubicBezTo>
                  <a:cubicBezTo>
                    <a:pt x="2088769" y="63881"/>
                    <a:pt x="2099310" y="60706"/>
                    <a:pt x="2110232" y="60579"/>
                  </a:cubicBezTo>
                  <a:close/>
                  <a:moveTo>
                    <a:pt x="790702" y="60706"/>
                  </a:moveTo>
                  <a:cubicBezTo>
                    <a:pt x="797814" y="60706"/>
                    <a:pt x="804799" y="62230"/>
                    <a:pt x="811276" y="65151"/>
                  </a:cubicBezTo>
                  <a:cubicBezTo>
                    <a:pt x="817372" y="67818"/>
                    <a:pt x="822833" y="71882"/>
                    <a:pt x="827151" y="77089"/>
                  </a:cubicBezTo>
                  <a:cubicBezTo>
                    <a:pt x="831977" y="83566"/>
                    <a:pt x="835660" y="90932"/>
                    <a:pt x="837946" y="98806"/>
                  </a:cubicBezTo>
                  <a:cubicBezTo>
                    <a:pt x="843280" y="87376"/>
                    <a:pt x="851408" y="77597"/>
                    <a:pt x="861314" y="70358"/>
                  </a:cubicBezTo>
                  <a:cubicBezTo>
                    <a:pt x="870585" y="64008"/>
                    <a:pt x="881253" y="60579"/>
                    <a:pt x="892302" y="60706"/>
                  </a:cubicBezTo>
                  <a:cubicBezTo>
                    <a:pt x="901954" y="60579"/>
                    <a:pt x="911479" y="63373"/>
                    <a:pt x="919734" y="68961"/>
                  </a:cubicBezTo>
                  <a:cubicBezTo>
                    <a:pt x="927608" y="74676"/>
                    <a:pt x="933704" y="82804"/>
                    <a:pt x="937260" y="92075"/>
                  </a:cubicBezTo>
                  <a:cubicBezTo>
                    <a:pt x="941578" y="106553"/>
                    <a:pt x="943483" y="121666"/>
                    <a:pt x="942848" y="136906"/>
                  </a:cubicBezTo>
                  <a:lnTo>
                    <a:pt x="942848" y="223647"/>
                  </a:lnTo>
                  <a:lnTo>
                    <a:pt x="923544" y="223647"/>
                  </a:lnTo>
                  <a:lnTo>
                    <a:pt x="923544" y="136906"/>
                  </a:lnTo>
                  <a:cubicBezTo>
                    <a:pt x="924179" y="125095"/>
                    <a:pt x="923036" y="113157"/>
                    <a:pt x="919988" y="101727"/>
                  </a:cubicBezTo>
                  <a:cubicBezTo>
                    <a:pt x="917702" y="95377"/>
                    <a:pt x="913638" y="89916"/>
                    <a:pt x="908304" y="86233"/>
                  </a:cubicBezTo>
                  <a:cubicBezTo>
                    <a:pt x="902462" y="82296"/>
                    <a:pt x="895604" y="80264"/>
                    <a:pt x="888619" y="80518"/>
                  </a:cubicBezTo>
                  <a:cubicBezTo>
                    <a:pt x="879475" y="80391"/>
                    <a:pt x="870458" y="83439"/>
                    <a:pt x="863092" y="89281"/>
                  </a:cubicBezTo>
                  <a:cubicBezTo>
                    <a:pt x="855345" y="94996"/>
                    <a:pt x="849503" y="103124"/>
                    <a:pt x="846201" y="112395"/>
                  </a:cubicBezTo>
                  <a:cubicBezTo>
                    <a:pt x="841629" y="128524"/>
                    <a:pt x="839851" y="145415"/>
                    <a:pt x="840867" y="162179"/>
                  </a:cubicBezTo>
                  <a:lnTo>
                    <a:pt x="840867" y="224409"/>
                  </a:lnTo>
                  <a:lnTo>
                    <a:pt x="821690" y="224409"/>
                  </a:lnTo>
                  <a:lnTo>
                    <a:pt x="821690" y="143129"/>
                  </a:lnTo>
                  <a:cubicBezTo>
                    <a:pt x="822325" y="130048"/>
                    <a:pt x="821182" y="116967"/>
                    <a:pt x="818134" y="104267"/>
                  </a:cubicBezTo>
                  <a:cubicBezTo>
                    <a:pt x="816102" y="97409"/>
                    <a:pt x="811911" y="91567"/>
                    <a:pt x="806450" y="87630"/>
                  </a:cubicBezTo>
                  <a:cubicBezTo>
                    <a:pt x="800481" y="83566"/>
                    <a:pt x="793623" y="81407"/>
                    <a:pt x="786511" y="81661"/>
                  </a:cubicBezTo>
                  <a:cubicBezTo>
                    <a:pt x="777621" y="81661"/>
                    <a:pt x="768858" y="84582"/>
                    <a:pt x="761619" y="90170"/>
                  </a:cubicBezTo>
                  <a:cubicBezTo>
                    <a:pt x="753872" y="95885"/>
                    <a:pt x="747903" y="103759"/>
                    <a:pt x="744474" y="113030"/>
                  </a:cubicBezTo>
                  <a:cubicBezTo>
                    <a:pt x="740156" y="127381"/>
                    <a:pt x="738251" y="142367"/>
                    <a:pt x="738886" y="157353"/>
                  </a:cubicBezTo>
                  <a:lnTo>
                    <a:pt x="738886" y="224663"/>
                  </a:lnTo>
                  <a:lnTo>
                    <a:pt x="719709" y="224663"/>
                  </a:lnTo>
                  <a:lnTo>
                    <a:pt x="720217" y="64643"/>
                  </a:lnTo>
                  <a:lnTo>
                    <a:pt x="739394" y="64643"/>
                  </a:lnTo>
                  <a:lnTo>
                    <a:pt x="739394" y="92075"/>
                  </a:lnTo>
                  <a:cubicBezTo>
                    <a:pt x="744855" y="83439"/>
                    <a:pt x="751967" y="75819"/>
                    <a:pt x="759968" y="69850"/>
                  </a:cubicBezTo>
                  <a:cubicBezTo>
                    <a:pt x="769239" y="63754"/>
                    <a:pt x="779780" y="60579"/>
                    <a:pt x="790702" y="60579"/>
                  </a:cubicBezTo>
                  <a:close/>
                  <a:moveTo>
                    <a:pt x="1251331" y="60198"/>
                  </a:moveTo>
                  <a:cubicBezTo>
                    <a:pt x="1261872" y="59944"/>
                    <a:pt x="1272286" y="63119"/>
                    <a:pt x="1281049" y="69215"/>
                  </a:cubicBezTo>
                  <a:cubicBezTo>
                    <a:pt x="1289685" y="75311"/>
                    <a:pt x="1296416" y="83947"/>
                    <a:pt x="1300226" y="94107"/>
                  </a:cubicBezTo>
                  <a:cubicBezTo>
                    <a:pt x="1304925" y="109474"/>
                    <a:pt x="1307084" y="125730"/>
                    <a:pt x="1306322" y="141986"/>
                  </a:cubicBezTo>
                  <a:lnTo>
                    <a:pt x="1306322" y="223647"/>
                  </a:lnTo>
                  <a:lnTo>
                    <a:pt x="1287145" y="223647"/>
                  </a:lnTo>
                  <a:lnTo>
                    <a:pt x="1287145" y="148844"/>
                  </a:lnTo>
                  <a:cubicBezTo>
                    <a:pt x="1287526" y="136652"/>
                    <a:pt x="1286891" y="124333"/>
                    <a:pt x="1284986" y="112268"/>
                  </a:cubicBezTo>
                  <a:cubicBezTo>
                    <a:pt x="1283589" y="102616"/>
                    <a:pt x="1279017" y="93726"/>
                    <a:pt x="1272159" y="87376"/>
                  </a:cubicBezTo>
                  <a:cubicBezTo>
                    <a:pt x="1265047" y="81788"/>
                    <a:pt x="1256411" y="78994"/>
                    <a:pt x="1247521" y="79375"/>
                  </a:cubicBezTo>
                  <a:cubicBezTo>
                    <a:pt x="1235964" y="79248"/>
                    <a:pt x="1224788" y="83693"/>
                    <a:pt x="1216152" y="91821"/>
                  </a:cubicBezTo>
                  <a:cubicBezTo>
                    <a:pt x="1207262" y="99441"/>
                    <a:pt x="1200912" y="110109"/>
                    <a:pt x="1198118" y="121920"/>
                  </a:cubicBezTo>
                  <a:cubicBezTo>
                    <a:pt x="1195832" y="136271"/>
                    <a:pt x="1194816" y="150749"/>
                    <a:pt x="1195324" y="165227"/>
                  </a:cubicBezTo>
                  <a:lnTo>
                    <a:pt x="1195324" y="223520"/>
                  </a:lnTo>
                  <a:lnTo>
                    <a:pt x="1176147" y="223520"/>
                  </a:lnTo>
                  <a:lnTo>
                    <a:pt x="1176147" y="64643"/>
                  </a:lnTo>
                  <a:lnTo>
                    <a:pt x="1195324" y="64643"/>
                  </a:lnTo>
                  <a:lnTo>
                    <a:pt x="1195324" y="93091"/>
                  </a:lnTo>
                  <a:cubicBezTo>
                    <a:pt x="1202055" y="82931"/>
                    <a:pt x="1210818" y="74422"/>
                    <a:pt x="1220851" y="68199"/>
                  </a:cubicBezTo>
                  <a:cubicBezTo>
                    <a:pt x="1230249" y="62865"/>
                    <a:pt x="1240663" y="60198"/>
                    <a:pt x="1251331" y="60198"/>
                  </a:cubicBezTo>
                  <a:close/>
                  <a:moveTo>
                    <a:pt x="1474216" y="59690"/>
                  </a:moveTo>
                  <a:cubicBezTo>
                    <a:pt x="1485773" y="59563"/>
                    <a:pt x="1497203" y="62357"/>
                    <a:pt x="1507490" y="67945"/>
                  </a:cubicBezTo>
                  <a:cubicBezTo>
                    <a:pt x="1517904" y="74041"/>
                    <a:pt x="1526794" y="82550"/>
                    <a:pt x="1533525" y="92837"/>
                  </a:cubicBezTo>
                  <a:lnTo>
                    <a:pt x="1533525" y="64643"/>
                  </a:lnTo>
                  <a:lnTo>
                    <a:pt x="1552702" y="64643"/>
                  </a:lnTo>
                  <a:lnTo>
                    <a:pt x="1552702" y="223520"/>
                  </a:lnTo>
                  <a:lnTo>
                    <a:pt x="1533779" y="223520"/>
                  </a:lnTo>
                  <a:lnTo>
                    <a:pt x="1533779" y="196215"/>
                  </a:lnTo>
                  <a:cubicBezTo>
                    <a:pt x="1526540" y="205994"/>
                    <a:pt x="1517269" y="213995"/>
                    <a:pt x="1506855" y="219583"/>
                  </a:cubicBezTo>
                  <a:cubicBezTo>
                    <a:pt x="1496568" y="225044"/>
                    <a:pt x="1485265" y="227838"/>
                    <a:pt x="1473835" y="227584"/>
                  </a:cubicBezTo>
                  <a:cubicBezTo>
                    <a:pt x="1453261" y="227711"/>
                    <a:pt x="1433703" y="218694"/>
                    <a:pt x="1419733" y="202692"/>
                  </a:cubicBezTo>
                  <a:cubicBezTo>
                    <a:pt x="1404620" y="187071"/>
                    <a:pt x="1396111" y="165608"/>
                    <a:pt x="1396365" y="143129"/>
                  </a:cubicBezTo>
                  <a:cubicBezTo>
                    <a:pt x="1396238" y="121031"/>
                    <a:pt x="1404620" y="99822"/>
                    <a:pt x="1419733" y="84582"/>
                  </a:cubicBezTo>
                  <a:cubicBezTo>
                    <a:pt x="1433830" y="68453"/>
                    <a:pt x="1453642" y="59436"/>
                    <a:pt x="1474343" y="59690"/>
                  </a:cubicBezTo>
                  <a:close/>
                  <a:moveTo>
                    <a:pt x="1055243" y="59690"/>
                  </a:moveTo>
                  <a:cubicBezTo>
                    <a:pt x="1066800" y="59563"/>
                    <a:pt x="1078230" y="62357"/>
                    <a:pt x="1088517" y="67945"/>
                  </a:cubicBezTo>
                  <a:cubicBezTo>
                    <a:pt x="1098931" y="74041"/>
                    <a:pt x="1107821" y="82550"/>
                    <a:pt x="1114552" y="92837"/>
                  </a:cubicBezTo>
                  <a:lnTo>
                    <a:pt x="1114552" y="64643"/>
                  </a:lnTo>
                  <a:lnTo>
                    <a:pt x="1133729" y="64643"/>
                  </a:lnTo>
                  <a:lnTo>
                    <a:pt x="1133729" y="223520"/>
                  </a:lnTo>
                  <a:lnTo>
                    <a:pt x="1114806" y="223520"/>
                  </a:lnTo>
                  <a:lnTo>
                    <a:pt x="1114806" y="196215"/>
                  </a:lnTo>
                  <a:cubicBezTo>
                    <a:pt x="1107567" y="205994"/>
                    <a:pt x="1098296" y="213995"/>
                    <a:pt x="1087882" y="219583"/>
                  </a:cubicBezTo>
                  <a:cubicBezTo>
                    <a:pt x="1077595" y="225044"/>
                    <a:pt x="1066292" y="227838"/>
                    <a:pt x="1054862" y="227584"/>
                  </a:cubicBezTo>
                  <a:cubicBezTo>
                    <a:pt x="1034288" y="227711"/>
                    <a:pt x="1014730" y="218694"/>
                    <a:pt x="1000760" y="202692"/>
                  </a:cubicBezTo>
                  <a:cubicBezTo>
                    <a:pt x="985647" y="187071"/>
                    <a:pt x="977138" y="165608"/>
                    <a:pt x="977392" y="143129"/>
                  </a:cubicBezTo>
                  <a:cubicBezTo>
                    <a:pt x="977265" y="121031"/>
                    <a:pt x="985774" y="99822"/>
                    <a:pt x="1000760" y="84582"/>
                  </a:cubicBezTo>
                  <a:cubicBezTo>
                    <a:pt x="1014857" y="68453"/>
                    <a:pt x="1034669" y="59436"/>
                    <a:pt x="1055370" y="59690"/>
                  </a:cubicBezTo>
                  <a:close/>
                  <a:moveTo>
                    <a:pt x="120269" y="4064"/>
                  </a:moveTo>
                  <a:lnTo>
                    <a:pt x="139446" y="4064"/>
                  </a:lnTo>
                  <a:lnTo>
                    <a:pt x="139446" y="224282"/>
                  </a:lnTo>
                  <a:lnTo>
                    <a:pt x="120269" y="224282"/>
                  </a:lnTo>
                  <a:close/>
                  <a:moveTo>
                    <a:pt x="364744" y="3175"/>
                  </a:moveTo>
                  <a:lnTo>
                    <a:pt x="383921" y="4191"/>
                  </a:lnTo>
                  <a:lnTo>
                    <a:pt x="383921" y="224282"/>
                  </a:lnTo>
                  <a:lnTo>
                    <a:pt x="364998" y="224282"/>
                  </a:lnTo>
                  <a:lnTo>
                    <a:pt x="364998" y="196850"/>
                  </a:lnTo>
                  <a:cubicBezTo>
                    <a:pt x="357759" y="206629"/>
                    <a:pt x="348488" y="214630"/>
                    <a:pt x="338074" y="220218"/>
                  </a:cubicBezTo>
                  <a:cubicBezTo>
                    <a:pt x="327787" y="225679"/>
                    <a:pt x="316484" y="228473"/>
                    <a:pt x="305054" y="228219"/>
                  </a:cubicBezTo>
                  <a:cubicBezTo>
                    <a:pt x="284480" y="228346"/>
                    <a:pt x="264922" y="219329"/>
                    <a:pt x="250952" y="203327"/>
                  </a:cubicBezTo>
                  <a:cubicBezTo>
                    <a:pt x="235839" y="187706"/>
                    <a:pt x="227330" y="166243"/>
                    <a:pt x="227584" y="143764"/>
                  </a:cubicBezTo>
                  <a:cubicBezTo>
                    <a:pt x="227457" y="121666"/>
                    <a:pt x="235966" y="100457"/>
                    <a:pt x="250952" y="85217"/>
                  </a:cubicBezTo>
                  <a:cubicBezTo>
                    <a:pt x="265049" y="69088"/>
                    <a:pt x="284861" y="60071"/>
                    <a:pt x="305562" y="60325"/>
                  </a:cubicBezTo>
                  <a:cubicBezTo>
                    <a:pt x="317119" y="60198"/>
                    <a:pt x="328549" y="62992"/>
                    <a:pt x="338836" y="68580"/>
                  </a:cubicBezTo>
                  <a:cubicBezTo>
                    <a:pt x="349250" y="74676"/>
                    <a:pt x="358140" y="83185"/>
                    <a:pt x="364871" y="93472"/>
                  </a:cubicBezTo>
                  <a:close/>
                  <a:moveTo>
                    <a:pt x="1354201" y="127"/>
                  </a:moveTo>
                  <a:cubicBezTo>
                    <a:pt x="1358519" y="0"/>
                    <a:pt x="1362583" y="1778"/>
                    <a:pt x="1365504" y="5080"/>
                  </a:cubicBezTo>
                  <a:cubicBezTo>
                    <a:pt x="1368552" y="8255"/>
                    <a:pt x="1370203" y="12573"/>
                    <a:pt x="1370203" y="17018"/>
                  </a:cubicBezTo>
                  <a:cubicBezTo>
                    <a:pt x="1370203" y="21463"/>
                    <a:pt x="1368552" y="25654"/>
                    <a:pt x="1365504" y="28702"/>
                  </a:cubicBezTo>
                  <a:cubicBezTo>
                    <a:pt x="1362583" y="31877"/>
                    <a:pt x="1358519" y="33782"/>
                    <a:pt x="1354201" y="33655"/>
                  </a:cubicBezTo>
                  <a:cubicBezTo>
                    <a:pt x="1349883" y="33528"/>
                    <a:pt x="1346073" y="31877"/>
                    <a:pt x="1343152" y="28702"/>
                  </a:cubicBezTo>
                  <a:cubicBezTo>
                    <a:pt x="1340231" y="25527"/>
                    <a:pt x="1338453" y="21463"/>
                    <a:pt x="1338453" y="17018"/>
                  </a:cubicBezTo>
                  <a:cubicBezTo>
                    <a:pt x="1338453" y="12573"/>
                    <a:pt x="1340104" y="8255"/>
                    <a:pt x="1343152" y="5080"/>
                  </a:cubicBezTo>
                  <a:cubicBezTo>
                    <a:pt x="1345946" y="1778"/>
                    <a:pt x="1350010" y="0"/>
                    <a:pt x="1354201" y="127"/>
                  </a:cubicBezTo>
                  <a:close/>
                  <a:moveTo>
                    <a:pt x="186182" y="127"/>
                  </a:moveTo>
                  <a:cubicBezTo>
                    <a:pt x="190500" y="0"/>
                    <a:pt x="194564" y="1778"/>
                    <a:pt x="197485" y="5080"/>
                  </a:cubicBezTo>
                  <a:cubicBezTo>
                    <a:pt x="200533" y="8255"/>
                    <a:pt x="202184" y="12573"/>
                    <a:pt x="202184" y="17018"/>
                  </a:cubicBezTo>
                  <a:cubicBezTo>
                    <a:pt x="202184" y="21463"/>
                    <a:pt x="200533" y="25654"/>
                    <a:pt x="197485" y="28702"/>
                  </a:cubicBezTo>
                  <a:cubicBezTo>
                    <a:pt x="194564" y="31877"/>
                    <a:pt x="190500" y="33782"/>
                    <a:pt x="186182" y="33655"/>
                  </a:cubicBezTo>
                  <a:cubicBezTo>
                    <a:pt x="181864" y="33528"/>
                    <a:pt x="178054" y="31877"/>
                    <a:pt x="175133" y="28702"/>
                  </a:cubicBezTo>
                  <a:cubicBezTo>
                    <a:pt x="172212" y="25527"/>
                    <a:pt x="170434" y="21463"/>
                    <a:pt x="170434" y="17018"/>
                  </a:cubicBezTo>
                  <a:cubicBezTo>
                    <a:pt x="170434" y="12573"/>
                    <a:pt x="172085" y="8255"/>
                    <a:pt x="175133" y="5080"/>
                  </a:cubicBezTo>
                  <a:cubicBezTo>
                    <a:pt x="177927" y="1778"/>
                    <a:pt x="181991" y="0"/>
                    <a:pt x="186182" y="127"/>
                  </a:cubicBezTo>
                  <a:close/>
                </a:path>
              </a:pathLst>
            </a:custGeom>
            <a:solidFill>
              <a:srgbClr val="000000"/>
            </a:solidFill>
          </p:spPr>
        </p:sp>
      </p:grpSp>
      <p:grpSp>
        <p:nvGrpSpPr>
          <p:cNvPr id="4" name="Group 4"/>
          <p:cNvGrpSpPr/>
          <p:nvPr/>
        </p:nvGrpSpPr>
        <p:grpSpPr>
          <a:xfrm>
            <a:off x="0" y="5064600"/>
            <a:ext cx="2660700" cy="1793400"/>
            <a:chOff x="0" y="0"/>
            <a:chExt cx="5321400" cy="3586800"/>
          </a:xfrm>
        </p:grpSpPr>
        <p:sp>
          <p:nvSpPr>
            <p:cNvPr id="5" name="Freeform 5"/>
            <p:cNvSpPr/>
            <p:nvPr/>
          </p:nvSpPr>
          <p:spPr>
            <a:xfrm>
              <a:off x="0" y="0"/>
              <a:ext cx="5321427" cy="3586861"/>
            </a:xfrm>
            <a:custGeom>
              <a:avLst/>
              <a:gdLst/>
              <a:ahLst/>
              <a:cxnLst/>
              <a:rect l="l" t="t" r="r" b="b"/>
              <a:pathLst>
                <a:path w="5321427" h="3586861">
                  <a:moveTo>
                    <a:pt x="0" y="3586861"/>
                  </a:moveTo>
                  <a:lnTo>
                    <a:pt x="0" y="0"/>
                  </a:lnTo>
                  <a:lnTo>
                    <a:pt x="5321427" y="3586861"/>
                  </a:lnTo>
                  <a:close/>
                </a:path>
              </a:pathLst>
            </a:custGeom>
            <a:solidFill>
              <a:srgbClr val="353535"/>
            </a:solidFill>
          </p:spPr>
        </p:sp>
      </p:grpSp>
      <p:sp>
        <p:nvSpPr>
          <p:cNvPr id="6" name="TextBox 6"/>
          <p:cNvSpPr txBox="1"/>
          <p:nvPr/>
        </p:nvSpPr>
        <p:spPr>
          <a:xfrm>
            <a:off x="3315981" y="2930164"/>
            <a:ext cx="5710867" cy="1077218"/>
          </a:xfrm>
          <a:prstGeom prst="rect">
            <a:avLst/>
          </a:prstGeom>
        </p:spPr>
        <p:txBody>
          <a:bodyPr lIns="0" tIns="0" rIns="0" bIns="0" rtlCol="0" anchor="t">
            <a:spAutoFit/>
          </a:bodyPr>
          <a:lstStyle/>
          <a:p>
            <a:pPr algn="ctr">
              <a:lnSpc>
                <a:spcPts val="8400"/>
              </a:lnSpc>
            </a:pPr>
            <a:r>
              <a:rPr lang="en-US" sz="7000">
                <a:solidFill>
                  <a:srgbClr val="000000"/>
                </a:solidFill>
                <a:latin typeface="Roboto Bold"/>
              </a:rPr>
              <a:t>THANK YOU!</a:t>
            </a:r>
          </a:p>
        </p:txBody>
      </p:sp>
      <p:pic>
        <p:nvPicPr>
          <p:cNvPr id="7" name="Picture 7"/>
          <p:cNvPicPr>
            <a:picLocks noChangeAspect="1"/>
          </p:cNvPicPr>
          <p:nvPr/>
        </p:nvPicPr>
        <p:blipFill>
          <a:blip r:embed="rId3"/>
          <a:srcRect/>
          <a:stretch>
            <a:fillRect/>
          </a:stretch>
        </p:blipFill>
        <p:spPr>
          <a:xfrm>
            <a:off x="0" y="0"/>
            <a:ext cx="4701212" cy="12377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2083866"/>
            <a:ext cx="10760105" cy="3973267"/>
          </a:xfrm>
          <a:prstGeom prst="rect">
            <a:avLst/>
          </a:prstGeom>
        </p:spPr>
        <p:txBody>
          <a:bodyPr lIns="0" tIns="0" rIns="0" bIns="0" rtlCol="0" anchor="t">
            <a:spAutoFit/>
          </a:bodyPr>
          <a:lstStyle/>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Malaria is a disease spread through the bite of female Anopheles mosquitoes, which are infected with the Plasmodium parasite.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When a person is bitten by an infected mosquito, the parasite multiplies in their liver and begins to destroy red blood cells.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Traditionally, diagnosis of malaria involves visually examining blood under a microscope, But this method can vary based on the expertise and experience of the pathologist.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To improve diagnosis in effective manner different types of deep learning techniques have been used to detect infected blood cells automatically.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However, these methods often require expert knowledge to adjust features for detection.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The proposed system of tuning the features using deep learning techniques that can accurately detect malaria without the need for hand-crafted features. This will be tested on a publicly available dataset(Blood Smear Images) from the National Institute of Health.</a:t>
            </a:r>
          </a:p>
        </p:txBody>
      </p:sp>
      <p:sp>
        <p:nvSpPr>
          <p:cNvPr id="5" name="TextBox 5"/>
          <p:cNvSpPr txBox="1"/>
          <p:nvPr/>
        </p:nvSpPr>
        <p:spPr>
          <a:xfrm>
            <a:off x="304800" y="1347480"/>
            <a:ext cx="2737772" cy="570754"/>
          </a:xfrm>
          <a:prstGeom prst="rect">
            <a:avLst/>
          </a:prstGeom>
        </p:spPr>
        <p:txBody>
          <a:bodyPr lIns="33867" tIns="33867" rIns="33867" bIns="33867" rtlCol="0" anchor="t"/>
          <a:lstStyle/>
          <a:p>
            <a:pPr algn="ctr">
              <a:lnSpc>
                <a:spcPts val="3840"/>
              </a:lnSpc>
            </a:pPr>
            <a:r>
              <a:rPr lang="en-US" sz="3200" dirty="0">
                <a:solidFill>
                  <a:srgbClr val="434343"/>
                </a:solidFill>
                <a:latin typeface="Roboto Bold"/>
              </a:rPr>
              <a:t>Abstract:</a:t>
            </a:r>
          </a:p>
        </p:txBody>
      </p:sp>
      <p:pic>
        <p:nvPicPr>
          <p:cNvPr id="8" name="Picture 8"/>
          <p:cNvPicPr>
            <a:picLocks noChangeAspect="1"/>
          </p:cNvPicPr>
          <p:nvPr/>
        </p:nvPicPr>
        <p:blipFill>
          <a:blip r:embed="rId3"/>
          <a:srcRect/>
          <a:stretch>
            <a:fillRect/>
          </a:stretch>
        </p:blipFill>
        <p:spPr>
          <a:xfrm>
            <a:off x="0" y="0"/>
            <a:ext cx="4701212" cy="12377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a:blip r:embed="rId2"/>
          <a:srcRect/>
          <a:stretch>
            <a:fillRect/>
          </a:stretch>
        </p:blipFill>
        <p:spPr>
          <a:xfrm>
            <a:off x="0" y="0"/>
            <a:ext cx="4701212" cy="1237741"/>
          </a:xfrm>
          <a:prstGeom prst="rect">
            <a:avLst/>
          </a:prstGeom>
        </p:spPr>
      </p:pic>
      <p:sp>
        <p:nvSpPr>
          <p:cNvPr id="9" name="TextBox 9"/>
          <p:cNvSpPr txBox="1"/>
          <p:nvPr/>
        </p:nvSpPr>
        <p:spPr>
          <a:xfrm>
            <a:off x="160309" y="1432057"/>
            <a:ext cx="3356967" cy="448841"/>
          </a:xfrm>
          <a:prstGeom prst="rect">
            <a:avLst/>
          </a:prstGeom>
        </p:spPr>
        <p:txBody>
          <a:bodyPr lIns="0" tIns="0" rIns="0" bIns="0" rtlCol="0" anchor="t">
            <a:spAutoFit/>
          </a:bodyPr>
          <a:lstStyle/>
          <a:p>
            <a:pPr algn="ctr">
              <a:lnSpc>
                <a:spcPts val="3520"/>
              </a:lnSpc>
              <a:spcBef>
                <a:spcPct val="0"/>
              </a:spcBef>
            </a:pPr>
            <a:r>
              <a:rPr lang="en-US" sz="2933" dirty="0">
                <a:solidFill>
                  <a:srgbClr val="000000"/>
                </a:solidFill>
                <a:latin typeface="Roboto Bold"/>
              </a:rPr>
              <a:t>Problem Statement:</a:t>
            </a:r>
          </a:p>
        </p:txBody>
      </p:sp>
      <p:sp>
        <p:nvSpPr>
          <p:cNvPr id="10" name="TextBox 10"/>
          <p:cNvSpPr txBox="1"/>
          <p:nvPr/>
        </p:nvSpPr>
        <p:spPr>
          <a:xfrm>
            <a:off x="0" y="2086107"/>
            <a:ext cx="12192000" cy="3193182"/>
          </a:xfrm>
          <a:prstGeom prst="rect">
            <a:avLst/>
          </a:prstGeom>
        </p:spPr>
        <p:txBody>
          <a:bodyPr lIns="0" tIns="0" rIns="0" bIns="0" rtlCol="0" anchor="t">
            <a:spAutoFit/>
          </a:bodyPr>
          <a:lstStyle/>
          <a:p>
            <a:pPr marL="556710" lvl="1" indent="-304815">
              <a:lnSpc>
                <a:spcPts val="2799"/>
              </a:lnSpc>
              <a:buFont typeface="Wingdings" panose="05000000000000000000" pitchFamily="2" charset="2"/>
              <a:buChar char="Ø"/>
            </a:pPr>
            <a:r>
              <a:rPr lang="en-US" sz="2133" dirty="0">
                <a:solidFill>
                  <a:srgbClr val="0070C0"/>
                </a:solidFill>
                <a:latin typeface="Roboto"/>
              </a:rPr>
              <a:t>The traditional method of diagnosing malaria, which involves visual examination of blood smears under a microscope, is subjective and depends on the expertise and experience of pathologists. </a:t>
            </a:r>
          </a:p>
          <a:p>
            <a:pPr marL="304815" indent="-304815">
              <a:lnSpc>
                <a:spcPts val="2799"/>
              </a:lnSpc>
              <a:buFont typeface="Wingdings" panose="05000000000000000000" pitchFamily="2" charset="2"/>
              <a:buChar char="Ø"/>
            </a:pPr>
            <a:endParaRPr lang="en-US" sz="2133" dirty="0">
              <a:solidFill>
                <a:srgbClr val="0070C0"/>
              </a:solidFill>
              <a:latin typeface="Roboto"/>
            </a:endParaRPr>
          </a:p>
          <a:p>
            <a:pPr marL="304815" indent="-304815">
              <a:lnSpc>
                <a:spcPts val="2799"/>
              </a:lnSpc>
              <a:buFont typeface="Wingdings" panose="05000000000000000000" pitchFamily="2" charset="2"/>
              <a:buChar char="Ø"/>
            </a:pPr>
            <a:endParaRPr lang="en-US" sz="2133" dirty="0">
              <a:solidFill>
                <a:srgbClr val="0070C0"/>
              </a:solidFill>
              <a:latin typeface="Roboto"/>
            </a:endParaRPr>
          </a:p>
          <a:p>
            <a:pPr marL="556710" lvl="1" indent="-304815">
              <a:lnSpc>
                <a:spcPts val="2799"/>
              </a:lnSpc>
              <a:buFont typeface="Wingdings" panose="05000000000000000000" pitchFamily="2" charset="2"/>
              <a:buChar char="Ø"/>
            </a:pPr>
            <a:r>
              <a:rPr lang="en-US" sz="2133" dirty="0">
                <a:solidFill>
                  <a:srgbClr val="0070C0"/>
                </a:solidFill>
                <a:latin typeface="Roboto"/>
              </a:rPr>
              <a:t>This can lead to variability in diagnostic reports from different laboratories and a potential for human error. There is a need for a more accurate and consistent method of diagnosing malaria, particularly in resource-limited settings where the disease is prevalent and access to experienced pathologists is limited. </a:t>
            </a:r>
          </a:p>
          <a:p>
            <a:pPr>
              <a:lnSpc>
                <a:spcPts val="2479"/>
              </a:lnSpc>
            </a:pPr>
            <a:endParaRPr lang="en-US" sz="2333" dirty="0">
              <a:solidFill>
                <a:srgbClr val="000000"/>
              </a:solidFill>
              <a:latin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2293919"/>
            <a:ext cx="12192000" cy="2673809"/>
          </a:xfrm>
          <a:prstGeom prst="rect">
            <a:avLst/>
          </a:prstGeom>
        </p:spPr>
        <p:txBody>
          <a:bodyPr lIns="0" tIns="0" rIns="0" bIns="0" rtlCol="0" anchor="t">
            <a:spAutoFit/>
          </a:bodyPr>
          <a:lstStyle/>
          <a:p>
            <a:pPr marL="654504" lvl="1" indent="-381019">
              <a:lnSpc>
                <a:spcPts val="3039"/>
              </a:lnSpc>
              <a:buFont typeface="Wingdings" panose="05000000000000000000" pitchFamily="2" charset="2"/>
              <a:buChar char="Ø"/>
            </a:pPr>
            <a:r>
              <a:rPr lang="en-US" sz="2400" dirty="0">
                <a:solidFill>
                  <a:srgbClr val="0070C0"/>
                </a:solidFill>
                <a:latin typeface="Roboto"/>
              </a:rPr>
              <a:t>The application of deep learning techniques for the spontaneous detection of blood smears presents an opportunity to address this issue. </a:t>
            </a:r>
          </a:p>
          <a:p>
            <a:pPr marL="381019" indent="-381019">
              <a:lnSpc>
                <a:spcPts val="3039"/>
              </a:lnSpc>
              <a:buFont typeface="Wingdings" panose="05000000000000000000" pitchFamily="2" charset="2"/>
              <a:buChar char="Ø"/>
            </a:pPr>
            <a:endParaRPr lang="en-US" sz="2400" dirty="0">
              <a:solidFill>
                <a:srgbClr val="0070C0"/>
              </a:solidFill>
              <a:latin typeface="Roboto"/>
            </a:endParaRPr>
          </a:p>
          <a:p>
            <a:pPr marL="381019" indent="-381019">
              <a:lnSpc>
                <a:spcPts val="3039"/>
              </a:lnSpc>
              <a:buFont typeface="Wingdings" panose="05000000000000000000" pitchFamily="2" charset="2"/>
              <a:buChar char="Ø"/>
            </a:pPr>
            <a:endParaRPr lang="en-US" sz="2400" dirty="0">
              <a:solidFill>
                <a:srgbClr val="0070C0"/>
              </a:solidFill>
              <a:latin typeface="Roboto"/>
            </a:endParaRPr>
          </a:p>
          <a:p>
            <a:pPr marL="654504" lvl="1" indent="-381019">
              <a:lnSpc>
                <a:spcPts val="3039"/>
              </a:lnSpc>
              <a:buFont typeface="Wingdings" panose="05000000000000000000" pitchFamily="2" charset="2"/>
              <a:buChar char="Ø"/>
            </a:pPr>
            <a:r>
              <a:rPr lang="en-US" sz="2400" dirty="0">
                <a:solidFill>
                  <a:srgbClr val="0070C0"/>
                </a:solidFill>
                <a:latin typeface="Roboto"/>
              </a:rPr>
              <a:t>The proposed work is to develop and evaluate an automated diagnostic tool that utilizes deep learning algorithms to accurately identify infected red blood cells and provide a consistent and reliable diagnosis of malaria.</a:t>
            </a:r>
          </a:p>
        </p:txBody>
      </p:sp>
      <p:pic>
        <p:nvPicPr>
          <p:cNvPr id="3" name="Picture 3"/>
          <p:cNvPicPr>
            <a:picLocks noChangeAspect="1"/>
          </p:cNvPicPr>
          <p:nvPr/>
        </p:nvPicPr>
        <p:blipFill>
          <a:blip r:embed="rId2"/>
          <a:srcRect/>
          <a:stretch>
            <a:fillRect/>
          </a:stretch>
        </p:blipFill>
        <p:spPr>
          <a:xfrm>
            <a:off x="0" y="0"/>
            <a:ext cx="4701212" cy="1237741"/>
          </a:xfrm>
          <a:prstGeom prst="rect">
            <a:avLst/>
          </a:prstGeom>
        </p:spPr>
      </p:pic>
      <p:sp>
        <p:nvSpPr>
          <p:cNvPr id="4" name="TextBox 4"/>
          <p:cNvSpPr txBox="1"/>
          <p:nvPr/>
        </p:nvSpPr>
        <p:spPr>
          <a:xfrm>
            <a:off x="1" y="1432057"/>
            <a:ext cx="4109443" cy="448841"/>
          </a:xfrm>
          <a:prstGeom prst="rect">
            <a:avLst/>
          </a:prstGeom>
        </p:spPr>
        <p:txBody>
          <a:bodyPr lIns="0" tIns="0" rIns="0" bIns="0" rtlCol="0" anchor="t">
            <a:spAutoFit/>
          </a:bodyPr>
          <a:lstStyle/>
          <a:p>
            <a:pPr algn="ctr">
              <a:lnSpc>
                <a:spcPts val="3520"/>
              </a:lnSpc>
              <a:spcBef>
                <a:spcPct val="0"/>
              </a:spcBef>
            </a:pPr>
            <a:r>
              <a:rPr lang="en-US" sz="2933" dirty="0">
                <a:solidFill>
                  <a:srgbClr val="000000"/>
                </a:solidFill>
                <a:latin typeface="Roboto Bold"/>
              </a:rPr>
              <a:t>Proposed Framework: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62658" y="6119355"/>
            <a:ext cx="1131345" cy="114589"/>
            <a:chOff x="0" y="0"/>
            <a:chExt cx="2262690" cy="229178"/>
          </a:xfrm>
        </p:grpSpPr>
        <p:sp>
          <p:nvSpPr>
            <p:cNvPr id="3" name="Freeform 3"/>
            <p:cNvSpPr/>
            <p:nvPr/>
          </p:nvSpPr>
          <p:spPr>
            <a:xfrm>
              <a:off x="-127" y="-127"/>
              <a:ext cx="2263267" cy="229997"/>
            </a:xfrm>
            <a:custGeom>
              <a:avLst/>
              <a:gdLst/>
              <a:ahLst/>
              <a:cxnLst/>
              <a:rect l="l" t="t" r="r" b="b"/>
              <a:pathLst>
                <a:path w="2263267" h="229997">
                  <a:moveTo>
                    <a:pt x="1617091" y="192151"/>
                  </a:moveTo>
                  <a:cubicBezTo>
                    <a:pt x="1621536" y="192024"/>
                    <a:pt x="1625981" y="193929"/>
                    <a:pt x="1629029" y="197358"/>
                  </a:cubicBezTo>
                  <a:cubicBezTo>
                    <a:pt x="1632077" y="200787"/>
                    <a:pt x="1633982" y="205232"/>
                    <a:pt x="1633982" y="210058"/>
                  </a:cubicBezTo>
                  <a:cubicBezTo>
                    <a:pt x="1633982" y="214884"/>
                    <a:pt x="1632204" y="219583"/>
                    <a:pt x="1629029" y="223012"/>
                  </a:cubicBezTo>
                  <a:cubicBezTo>
                    <a:pt x="1625854" y="226441"/>
                    <a:pt x="1621536" y="228346"/>
                    <a:pt x="1617091" y="228219"/>
                  </a:cubicBezTo>
                  <a:cubicBezTo>
                    <a:pt x="1612646" y="228346"/>
                    <a:pt x="1608201" y="226441"/>
                    <a:pt x="1605153" y="223012"/>
                  </a:cubicBezTo>
                  <a:cubicBezTo>
                    <a:pt x="1602105" y="219583"/>
                    <a:pt x="1600200" y="214884"/>
                    <a:pt x="1600200" y="210058"/>
                  </a:cubicBezTo>
                  <a:cubicBezTo>
                    <a:pt x="1600073" y="205232"/>
                    <a:pt x="1601851" y="200660"/>
                    <a:pt x="1605153" y="197358"/>
                  </a:cubicBezTo>
                  <a:cubicBezTo>
                    <a:pt x="1608455" y="194056"/>
                    <a:pt x="1612646" y="192024"/>
                    <a:pt x="1617091" y="192151"/>
                  </a:cubicBezTo>
                  <a:close/>
                  <a:moveTo>
                    <a:pt x="1926336" y="81280"/>
                  </a:moveTo>
                  <a:cubicBezTo>
                    <a:pt x="1910715" y="81153"/>
                    <a:pt x="1895729" y="88011"/>
                    <a:pt x="1885061" y="100203"/>
                  </a:cubicBezTo>
                  <a:cubicBezTo>
                    <a:pt x="1873758" y="112141"/>
                    <a:pt x="1867408" y="128524"/>
                    <a:pt x="1867662" y="145542"/>
                  </a:cubicBezTo>
                  <a:cubicBezTo>
                    <a:pt x="1867662" y="156845"/>
                    <a:pt x="1870329" y="167894"/>
                    <a:pt x="1875663" y="177673"/>
                  </a:cubicBezTo>
                  <a:cubicBezTo>
                    <a:pt x="1880616" y="187325"/>
                    <a:pt x="1887982" y="195453"/>
                    <a:pt x="1896999" y="200787"/>
                  </a:cubicBezTo>
                  <a:cubicBezTo>
                    <a:pt x="1906016" y="206121"/>
                    <a:pt x="1916049" y="208788"/>
                    <a:pt x="1926336" y="208788"/>
                  </a:cubicBezTo>
                  <a:cubicBezTo>
                    <a:pt x="1936623" y="208788"/>
                    <a:pt x="1946656" y="206121"/>
                    <a:pt x="1955673" y="200787"/>
                  </a:cubicBezTo>
                  <a:cubicBezTo>
                    <a:pt x="1964563" y="195199"/>
                    <a:pt x="1971929" y="187198"/>
                    <a:pt x="1977009" y="177673"/>
                  </a:cubicBezTo>
                  <a:cubicBezTo>
                    <a:pt x="1982216" y="167894"/>
                    <a:pt x="1984883" y="156718"/>
                    <a:pt x="1984756" y="145542"/>
                  </a:cubicBezTo>
                  <a:cubicBezTo>
                    <a:pt x="1985010" y="128524"/>
                    <a:pt x="1978787" y="112141"/>
                    <a:pt x="1967357" y="100203"/>
                  </a:cubicBezTo>
                  <a:cubicBezTo>
                    <a:pt x="1956816" y="87884"/>
                    <a:pt x="1941957" y="81026"/>
                    <a:pt x="1926336" y="81280"/>
                  </a:cubicBezTo>
                  <a:close/>
                  <a:moveTo>
                    <a:pt x="307086" y="81026"/>
                  </a:moveTo>
                  <a:cubicBezTo>
                    <a:pt x="296672" y="80899"/>
                    <a:pt x="286512" y="83820"/>
                    <a:pt x="277622" y="89535"/>
                  </a:cubicBezTo>
                  <a:cubicBezTo>
                    <a:pt x="268605" y="95123"/>
                    <a:pt x="261112" y="103251"/>
                    <a:pt x="256032" y="112903"/>
                  </a:cubicBezTo>
                  <a:cubicBezTo>
                    <a:pt x="250698" y="122682"/>
                    <a:pt x="247904" y="133731"/>
                    <a:pt x="247777" y="145034"/>
                  </a:cubicBezTo>
                  <a:cubicBezTo>
                    <a:pt x="247904" y="156337"/>
                    <a:pt x="250698" y="167386"/>
                    <a:pt x="256032" y="177165"/>
                  </a:cubicBezTo>
                  <a:cubicBezTo>
                    <a:pt x="261112" y="186944"/>
                    <a:pt x="268732" y="195199"/>
                    <a:pt x="277876" y="200787"/>
                  </a:cubicBezTo>
                  <a:cubicBezTo>
                    <a:pt x="286766" y="206502"/>
                    <a:pt x="296799" y="209550"/>
                    <a:pt x="307213" y="209550"/>
                  </a:cubicBezTo>
                  <a:cubicBezTo>
                    <a:pt x="317627" y="209550"/>
                    <a:pt x="327914" y="206502"/>
                    <a:pt x="336931" y="201041"/>
                  </a:cubicBezTo>
                  <a:cubicBezTo>
                    <a:pt x="345948" y="195580"/>
                    <a:pt x="353568" y="187706"/>
                    <a:pt x="358775" y="178181"/>
                  </a:cubicBezTo>
                  <a:cubicBezTo>
                    <a:pt x="363982" y="168275"/>
                    <a:pt x="366649" y="156972"/>
                    <a:pt x="366522" y="145542"/>
                  </a:cubicBezTo>
                  <a:cubicBezTo>
                    <a:pt x="366903" y="128397"/>
                    <a:pt x="360680" y="111760"/>
                    <a:pt x="349377" y="99441"/>
                  </a:cubicBezTo>
                  <a:cubicBezTo>
                    <a:pt x="338582" y="87630"/>
                    <a:pt x="323723" y="81026"/>
                    <a:pt x="308102" y="81026"/>
                  </a:cubicBezTo>
                  <a:close/>
                  <a:moveTo>
                    <a:pt x="498094" y="80772"/>
                  </a:moveTo>
                  <a:cubicBezTo>
                    <a:pt x="484124" y="80518"/>
                    <a:pt x="470662" y="85979"/>
                    <a:pt x="460375" y="96012"/>
                  </a:cubicBezTo>
                  <a:cubicBezTo>
                    <a:pt x="451739" y="105029"/>
                    <a:pt x="445643" y="116332"/>
                    <a:pt x="442849" y="128905"/>
                  </a:cubicBezTo>
                  <a:lnTo>
                    <a:pt x="554355" y="128905"/>
                  </a:lnTo>
                  <a:cubicBezTo>
                    <a:pt x="552450" y="119380"/>
                    <a:pt x="548640" y="110490"/>
                    <a:pt x="543052" y="102743"/>
                  </a:cubicBezTo>
                  <a:cubicBezTo>
                    <a:pt x="537845" y="95885"/>
                    <a:pt x="531241" y="90424"/>
                    <a:pt x="523621" y="86741"/>
                  </a:cubicBezTo>
                  <a:cubicBezTo>
                    <a:pt x="515620" y="82804"/>
                    <a:pt x="506857" y="80772"/>
                    <a:pt x="498094" y="80772"/>
                  </a:cubicBezTo>
                  <a:close/>
                  <a:moveTo>
                    <a:pt x="1475867" y="80264"/>
                  </a:moveTo>
                  <a:cubicBezTo>
                    <a:pt x="1465453" y="80137"/>
                    <a:pt x="1455293" y="83058"/>
                    <a:pt x="1446403" y="88773"/>
                  </a:cubicBezTo>
                  <a:cubicBezTo>
                    <a:pt x="1437386" y="94361"/>
                    <a:pt x="1429893" y="102489"/>
                    <a:pt x="1424813" y="112141"/>
                  </a:cubicBezTo>
                  <a:cubicBezTo>
                    <a:pt x="1419479" y="121920"/>
                    <a:pt x="1416685" y="132969"/>
                    <a:pt x="1416558" y="144272"/>
                  </a:cubicBezTo>
                  <a:cubicBezTo>
                    <a:pt x="1416685" y="155575"/>
                    <a:pt x="1419479" y="166624"/>
                    <a:pt x="1424813" y="176403"/>
                  </a:cubicBezTo>
                  <a:cubicBezTo>
                    <a:pt x="1429893" y="186182"/>
                    <a:pt x="1437513" y="194437"/>
                    <a:pt x="1446657" y="200025"/>
                  </a:cubicBezTo>
                  <a:cubicBezTo>
                    <a:pt x="1455547" y="205740"/>
                    <a:pt x="1465580" y="208788"/>
                    <a:pt x="1475994" y="208788"/>
                  </a:cubicBezTo>
                  <a:cubicBezTo>
                    <a:pt x="1486408" y="208788"/>
                    <a:pt x="1496695" y="205740"/>
                    <a:pt x="1505712" y="200279"/>
                  </a:cubicBezTo>
                  <a:cubicBezTo>
                    <a:pt x="1514729" y="194818"/>
                    <a:pt x="1522349" y="186944"/>
                    <a:pt x="1527556" y="177419"/>
                  </a:cubicBezTo>
                  <a:cubicBezTo>
                    <a:pt x="1532763" y="167513"/>
                    <a:pt x="1535430" y="156210"/>
                    <a:pt x="1535303" y="144780"/>
                  </a:cubicBezTo>
                  <a:cubicBezTo>
                    <a:pt x="1535684" y="127635"/>
                    <a:pt x="1529461" y="110998"/>
                    <a:pt x="1518158" y="98679"/>
                  </a:cubicBezTo>
                  <a:cubicBezTo>
                    <a:pt x="1506982" y="86868"/>
                    <a:pt x="1491742" y="80518"/>
                    <a:pt x="1475994" y="81026"/>
                  </a:cubicBezTo>
                  <a:close/>
                  <a:moveTo>
                    <a:pt x="1057148" y="80264"/>
                  </a:moveTo>
                  <a:cubicBezTo>
                    <a:pt x="1046734" y="80137"/>
                    <a:pt x="1036447" y="83058"/>
                    <a:pt x="1027430" y="88773"/>
                  </a:cubicBezTo>
                  <a:cubicBezTo>
                    <a:pt x="1018413" y="94488"/>
                    <a:pt x="1010920" y="102489"/>
                    <a:pt x="1005840" y="112141"/>
                  </a:cubicBezTo>
                  <a:cubicBezTo>
                    <a:pt x="1000633" y="121920"/>
                    <a:pt x="997839" y="132969"/>
                    <a:pt x="997839" y="144272"/>
                  </a:cubicBezTo>
                  <a:cubicBezTo>
                    <a:pt x="997839" y="155575"/>
                    <a:pt x="1000506" y="166624"/>
                    <a:pt x="1005840" y="176403"/>
                  </a:cubicBezTo>
                  <a:cubicBezTo>
                    <a:pt x="1011174" y="186182"/>
                    <a:pt x="1018540" y="194437"/>
                    <a:pt x="1027684" y="200025"/>
                  </a:cubicBezTo>
                  <a:cubicBezTo>
                    <a:pt x="1036574" y="205740"/>
                    <a:pt x="1046607" y="208788"/>
                    <a:pt x="1057021" y="208788"/>
                  </a:cubicBezTo>
                  <a:cubicBezTo>
                    <a:pt x="1067562" y="208661"/>
                    <a:pt x="1077849" y="205740"/>
                    <a:pt x="1086993" y="200279"/>
                  </a:cubicBezTo>
                  <a:cubicBezTo>
                    <a:pt x="1096137" y="194818"/>
                    <a:pt x="1103503" y="186944"/>
                    <a:pt x="1108583" y="177419"/>
                  </a:cubicBezTo>
                  <a:cubicBezTo>
                    <a:pt x="1113790" y="167513"/>
                    <a:pt x="1116457" y="156210"/>
                    <a:pt x="1116330" y="144780"/>
                  </a:cubicBezTo>
                  <a:cubicBezTo>
                    <a:pt x="1116711" y="127635"/>
                    <a:pt x="1110488" y="110998"/>
                    <a:pt x="1099185" y="98679"/>
                  </a:cubicBezTo>
                  <a:cubicBezTo>
                    <a:pt x="1087882" y="86614"/>
                    <a:pt x="1072261" y="80264"/>
                    <a:pt x="1056259" y="81026"/>
                  </a:cubicBezTo>
                  <a:close/>
                  <a:moveTo>
                    <a:pt x="176530" y="65405"/>
                  </a:moveTo>
                  <a:lnTo>
                    <a:pt x="196469" y="65405"/>
                  </a:lnTo>
                  <a:lnTo>
                    <a:pt x="196469" y="224282"/>
                  </a:lnTo>
                  <a:lnTo>
                    <a:pt x="177292" y="224282"/>
                  </a:lnTo>
                  <a:close/>
                  <a:moveTo>
                    <a:pt x="1344549" y="64643"/>
                  </a:moveTo>
                  <a:lnTo>
                    <a:pt x="1363726" y="64643"/>
                  </a:lnTo>
                  <a:lnTo>
                    <a:pt x="1363726" y="223520"/>
                  </a:lnTo>
                  <a:lnTo>
                    <a:pt x="1344549" y="223520"/>
                  </a:lnTo>
                  <a:close/>
                  <a:moveTo>
                    <a:pt x="497840" y="61849"/>
                  </a:moveTo>
                  <a:cubicBezTo>
                    <a:pt x="521589" y="60960"/>
                    <a:pt x="544322" y="72390"/>
                    <a:pt x="558800" y="92456"/>
                  </a:cubicBezTo>
                  <a:cubicBezTo>
                    <a:pt x="569976" y="107950"/>
                    <a:pt x="575945" y="127127"/>
                    <a:pt x="575437" y="146812"/>
                  </a:cubicBezTo>
                  <a:lnTo>
                    <a:pt x="440817" y="146812"/>
                  </a:lnTo>
                  <a:cubicBezTo>
                    <a:pt x="440563" y="163703"/>
                    <a:pt x="446532" y="179959"/>
                    <a:pt x="457454" y="192151"/>
                  </a:cubicBezTo>
                  <a:cubicBezTo>
                    <a:pt x="467741" y="203962"/>
                    <a:pt x="482219" y="210439"/>
                    <a:pt x="497332" y="210058"/>
                  </a:cubicBezTo>
                  <a:cubicBezTo>
                    <a:pt x="504825" y="210058"/>
                    <a:pt x="512318" y="208534"/>
                    <a:pt x="519303" y="205867"/>
                  </a:cubicBezTo>
                  <a:cubicBezTo>
                    <a:pt x="526034" y="203200"/>
                    <a:pt x="532257" y="199390"/>
                    <a:pt x="537845" y="194691"/>
                  </a:cubicBezTo>
                  <a:cubicBezTo>
                    <a:pt x="544322" y="187833"/>
                    <a:pt x="549910" y="180086"/>
                    <a:pt x="554228" y="171577"/>
                  </a:cubicBezTo>
                  <a:lnTo>
                    <a:pt x="570357" y="180848"/>
                  </a:lnTo>
                  <a:cubicBezTo>
                    <a:pt x="565658" y="190881"/>
                    <a:pt x="559435" y="199898"/>
                    <a:pt x="551815" y="207518"/>
                  </a:cubicBezTo>
                  <a:cubicBezTo>
                    <a:pt x="544957" y="214249"/>
                    <a:pt x="537083" y="219583"/>
                    <a:pt x="528447" y="223266"/>
                  </a:cubicBezTo>
                  <a:cubicBezTo>
                    <a:pt x="518922" y="226949"/>
                    <a:pt x="509016" y="228727"/>
                    <a:pt x="498983" y="228473"/>
                  </a:cubicBezTo>
                  <a:cubicBezTo>
                    <a:pt x="477393" y="229997"/>
                    <a:pt x="456184" y="220853"/>
                    <a:pt x="441833" y="203581"/>
                  </a:cubicBezTo>
                  <a:cubicBezTo>
                    <a:pt x="428498" y="187833"/>
                    <a:pt x="421132" y="167259"/>
                    <a:pt x="421259" y="146050"/>
                  </a:cubicBezTo>
                  <a:cubicBezTo>
                    <a:pt x="421132" y="126492"/>
                    <a:pt x="427228" y="107569"/>
                    <a:pt x="438658" y="92202"/>
                  </a:cubicBezTo>
                  <a:cubicBezTo>
                    <a:pt x="452501" y="72390"/>
                    <a:pt x="474726" y="61087"/>
                    <a:pt x="497967" y="62103"/>
                  </a:cubicBezTo>
                  <a:close/>
                  <a:moveTo>
                    <a:pt x="1926463" y="61341"/>
                  </a:moveTo>
                  <a:cubicBezTo>
                    <a:pt x="1948307" y="60706"/>
                    <a:pt x="1969135" y="70358"/>
                    <a:pt x="1983613" y="87757"/>
                  </a:cubicBezTo>
                  <a:cubicBezTo>
                    <a:pt x="1997202" y="103378"/>
                    <a:pt x="2004568" y="123952"/>
                    <a:pt x="2004187" y="145288"/>
                  </a:cubicBezTo>
                  <a:cubicBezTo>
                    <a:pt x="2004441" y="166878"/>
                    <a:pt x="1996567" y="187833"/>
                    <a:pt x="1982343" y="203327"/>
                  </a:cubicBezTo>
                  <a:cubicBezTo>
                    <a:pt x="1967992" y="219837"/>
                    <a:pt x="1947545" y="228981"/>
                    <a:pt x="1926336" y="228219"/>
                  </a:cubicBezTo>
                  <a:cubicBezTo>
                    <a:pt x="1905127" y="228981"/>
                    <a:pt x="1884553" y="219964"/>
                    <a:pt x="1870075" y="203327"/>
                  </a:cubicBezTo>
                  <a:cubicBezTo>
                    <a:pt x="1855851" y="187833"/>
                    <a:pt x="1848104" y="166878"/>
                    <a:pt x="1848231" y="145288"/>
                  </a:cubicBezTo>
                  <a:cubicBezTo>
                    <a:pt x="1847977" y="124079"/>
                    <a:pt x="1855343" y="103632"/>
                    <a:pt x="1868805" y="88011"/>
                  </a:cubicBezTo>
                  <a:cubicBezTo>
                    <a:pt x="1883283" y="70612"/>
                    <a:pt x="1904365" y="60833"/>
                    <a:pt x="1926209" y="61341"/>
                  </a:cubicBezTo>
                  <a:close/>
                  <a:moveTo>
                    <a:pt x="1751203" y="61341"/>
                  </a:moveTo>
                  <a:cubicBezTo>
                    <a:pt x="1760855" y="61214"/>
                    <a:pt x="1770507" y="62865"/>
                    <a:pt x="1779778" y="66040"/>
                  </a:cubicBezTo>
                  <a:cubicBezTo>
                    <a:pt x="1788160" y="68834"/>
                    <a:pt x="1796161" y="73152"/>
                    <a:pt x="1803146" y="78740"/>
                  </a:cubicBezTo>
                  <a:cubicBezTo>
                    <a:pt x="1809496" y="84201"/>
                    <a:pt x="1814830" y="90805"/>
                    <a:pt x="1818894" y="98425"/>
                  </a:cubicBezTo>
                  <a:lnTo>
                    <a:pt x="1803654" y="108331"/>
                  </a:lnTo>
                  <a:cubicBezTo>
                    <a:pt x="1791208" y="90043"/>
                    <a:pt x="1771015" y="79629"/>
                    <a:pt x="1749806" y="80391"/>
                  </a:cubicBezTo>
                  <a:cubicBezTo>
                    <a:pt x="1732915" y="79883"/>
                    <a:pt x="1716532" y="86614"/>
                    <a:pt x="1704340" y="99060"/>
                  </a:cubicBezTo>
                  <a:cubicBezTo>
                    <a:pt x="1692656" y="110871"/>
                    <a:pt x="1686052" y="127254"/>
                    <a:pt x="1686306" y="144399"/>
                  </a:cubicBezTo>
                  <a:cubicBezTo>
                    <a:pt x="1686306" y="155829"/>
                    <a:pt x="1689227" y="167132"/>
                    <a:pt x="1694688" y="177038"/>
                  </a:cubicBezTo>
                  <a:cubicBezTo>
                    <a:pt x="1700022" y="187579"/>
                    <a:pt x="1708150" y="196215"/>
                    <a:pt x="1718056" y="201930"/>
                  </a:cubicBezTo>
                  <a:cubicBezTo>
                    <a:pt x="1727962" y="207645"/>
                    <a:pt x="1739138" y="210439"/>
                    <a:pt x="1750441" y="210439"/>
                  </a:cubicBezTo>
                  <a:cubicBezTo>
                    <a:pt x="1771523" y="210820"/>
                    <a:pt x="1791589" y="200406"/>
                    <a:pt x="1804289" y="182499"/>
                  </a:cubicBezTo>
                  <a:lnTo>
                    <a:pt x="1819529" y="192913"/>
                  </a:lnTo>
                  <a:cubicBezTo>
                    <a:pt x="1812290" y="204343"/>
                    <a:pt x="1802384" y="213614"/>
                    <a:pt x="1790700" y="219583"/>
                  </a:cubicBezTo>
                  <a:cubicBezTo>
                    <a:pt x="1777873" y="226060"/>
                    <a:pt x="1763649" y="229235"/>
                    <a:pt x="1749425" y="229108"/>
                  </a:cubicBezTo>
                  <a:cubicBezTo>
                    <a:pt x="1727581" y="229616"/>
                    <a:pt x="1706372" y="220599"/>
                    <a:pt x="1690878" y="204216"/>
                  </a:cubicBezTo>
                  <a:cubicBezTo>
                    <a:pt x="1675638" y="189230"/>
                    <a:pt x="1667129" y="168021"/>
                    <a:pt x="1667510" y="145923"/>
                  </a:cubicBezTo>
                  <a:cubicBezTo>
                    <a:pt x="1667510" y="130810"/>
                    <a:pt x="1671320" y="116078"/>
                    <a:pt x="1678559" y="103124"/>
                  </a:cubicBezTo>
                  <a:cubicBezTo>
                    <a:pt x="1685798" y="90170"/>
                    <a:pt x="1696085" y="79375"/>
                    <a:pt x="1708531" y="72263"/>
                  </a:cubicBezTo>
                  <a:cubicBezTo>
                    <a:pt x="1721612" y="64897"/>
                    <a:pt x="1736344" y="61087"/>
                    <a:pt x="1751203" y="61341"/>
                  </a:cubicBezTo>
                  <a:close/>
                  <a:moveTo>
                    <a:pt x="645668" y="60960"/>
                  </a:moveTo>
                  <a:cubicBezTo>
                    <a:pt x="661289" y="62357"/>
                    <a:pt x="675894" y="70231"/>
                    <a:pt x="686181" y="82931"/>
                  </a:cubicBezTo>
                  <a:lnTo>
                    <a:pt x="673989" y="96393"/>
                  </a:lnTo>
                  <a:cubicBezTo>
                    <a:pt x="666242" y="87122"/>
                    <a:pt x="655447" y="81534"/>
                    <a:pt x="643763" y="80645"/>
                  </a:cubicBezTo>
                  <a:cubicBezTo>
                    <a:pt x="637794" y="80518"/>
                    <a:pt x="631952" y="82804"/>
                    <a:pt x="627634" y="87122"/>
                  </a:cubicBezTo>
                  <a:cubicBezTo>
                    <a:pt x="623443" y="90932"/>
                    <a:pt x="621157" y="96520"/>
                    <a:pt x="621030" y="102362"/>
                  </a:cubicBezTo>
                  <a:cubicBezTo>
                    <a:pt x="621284" y="107823"/>
                    <a:pt x="623062" y="113157"/>
                    <a:pt x="626364" y="117348"/>
                  </a:cubicBezTo>
                  <a:cubicBezTo>
                    <a:pt x="633222" y="124333"/>
                    <a:pt x="641096" y="129921"/>
                    <a:pt x="649732" y="133985"/>
                  </a:cubicBezTo>
                  <a:cubicBezTo>
                    <a:pt x="660781" y="139319"/>
                    <a:pt x="670814" y="147066"/>
                    <a:pt x="679069" y="156591"/>
                  </a:cubicBezTo>
                  <a:cubicBezTo>
                    <a:pt x="683895" y="163830"/>
                    <a:pt x="686562" y="172593"/>
                    <a:pt x="686562" y="181483"/>
                  </a:cubicBezTo>
                  <a:cubicBezTo>
                    <a:pt x="686689" y="193929"/>
                    <a:pt x="681990" y="205867"/>
                    <a:pt x="673735" y="214630"/>
                  </a:cubicBezTo>
                  <a:cubicBezTo>
                    <a:pt x="665099" y="223520"/>
                    <a:pt x="653415" y="228473"/>
                    <a:pt x="641350" y="228092"/>
                  </a:cubicBezTo>
                  <a:cubicBezTo>
                    <a:pt x="632714" y="228092"/>
                    <a:pt x="624332" y="226060"/>
                    <a:pt x="616458" y="222123"/>
                  </a:cubicBezTo>
                  <a:cubicBezTo>
                    <a:pt x="608838" y="218313"/>
                    <a:pt x="602234" y="212725"/>
                    <a:pt x="597027" y="205740"/>
                  </a:cubicBezTo>
                  <a:lnTo>
                    <a:pt x="609219" y="191008"/>
                  </a:lnTo>
                  <a:cubicBezTo>
                    <a:pt x="616585" y="201549"/>
                    <a:pt x="628015" y="208026"/>
                    <a:pt x="640334" y="208661"/>
                  </a:cubicBezTo>
                  <a:cubicBezTo>
                    <a:pt x="647573" y="208915"/>
                    <a:pt x="654685" y="206121"/>
                    <a:pt x="660019" y="200914"/>
                  </a:cubicBezTo>
                  <a:cubicBezTo>
                    <a:pt x="665099" y="196215"/>
                    <a:pt x="668147" y="189484"/>
                    <a:pt x="668274" y="182245"/>
                  </a:cubicBezTo>
                  <a:cubicBezTo>
                    <a:pt x="668274" y="176530"/>
                    <a:pt x="666369" y="170942"/>
                    <a:pt x="662940" y="166497"/>
                  </a:cubicBezTo>
                  <a:cubicBezTo>
                    <a:pt x="656082" y="159512"/>
                    <a:pt x="648081" y="153924"/>
                    <a:pt x="639572" y="149606"/>
                  </a:cubicBezTo>
                  <a:cubicBezTo>
                    <a:pt x="628904" y="144653"/>
                    <a:pt x="619506" y="137287"/>
                    <a:pt x="611886" y="127889"/>
                  </a:cubicBezTo>
                  <a:cubicBezTo>
                    <a:pt x="606933" y="120650"/>
                    <a:pt x="604393" y="111887"/>
                    <a:pt x="604647" y="102997"/>
                  </a:cubicBezTo>
                  <a:cubicBezTo>
                    <a:pt x="604393" y="91694"/>
                    <a:pt x="608584" y="80645"/>
                    <a:pt x="616331" y="72898"/>
                  </a:cubicBezTo>
                  <a:cubicBezTo>
                    <a:pt x="624205" y="64897"/>
                    <a:pt x="634746" y="60579"/>
                    <a:pt x="645668" y="60960"/>
                  </a:cubicBezTo>
                  <a:close/>
                  <a:moveTo>
                    <a:pt x="48895" y="60960"/>
                  </a:moveTo>
                  <a:cubicBezTo>
                    <a:pt x="64516" y="62484"/>
                    <a:pt x="78867" y="70358"/>
                    <a:pt x="89154" y="82931"/>
                  </a:cubicBezTo>
                  <a:lnTo>
                    <a:pt x="76708" y="96266"/>
                  </a:lnTo>
                  <a:cubicBezTo>
                    <a:pt x="69088" y="87122"/>
                    <a:pt x="58293" y="81407"/>
                    <a:pt x="46736" y="80645"/>
                  </a:cubicBezTo>
                  <a:cubicBezTo>
                    <a:pt x="40767" y="80518"/>
                    <a:pt x="34925" y="82804"/>
                    <a:pt x="30607" y="87122"/>
                  </a:cubicBezTo>
                  <a:cubicBezTo>
                    <a:pt x="26416" y="90932"/>
                    <a:pt x="24130" y="96520"/>
                    <a:pt x="24003" y="102362"/>
                  </a:cubicBezTo>
                  <a:cubicBezTo>
                    <a:pt x="24257" y="107823"/>
                    <a:pt x="26035" y="113157"/>
                    <a:pt x="29337" y="117348"/>
                  </a:cubicBezTo>
                  <a:cubicBezTo>
                    <a:pt x="36195" y="124333"/>
                    <a:pt x="44069" y="129921"/>
                    <a:pt x="52705" y="133985"/>
                  </a:cubicBezTo>
                  <a:cubicBezTo>
                    <a:pt x="63754" y="139319"/>
                    <a:pt x="73660" y="147066"/>
                    <a:pt x="81788" y="156591"/>
                  </a:cubicBezTo>
                  <a:cubicBezTo>
                    <a:pt x="86868" y="163830"/>
                    <a:pt x="89535" y="172593"/>
                    <a:pt x="89535" y="181483"/>
                  </a:cubicBezTo>
                  <a:cubicBezTo>
                    <a:pt x="89662" y="193929"/>
                    <a:pt x="84963" y="205994"/>
                    <a:pt x="76454" y="214630"/>
                  </a:cubicBezTo>
                  <a:cubicBezTo>
                    <a:pt x="67945" y="223647"/>
                    <a:pt x="56388" y="228473"/>
                    <a:pt x="44323" y="228092"/>
                  </a:cubicBezTo>
                  <a:cubicBezTo>
                    <a:pt x="35687" y="228092"/>
                    <a:pt x="27178" y="226060"/>
                    <a:pt x="19431" y="222123"/>
                  </a:cubicBezTo>
                  <a:cubicBezTo>
                    <a:pt x="11811" y="218313"/>
                    <a:pt x="5207" y="212725"/>
                    <a:pt x="0" y="205740"/>
                  </a:cubicBezTo>
                  <a:lnTo>
                    <a:pt x="12192" y="191008"/>
                  </a:lnTo>
                  <a:cubicBezTo>
                    <a:pt x="19558" y="201549"/>
                    <a:pt x="30988" y="208026"/>
                    <a:pt x="43307" y="208661"/>
                  </a:cubicBezTo>
                  <a:cubicBezTo>
                    <a:pt x="50546" y="208915"/>
                    <a:pt x="57658" y="206121"/>
                    <a:pt x="62992" y="200914"/>
                  </a:cubicBezTo>
                  <a:cubicBezTo>
                    <a:pt x="68199" y="196215"/>
                    <a:pt x="71120" y="189484"/>
                    <a:pt x="71247" y="182245"/>
                  </a:cubicBezTo>
                  <a:cubicBezTo>
                    <a:pt x="71247" y="176530"/>
                    <a:pt x="69342" y="170942"/>
                    <a:pt x="65913" y="166497"/>
                  </a:cubicBezTo>
                  <a:cubicBezTo>
                    <a:pt x="59055" y="159512"/>
                    <a:pt x="51054" y="153797"/>
                    <a:pt x="42545" y="149606"/>
                  </a:cubicBezTo>
                  <a:cubicBezTo>
                    <a:pt x="32004" y="144526"/>
                    <a:pt x="22733" y="137160"/>
                    <a:pt x="15113" y="127889"/>
                  </a:cubicBezTo>
                  <a:cubicBezTo>
                    <a:pt x="10160" y="120650"/>
                    <a:pt x="7620" y="111887"/>
                    <a:pt x="7874" y="102997"/>
                  </a:cubicBezTo>
                  <a:cubicBezTo>
                    <a:pt x="7493" y="91567"/>
                    <a:pt x="11811" y="80645"/>
                    <a:pt x="19558" y="72898"/>
                  </a:cubicBezTo>
                  <a:cubicBezTo>
                    <a:pt x="27432" y="64897"/>
                    <a:pt x="37973" y="60579"/>
                    <a:pt x="48895" y="60960"/>
                  </a:cubicBezTo>
                  <a:close/>
                  <a:moveTo>
                    <a:pt x="2110105" y="60706"/>
                  </a:moveTo>
                  <a:cubicBezTo>
                    <a:pt x="2117217" y="60706"/>
                    <a:pt x="2124202" y="62230"/>
                    <a:pt x="2130679" y="65151"/>
                  </a:cubicBezTo>
                  <a:cubicBezTo>
                    <a:pt x="2136775" y="67818"/>
                    <a:pt x="2142236" y="71882"/>
                    <a:pt x="2146554" y="77089"/>
                  </a:cubicBezTo>
                  <a:cubicBezTo>
                    <a:pt x="2151507" y="83439"/>
                    <a:pt x="2155190" y="90805"/>
                    <a:pt x="2157349" y="98806"/>
                  </a:cubicBezTo>
                  <a:cubicBezTo>
                    <a:pt x="2162683" y="87376"/>
                    <a:pt x="2170811" y="77597"/>
                    <a:pt x="2180717" y="70358"/>
                  </a:cubicBezTo>
                  <a:cubicBezTo>
                    <a:pt x="2189988" y="64008"/>
                    <a:pt x="2200656" y="60579"/>
                    <a:pt x="2211705" y="60706"/>
                  </a:cubicBezTo>
                  <a:cubicBezTo>
                    <a:pt x="2221357" y="60452"/>
                    <a:pt x="2231009" y="63373"/>
                    <a:pt x="2239137" y="68961"/>
                  </a:cubicBezTo>
                  <a:cubicBezTo>
                    <a:pt x="2247138" y="74549"/>
                    <a:pt x="2253234" y="82677"/>
                    <a:pt x="2256663" y="92075"/>
                  </a:cubicBezTo>
                  <a:cubicBezTo>
                    <a:pt x="2261235" y="106553"/>
                    <a:pt x="2263267" y="121666"/>
                    <a:pt x="2262505" y="136906"/>
                  </a:cubicBezTo>
                  <a:lnTo>
                    <a:pt x="2262505" y="223647"/>
                  </a:lnTo>
                  <a:lnTo>
                    <a:pt x="2242947" y="223647"/>
                  </a:lnTo>
                  <a:lnTo>
                    <a:pt x="2242947" y="136906"/>
                  </a:lnTo>
                  <a:cubicBezTo>
                    <a:pt x="2243582" y="125095"/>
                    <a:pt x="2242439" y="113157"/>
                    <a:pt x="2239391" y="101727"/>
                  </a:cubicBezTo>
                  <a:cubicBezTo>
                    <a:pt x="2237232" y="95377"/>
                    <a:pt x="2233168" y="89916"/>
                    <a:pt x="2227707" y="86233"/>
                  </a:cubicBezTo>
                  <a:cubicBezTo>
                    <a:pt x="2221865" y="82169"/>
                    <a:pt x="2215007" y="80137"/>
                    <a:pt x="2208022" y="80518"/>
                  </a:cubicBezTo>
                  <a:cubicBezTo>
                    <a:pt x="2198878" y="80391"/>
                    <a:pt x="2189861" y="83439"/>
                    <a:pt x="2182495" y="89281"/>
                  </a:cubicBezTo>
                  <a:cubicBezTo>
                    <a:pt x="2174748" y="94996"/>
                    <a:pt x="2168906" y="103124"/>
                    <a:pt x="2165604" y="112395"/>
                  </a:cubicBezTo>
                  <a:cubicBezTo>
                    <a:pt x="2161159" y="128524"/>
                    <a:pt x="2159381" y="145415"/>
                    <a:pt x="2160270" y="162179"/>
                  </a:cubicBezTo>
                  <a:lnTo>
                    <a:pt x="2160270" y="224409"/>
                  </a:lnTo>
                  <a:lnTo>
                    <a:pt x="2141347" y="224409"/>
                  </a:lnTo>
                  <a:lnTo>
                    <a:pt x="2141347" y="143129"/>
                  </a:lnTo>
                  <a:cubicBezTo>
                    <a:pt x="2141855" y="130048"/>
                    <a:pt x="2140839" y="116967"/>
                    <a:pt x="2138045" y="104267"/>
                  </a:cubicBezTo>
                  <a:cubicBezTo>
                    <a:pt x="2135886" y="97536"/>
                    <a:pt x="2131822" y="91694"/>
                    <a:pt x="2126361" y="87630"/>
                  </a:cubicBezTo>
                  <a:cubicBezTo>
                    <a:pt x="2120392" y="83566"/>
                    <a:pt x="2113534" y="81407"/>
                    <a:pt x="2106422" y="81661"/>
                  </a:cubicBezTo>
                  <a:cubicBezTo>
                    <a:pt x="2097405" y="81661"/>
                    <a:pt x="2088642" y="84582"/>
                    <a:pt x="2081403" y="90170"/>
                  </a:cubicBezTo>
                  <a:cubicBezTo>
                    <a:pt x="2073656" y="95885"/>
                    <a:pt x="2067687" y="103759"/>
                    <a:pt x="2064258" y="113030"/>
                  </a:cubicBezTo>
                  <a:cubicBezTo>
                    <a:pt x="2059940" y="127381"/>
                    <a:pt x="2058035" y="142367"/>
                    <a:pt x="2058670" y="157353"/>
                  </a:cubicBezTo>
                  <a:lnTo>
                    <a:pt x="2058670" y="224663"/>
                  </a:lnTo>
                  <a:lnTo>
                    <a:pt x="2039493" y="224663"/>
                  </a:lnTo>
                  <a:lnTo>
                    <a:pt x="2039747" y="64770"/>
                  </a:lnTo>
                  <a:lnTo>
                    <a:pt x="2058924" y="64770"/>
                  </a:lnTo>
                  <a:lnTo>
                    <a:pt x="2058924" y="92075"/>
                  </a:lnTo>
                  <a:cubicBezTo>
                    <a:pt x="2064385" y="83439"/>
                    <a:pt x="2071497" y="75819"/>
                    <a:pt x="2079498" y="69850"/>
                  </a:cubicBezTo>
                  <a:cubicBezTo>
                    <a:pt x="2088769" y="63881"/>
                    <a:pt x="2099310" y="60706"/>
                    <a:pt x="2110232" y="60579"/>
                  </a:cubicBezTo>
                  <a:close/>
                  <a:moveTo>
                    <a:pt x="790702" y="60706"/>
                  </a:moveTo>
                  <a:cubicBezTo>
                    <a:pt x="797814" y="60706"/>
                    <a:pt x="804799" y="62230"/>
                    <a:pt x="811276" y="65151"/>
                  </a:cubicBezTo>
                  <a:cubicBezTo>
                    <a:pt x="817372" y="67818"/>
                    <a:pt x="822833" y="71882"/>
                    <a:pt x="827151" y="77089"/>
                  </a:cubicBezTo>
                  <a:cubicBezTo>
                    <a:pt x="831977" y="83566"/>
                    <a:pt x="835660" y="90932"/>
                    <a:pt x="837946" y="98806"/>
                  </a:cubicBezTo>
                  <a:cubicBezTo>
                    <a:pt x="843280" y="87376"/>
                    <a:pt x="851408" y="77597"/>
                    <a:pt x="861314" y="70358"/>
                  </a:cubicBezTo>
                  <a:cubicBezTo>
                    <a:pt x="870585" y="64008"/>
                    <a:pt x="881253" y="60579"/>
                    <a:pt x="892302" y="60706"/>
                  </a:cubicBezTo>
                  <a:cubicBezTo>
                    <a:pt x="901954" y="60579"/>
                    <a:pt x="911479" y="63373"/>
                    <a:pt x="919734" y="68961"/>
                  </a:cubicBezTo>
                  <a:cubicBezTo>
                    <a:pt x="927608" y="74676"/>
                    <a:pt x="933704" y="82804"/>
                    <a:pt x="937260" y="92075"/>
                  </a:cubicBezTo>
                  <a:cubicBezTo>
                    <a:pt x="941578" y="106553"/>
                    <a:pt x="943483" y="121666"/>
                    <a:pt x="942848" y="136906"/>
                  </a:cubicBezTo>
                  <a:lnTo>
                    <a:pt x="942848" y="223647"/>
                  </a:lnTo>
                  <a:lnTo>
                    <a:pt x="923544" y="223647"/>
                  </a:lnTo>
                  <a:lnTo>
                    <a:pt x="923544" y="136906"/>
                  </a:lnTo>
                  <a:cubicBezTo>
                    <a:pt x="924179" y="125095"/>
                    <a:pt x="923036" y="113157"/>
                    <a:pt x="919988" y="101727"/>
                  </a:cubicBezTo>
                  <a:cubicBezTo>
                    <a:pt x="917702" y="95377"/>
                    <a:pt x="913638" y="89916"/>
                    <a:pt x="908304" y="86233"/>
                  </a:cubicBezTo>
                  <a:cubicBezTo>
                    <a:pt x="902462" y="82296"/>
                    <a:pt x="895604" y="80264"/>
                    <a:pt x="888619" y="80518"/>
                  </a:cubicBezTo>
                  <a:cubicBezTo>
                    <a:pt x="879475" y="80391"/>
                    <a:pt x="870458" y="83439"/>
                    <a:pt x="863092" y="89281"/>
                  </a:cubicBezTo>
                  <a:cubicBezTo>
                    <a:pt x="855345" y="94996"/>
                    <a:pt x="849503" y="103124"/>
                    <a:pt x="846201" y="112395"/>
                  </a:cubicBezTo>
                  <a:cubicBezTo>
                    <a:pt x="841629" y="128524"/>
                    <a:pt x="839851" y="145415"/>
                    <a:pt x="840867" y="162179"/>
                  </a:cubicBezTo>
                  <a:lnTo>
                    <a:pt x="840867" y="224409"/>
                  </a:lnTo>
                  <a:lnTo>
                    <a:pt x="821690" y="224409"/>
                  </a:lnTo>
                  <a:lnTo>
                    <a:pt x="821690" y="143129"/>
                  </a:lnTo>
                  <a:cubicBezTo>
                    <a:pt x="822325" y="130048"/>
                    <a:pt x="821182" y="116967"/>
                    <a:pt x="818134" y="104267"/>
                  </a:cubicBezTo>
                  <a:cubicBezTo>
                    <a:pt x="816102" y="97409"/>
                    <a:pt x="811911" y="91567"/>
                    <a:pt x="806450" y="87630"/>
                  </a:cubicBezTo>
                  <a:cubicBezTo>
                    <a:pt x="800481" y="83566"/>
                    <a:pt x="793623" y="81407"/>
                    <a:pt x="786511" y="81661"/>
                  </a:cubicBezTo>
                  <a:cubicBezTo>
                    <a:pt x="777621" y="81661"/>
                    <a:pt x="768858" y="84582"/>
                    <a:pt x="761619" y="90170"/>
                  </a:cubicBezTo>
                  <a:cubicBezTo>
                    <a:pt x="753872" y="95885"/>
                    <a:pt x="747903" y="103759"/>
                    <a:pt x="744474" y="113030"/>
                  </a:cubicBezTo>
                  <a:cubicBezTo>
                    <a:pt x="740156" y="127381"/>
                    <a:pt x="738251" y="142367"/>
                    <a:pt x="738886" y="157353"/>
                  </a:cubicBezTo>
                  <a:lnTo>
                    <a:pt x="738886" y="224663"/>
                  </a:lnTo>
                  <a:lnTo>
                    <a:pt x="719709" y="224663"/>
                  </a:lnTo>
                  <a:lnTo>
                    <a:pt x="720217" y="64643"/>
                  </a:lnTo>
                  <a:lnTo>
                    <a:pt x="739394" y="64643"/>
                  </a:lnTo>
                  <a:lnTo>
                    <a:pt x="739394" y="92075"/>
                  </a:lnTo>
                  <a:cubicBezTo>
                    <a:pt x="744855" y="83439"/>
                    <a:pt x="751967" y="75819"/>
                    <a:pt x="759968" y="69850"/>
                  </a:cubicBezTo>
                  <a:cubicBezTo>
                    <a:pt x="769239" y="63754"/>
                    <a:pt x="779780" y="60579"/>
                    <a:pt x="790702" y="60579"/>
                  </a:cubicBezTo>
                  <a:close/>
                  <a:moveTo>
                    <a:pt x="1251331" y="60198"/>
                  </a:moveTo>
                  <a:cubicBezTo>
                    <a:pt x="1261872" y="59944"/>
                    <a:pt x="1272286" y="63119"/>
                    <a:pt x="1281049" y="69215"/>
                  </a:cubicBezTo>
                  <a:cubicBezTo>
                    <a:pt x="1289685" y="75311"/>
                    <a:pt x="1296416" y="83947"/>
                    <a:pt x="1300226" y="94107"/>
                  </a:cubicBezTo>
                  <a:cubicBezTo>
                    <a:pt x="1304925" y="109474"/>
                    <a:pt x="1307084" y="125730"/>
                    <a:pt x="1306322" y="141986"/>
                  </a:cubicBezTo>
                  <a:lnTo>
                    <a:pt x="1306322" y="223647"/>
                  </a:lnTo>
                  <a:lnTo>
                    <a:pt x="1287145" y="223647"/>
                  </a:lnTo>
                  <a:lnTo>
                    <a:pt x="1287145" y="148844"/>
                  </a:lnTo>
                  <a:cubicBezTo>
                    <a:pt x="1287526" y="136652"/>
                    <a:pt x="1286891" y="124333"/>
                    <a:pt x="1284986" y="112268"/>
                  </a:cubicBezTo>
                  <a:cubicBezTo>
                    <a:pt x="1283589" y="102616"/>
                    <a:pt x="1279017" y="93726"/>
                    <a:pt x="1272159" y="87376"/>
                  </a:cubicBezTo>
                  <a:cubicBezTo>
                    <a:pt x="1265047" y="81788"/>
                    <a:pt x="1256411" y="78994"/>
                    <a:pt x="1247521" y="79375"/>
                  </a:cubicBezTo>
                  <a:cubicBezTo>
                    <a:pt x="1235964" y="79248"/>
                    <a:pt x="1224788" y="83693"/>
                    <a:pt x="1216152" y="91821"/>
                  </a:cubicBezTo>
                  <a:cubicBezTo>
                    <a:pt x="1207262" y="99441"/>
                    <a:pt x="1200912" y="110109"/>
                    <a:pt x="1198118" y="121920"/>
                  </a:cubicBezTo>
                  <a:cubicBezTo>
                    <a:pt x="1195832" y="136271"/>
                    <a:pt x="1194816" y="150749"/>
                    <a:pt x="1195324" y="165227"/>
                  </a:cubicBezTo>
                  <a:lnTo>
                    <a:pt x="1195324" y="223520"/>
                  </a:lnTo>
                  <a:lnTo>
                    <a:pt x="1176147" y="223520"/>
                  </a:lnTo>
                  <a:lnTo>
                    <a:pt x="1176147" y="64643"/>
                  </a:lnTo>
                  <a:lnTo>
                    <a:pt x="1195324" y="64643"/>
                  </a:lnTo>
                  <a:lnTo>
                    <a:pt x="1195324" y="93091"/>
                  </a:lnTo>
                  <a:cubicBezTo>
                    <a:pt x="1202055" y="82931"/>
                    <a:pt x="1210818" y="74422"/>
                    <a:pt x="1220851" y="68199"/>
                  </a:cubicBezTo>
                  <a:cubicBezTo>
                    <a:pt x="1230249" y="62865"/>
                    <a:pt x="1240663" y="60198"/>
                    <a:pt x="1251331" y="60198"/>
                  </a:cubicBezTo>
                  <a:close/>
                  <a:moveTo>
                    <a:pt x="1474216" y="59690"/>
                  </a:moveTo>
                  <a:cubicBezTo>
                    <a:pt x="1485773" y="59563"/>
                    <a:pt x="1497203" y="62357"/>
                    <a:pt x="1507490" y="67945"/>
                  </a:cubicBezTo>
                  <a:cubicBezTo>
                    <a:pt x="1517904" y="74041"/>
                    <a:pt x="1526794" y="82550"/>
                    <a:pt x="1533525" y="92837"/>
                  </a:cubicBezTo>
                  <a:lnTo>
                    <a:pt x="1533525" y="64643"/>
                  </a:lnTo>
                  <a:lnTo>
                    <a:pt x="1552702" y="64643"/>
                  </a:lnTo>
                  <a:lnTo>
                    <a:pt x="1552702" y="223520"/>
                  </a:lnTo>
                  <a:lnTo>
                    <a:pt x="1533779" y="223520"/>
                  </a:lnTo>
                  <a:lnTo>
                    <a:pt x="1533779" y="196215"/>
                  </a:lnTo>
                  <a:cubicBezTo>
                    <a:pt x="1526540" y="205994"/>
                    <a:pt x="1517269" y="213995"/>
                    <a:pt x="1506855" y="219583"/>
                  </a:cubicBezTo>
                  <a:cubicBezTo>
                    <a:pt x="1496568" y="225044"/>
                    <a:pt x="1485265" y="227838"/>
                    <a:pt x="1473835" y="227584"/>
                  </a:cubicBezTo>
                  <a:cubicBezTo>
                    <a:pt x="1453261" y="227711"/>
                    <a:pt x="1433703" y="218694"/>
                    <a:pt x="1419733" y="202692"/>
                  </a:cubicBezTo>
                  <a:cubicBezTo>
                    <a:pt x="1404620" y="187071"/>
                    <a:pt x="1396111" y="165608"/>
                    <a:pt x="1396365" y="143129"/>
                  </a:cubicBezTo>
                  <a:cubicBezTo>
                    <a:pt x="1396238" y="121031"/>
                    <a:pt x="1404620" y="99822"/>
                    <a:pt x="1419733" y="84582"/>
                  </a:cubicBezTo>
                  <a:cubicBezTo>
                    <a:pt x="1433830" y="68453"/>
                    <a:pt x="1453642" y="59436"/>
                    <a:pt x="1474343" y="59690"/>
                  </a:cubicBezTo>
                  <a:close/>
                  <a:moveTo>
                    <a:pt x="1055243" y="59690"/>
                  </a:moveTo>
                  <a:cubicBezTo>
                    <a:pt x="1066800" y="59563"/>
                    <a:pt x="1078230" y="62357"/>
                    <a:pt x="1088517" y="67945"/>
                  </a:cubicBezTo>
                  <a:cubicBezTo>
                    <a:pt x="1098931" y="74041"/>
                    <a:pt x="1107821" y="82550"/>
                    <a:pt x="1114552" y="92837"/>
                  </a:cubicBezTo>
                  <a:lnTo>
                    <a:pt x="1114552" y="64643"/>
                  </a:lnTo>
                  <a:lnTo>
                    <a:pt x="1133729" y="64643"/>
                  </a:lnTo>
                  <a:lnTo>
                    <a:pt x="1133729" y="223520"/>
                  </a:lnTo>
                  <a:lnTo>
                    <a:pt x="1114806" y="223520"/>
                  </a:lnTo>
                  <a:lnTo>
                    <a:pt x="1114806" y="196215"/>
                  </a:lnTo>
                  <a:cubicBezTo>
                    <a:pt x="1107567" y="205994"/>
                    <a:pt x="1098296" y="213995"/>
                    <a:pt x="1087882" y="219583"/>
                  </a:cubicBezTo>
                  <a:cubicBezTo>
                    <a:pt x="1077595" y="225044"/>
                    <a:pt x="1066292" y="227838"/>
                    <a:pt x="1054862" y="227584"/>
                  </a:cubicBezTo>
                  <a:cubicBezTo>
                    <a:pt x="1034288" y="227711"/>
                    <a:pt x="1014730" y="218694"/>
                    <a:pt x="1000760" y="202692"/>
                  </a:cubicBezTo>
                  <a:cubicBezTo>
                    <a:pt x="985647" y="187071"/>
                    <a:pt x="977138" y="165608"/>
                    <a:pt x="977392" y="143129"/>
                  </a:cubicBezTo>
                  <a:cubicBezTo>
                    <a:pt x="977265" y="121031"/>
                    <a:pt x="985774" y="99822"/>
                    <a:pt x="1000760" y="84582"/>
                  </a:cubicBezTo>
                  <a:cubicBezTo>
                    <a:pt x="1014857" y="68453"/>
                    <a:pt x="1034669" y="59436"/>
                    <a:pt x="1055370" y="59690"/>
                  </a:cubicBezTo>
                  <a:close/>
                  <a:moveTo>
                    <a:pt x="120269" y="4064"/>
                  </a:moveTo>
                  <a:lnTo>
                    <a:pt x="139446" y="4064"/>
                  </a:lnTo>
                  <a:lnTo>
                    <a:pt x="139446" y="224282"/>
                  </a:lnTo>
                  <a:lnTo>
                    <a:pt x="120269" y="224282"/>
                  </a:lnTo>
                  <a:close/>
                  <a:moveTo>
                    <a:pt x="364744" y="3175"/>
                  </a:moveTo>
                  <a:lnTo>
                    <a:pt x="383921" y="4191"/>
                  </a:lnTo>
                  <a:lnTo>
                    <a:pt x="383921" y="224282"/>
                  </a:lnTo>
                  <a:lnTo>
                    <a:pt x="364998" y="224282"/>
                  </a:lnTo>
                  <a:lnTo>
                    <a:pt x="364998" y="196850"/>
                  </a:lnTo>
                  <a:cubicBezTo>
                    <a:pt x="357759" y="206629"/>
                    <a:pt x="348488" y="214630"/>
                    <a:pt x="338074" y="220218"/>
                  </a:cubicBezTo>
                  <a:cubicBezTo>
                    <a:pt x="327787" y="225679"/>
                    <a:pt x="316484" y="228473"/>
                    <a:pt x="305054" y="228219"/>
                  </a:cubicBezTo>
                  <a:cubicBezTo>
                    <a:pt x="284480" y="228346"/>
                    <a:pt x="264922" y="219329"/>
                    <a:pt x="250952" y="203327"/>
                  </a:cubicBezTo>
                  <a:cubicBezTo>
                    <a:pt x="235839" y="187706"/>
                    <a:pt x="227330" y="166243"/>
                    <a:pt x="227584" y="143764"/>
                  </a:cubicBezTo>
                  <a:cubicBezTo>
                    <a:pt x="227457" y="121666"/>
                    <a:pt x="235966" y="100457"/>
                    <a:pt x="250952" y="85217"/>
                  </a:cubicBezTo>
                  <a:cubicBezTo>
                    <a:pt x="265049" y="69088"/>
                    <a:pt x="284861" y="60071"/>
                    <a:pt x="305562" y="60325"/>
                  </a:cubicBezTo>
                  <a:cubicBezTo>
                    <a:pt x="317119" y="60198"/>
                    <a:pt x="328549" y="62992"/>
                    <a:pt x="338836" y="68580"/>
                  </a:cubicBezTo>
                  <a:cubicBezTo>
                    <a:pt x="349250" y="74676"/>
                    <a:pt x="358140" y="83185"/>
                    <a:pt x="364871" y="93472"/>
                  </a:cubicBezTo>
                  <a:close/>
                  <a:moveTo>
                    <a:pt x="1354201" y="127"/>
                  </a:moveTo>
                  <a:cubicBezTo>
                    <a:pt x="1358519" y="0"/>
                    <a:pt x="1362583" y="1778"/>
                    <a:pt x="1365504" y="5080"/>
                  </a:cubicBezTo>
                  <a:cubicBezTo>
                    <a:pt x="1368552" y="8255"/>
                    <a:pt x="1370203" y="12573"/>
                    <a:pt x="1370203" y="17018"/>
                  </a:cubicBezTo>
                  <a:cubicBezTo>
                    <a:pt x="1370203" y="21463"/>
                    <a:pt x="1368552" y="25654"/>
                    <a:pt x="1365504" y="28702"/>
                  </a:cubicBezTo>
                  <a:cubicBezTo>
                    <a:pt x="1362583" y="31877"/>
                    <a:pt x="1358519" y="33782"/>
                    <a:pt x="1354201" y="33655"/>
                  </a:cubicBezTo>
                  <a:cubicBezTo>
                    <a:pt x="1349883" y="33528"/>
                    <a:pt x="1346073" y="31877"/>
                    <a:pt x="1343152" y="28702"/>
                  </a:cubicBezTo>
                  <a:cubicBezTo>
                    <a:pt x="1340231" y="25527"/>
                    <a:pt x="1338453" y="21463"/>
                    <a:pt x="1338453" y="17018"/>
                  </a:cubicBezTo>
                  <a:cubicBezTo>
                    <a:pt x="1338453" y="12573"/>
                    <a:pt x="1340104" y="8255"/>
                    <a:pt x="1343152" y="5080"/>
                  </a:cubicBezTo>
                  <a:cubicBezTo>
                    <a:pt x="1345946" y="1778"/>
                    <a:pt x="1350010" y="0"/>
                    <a:pt x="1354201" y="127"/>
                  </a:cubicBezTo>
                  <a:close/>
                  <a:moveTo>
                    <a:pt x="186182" y="127"/>
                  </a:moveTo>
                  <a:cubicBezTo>
                    <a:pt x="190500" y="0"/>
                    <a:pt x="194564" y="1778"/>
                    <a:pt x="197485" y="5080"/>
                  </a:cubicBezTo>
                  <a:cubicBezTo>
                    <a:pt x="200533" y="8255"/>
                    <a:pt x="202184" y="12573"/>
                    <a:pt x="202184" y="17018"/>
                  </a:cubicBezTo>
                  <a:cubicBezTo>
                    <a:pt x="202184" y="21463"/>
                    <a:pt x="200533" y="25654"/>
                    <a:pt x="197485" y="28702"/>
                  </a:cubicBezTo>
                  <a:cubicBezTo>
                    <a:pt x="194564" y="31877"/>
                    <a:pt x="190500" y="33782"/>
                    <a:pt x="186182" y="33655"/>
                  </a:cubicBezTo>
                  <a:cubicBezTo>
                    <a:pt x="181864" y="33528"/>
                    <a:pt x="178054" y="31877"/>
                    <a:pt x="175133" y="28702"/>
                  </a:cubicBezTo>
                  <a:cubicBezTo>
                    <a:pt x="172212" y="25527"/>
                    <a:pt x="170434" y="21463"/>
                    <a:pt x="170434" y="17018"/>
                  </a:cubicBezTo>
                  <a:cubicBezTo>
                    <a:pt x="170434" y="12573"/>
                    <a:pt x="172085" y="8255"/>
                    <a:pt x="175133" y="5080"/>
                  </a:cubicBezTo>
                  <a:cubicBezTo>
                    <a:pt x="177927" y="1778"/>
                    <a:pt x="181991" y="0"/>
                    <a:pt x="186182" y="127"/>
                  </a:cubicBezTo>
                  <a:close/>
                </a:path>
              </a:pathLst>
            </a:custGeom>
            <a:solidFill>
              <a:srgbClr val="000000"/>
            </a:solidFill>
          </p:spPr>
        </p:sp>
      </p:grpSp>
      <p:grpSp>
        <p:nvGrpSpPr>
          <p:cNvPr id="4" name="Group 4"/>
          <p:cNvGrpSpPr/>
          <p:nvPr/>
        </p:nvGrpSpPr>
        <p:grpSpPr>
          <a:xfrm>
            <a:off x="0" y="5064596"/>
            <a:ext cx="2660700" cy="1793400"/>
            <a:chOff x="0" y="0"/>
            <a:chExt cx="5321400" cy="3586800"/>
          </a:xfrm>
        </p:grpSpPr>
        <p:sp>
          <p:nvSpPr>
            <p:cNvPr id="5" name="Freeform 5"/>
            <p:cNvSpPr/>
            <p:nvPr/>
          </p:nvSpPr>
          <p:spPr>
            <a:xfrm>
              <a:off x="0" y="0"/>
              <a:ext cx="5321427" cy="3586861"/>
            </a:xfrm>
            <a:custGeom>
              <a:avLst/>
              <a:gdLst/>
              <a:ahLst/>
              <a:cxnLst/>
              <a:rect l="l" t="t" r="r" b="b"/>
              <a:pathLst>
                <a:path w="5321427" h="3586861">
                  <a:moveTo>
                    <a:pt x="0" y="3586861"/>
                  </a:moveTo>
                  <a:lnTo>
                    <a:pt x="0" y="0"/>
                  </a:lnTo>
                  <a:lnTo>
                    <a:pt x="5321427" y="3586861"/>
                  </a:lnTo>
                  <a:close/>
                </a:path>
              </a:pathLst>
            </a:custGeom>
            <a:solidFill>
              <a:srgbClr val="353535"/>
            </a:solidFill>
          </p:spPr>
        </p:sp>
      </p:grpSp>
      <p:sp>
        <p:nvSpPr>
          <p:cNvPr id="6" name="TextBox 6"/>
          <p:cNvSpPr txBox="1"/>
          <p:nvPr/>
        </p:nvSpPr>
        <p:spPr>
          <a:xfrm>
            <a:off x="5752328" y="390525"/>
            <a:ext cx="3978010" cy="553741"/>
          </a:xfrm>
          <a:prstGeom prst="rect">
            <a:avLst/>
          </a:prstGeom>
        </p:spPr>
        <p:txBody>
          <a:bodyPr lIns="0" tIns="0" rIns="0" bIns="0" rtlCol="0" anchor="t">
            <a:spAutoFit/>
          </a:bodyPr>
          <a:lstStyle/>
          <a:p>
            <a:pPr>
              <a:lnSpc>
                <a:spcPts val="4575"/>
              </a:lnSpc>
            </a:pPr>
            <a:r>
              <a:rPr lang="en-US" sz="3813">
                <a:solidFill>
                  <a:srgbClr val="000000"/>
                </a:solidFill>
                <a:latin typeface="Roboto Bold"/>
              </a:rPr>
              <a:t>Literature Survey:</a:t>
            </a:r>
          </a:p>
        </p:txBody>
      </p:sp>
      <p:graphicFrame>
        <p:nvGraphicFramePr>
          <p:cNvPr id="7" name="Table 7"/>
          <p:cNvGraphicFramePr>
            <a:graphicFrameLocks noGrp="1"/>
          </p:cNvGraphicFramePr>
          <p:nvPr>
            <p:extLst>
              <p:ext uri="{D42A27DB-BD31-4B8C-83A1-F6EECF244321}">
                <p14:modId xmlns:p14="http://schemas.microsoft.com/office/powerpoint/2010/main" val="4263005129"/>
              </p:ext>
            </p:extLst>
          </p:nvPr>
        </p:nvGraphicFramePr>
        <p:xfrm>
          <a:off x="438727" y="996899"/>
          <a:ext cx="11314545" cy="5861101"/>
        </p:xfrm>
        <a:graphic>
          <a:graphicData uri="http://schemas.openxmlformats.org/drawingml/2006/table">
            <a:tbl>
              <a:tblPr/>
              <a:tblGrid>
                <a:gridCol w="1233170">
                  <a:extLst>
                    <a:ext uri="{9D8B030D-6E8A-4147-A177-3AD203B41FA5}">
                      <a16:colId xmlns:a16="http://schemas.microsoft.com/office/drawing/2014/main" val="20000"/>
                    </a:ext>
                  </a:extLst>
                </a:gridCol>
                <a:gridCol w="4461411">
                  <a:extLst>
                    <a:ext uri="{9D8B030D-6E8A-4147-A177-3AD203B41FA5}">
                      <a16:colId xmlns:a16="http://schemas.microsoft.com/office/drawing/2014/main" val="20001"/>
                    </a:ext>
                  </a:extLst>
                </a:gridCol>
                <a:gridCol w="2524382">
                  <a:extLst>
                    <a:ext uri="{9D8B030D-6E8A-4147-A177-3AD203B41FA5}">
                      <a16:colId xmlns:a16="http://schemas.microsoft.com/office/drawing/2014/main" val="20002"/>
                    </a:ext>
                  </a:extLst>
                </a:gridCol>
                <a:gridCol w="3095582">
                  <a:extLst>
                    <a:ext uri="{9D8B030D-6E8A-4147-A177-3AD203B41FA5}">
                      <a16:colId xmlns:a16="http://schemas.microsoft.com/office/drawing/2014/main" val="20003"/>
                    </a:ext>
                  </a:extLst>
                </a:gridCol>
              </a:tblGrid>
              <a:tr h="695927">
                <a:tc>
                  <a:txBody>
                    <a:bodyPr/>
                    <a:lstStyle/>
                    <a:p>
                      <a:pPr algn="l">
                        <a:lnSpc>
                          <a:spcPts val="4320"/>
                        </a:lnSpc>
                        <a:defRPr/>
                      </a:pPr>
                      <a:r>
                        <a:rPr lang="en-US" sz="2400" dirty="0">
                          <a:solidFill>
                            <a:srgbClr val="0D0D0D"/>
                          </a:solidFill>
                          <a:latin typeface="Roboto"/>
                        </a:rPr>
                        <a:t>Year</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a:lnSpc>
                          <a:spcPts val="4679"/>
                        </a:lnSpc>
                        <a:defRPr/>
                      </a:pPr>
                      <a:r>
                        <a:rPr lang="en-US" sz="2600">
                          <a:solidFill>
                            <a:srgbClr val="0D0D0D"/>
                          </a:solidFill>
                          <a:latin typeface="Roboto"/>
                        </a:rPr>
                        <a:t>         Title</a:t>
                      </a:r>
                      <a:endParaRPr lang="en-US" sz="70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a:lnSpc>
                          <a:spcPts val="4320"/>
                        </a:lnSpc>
                        <a:defRPr/>
                      </a:pPr>
                      <a:r>
                        <a:rPr lang="en-US" sz="2400">
                          <a:solidFill>
                            <a:srgbClr val="0D0D0D"/>
                          </a:solidFill>
                          <a:latin typeface="Roboto"/>
                        </a:rPr>
                        <a:t>Algorithm/ Techniques</a:t>
                      </a:r>
                      <a:endParaRPr lang="en-US" sz="70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lnSpc>
                          <a:spcPts val="4320"/>
                        </a:lnSpc>
                        <a:defRPr/>
                      </a:pPr>
                      <a:r>
                        <a:rPr lang="en-US" sz="2900" dirty="0">
                          <a:solidFill>
                            <a:srgbClr val="0D0D0D"/>
                          </a:solidFill>
                          <a:latin typeface="Roboto"/>
                        </a:rPr>
                        <a:t>Journal</a:t>
                      </a:r>
                      <a:endParaRPr lang="en-US" sz="29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0">
                <a:tc>
                  <a:txBody>
                    <a:bodyPr/>
                    <a:lstStyle/>
                    <a:p>
                      <a:pPr algn="ctr">
                        <a:lnSpc>
                          <a:spcPts val="3240"/>
                        </a:lnSpc>
                        <a:defRPr/>
                      </a:pPr>
                      <a:r>
                        <a:rPr lang="en-US" sz="1800" dirty="0">
                          <a:solidFill>
                            <a:srgbClr val="000000"/>
                          </a:solidFill>
                          <a:latin typeface="Roboto"/>
                        </a:rPr>
                        <a:t>2017</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CB"/>
                    </a:solidFill>
                  </a:tcPr>
                </a:tc>
                <a:tc>
                  <a:txBody>
                    <a:bodyPr/>
                    <a:lstStyle/>
                    <a:p>
                      <a:pPr marL="0" marR="0" lvl="0" indent="0" algn="l" defTabSz="914400" rtl="0" eaLnBrk="1" fontAlgn="auto" latinLnBrk="0" hangingPunct="1">
                        <a:lnSpc>
                          <a:spcPts val="3240"/>
                        </a:lnSpc>
                        <a:spcBef>
                          <a:spcPts val="0"/>
                        </a:spcBef>
                        <a:spcAft>
                          <a:spcPts val="0"/>
                        </a:spcAft>
                        <a:buClrTx/>
                        <a:buSzTx/>
                        <a:buFontTx/>
                        <a:buNone/>
                        <a:tabLst/>
                        <a:defRPr/>
                      </a:pPr>
                      <a:r>
                        <a:rPr lang="en-US" sz="1800" dirty="0">
                          <a:solidFill>
                            <a:srgbClr val="000000"/>
                          </a:solidFill>
                          <a:latin typeface="Roboto"/>
                        </a:rPr>
                        <a:t>Malaria Parasite Detection From Peripheral Blood Smear Images Using Deep Belief Networks</a:t>
                      </a:r>
                      <a:endParaRPr lang="en-US" sz="18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CB"/>
                    </a:solidFill>
                  </a:tcPr>
                </a:tc>
                <a:tc>
                  <a:txBody>
                    <a:bodyPr/>
                    <a:lstStyle/>
                    <a:p>
                      <a:pPr algn="ctr">
                        <a:lnSpc>
                          <a:spcPts val="3240"/>
                        </a:lnSpc>
                        <a:defRPr/>
                      </a:pPr>
                      <a:r>
                        <a:rPr lang="en-US" sz="1800" dirty="0">
                          <a:solidFill>
                            <a:srgbClr val="000000"/>
                          </a:solidFill>
                          <a:latin typeface="Roboto"/>
                        </a:rPr>
                        <a:t>DBN</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CB"/>
                    </a:solidFill>
                  </a:tcPr>
                </a:tc>
                <a:tc>
                  <a:txBody>
                    <a:bodyPr/>
                    <a:lstStyle/>
                    <a:p>
                      <a:pPr algn="ctr">
                        <a:lnSpc>
                          <a:spcPts val="3240"/>
                        </a:lnSpc>
                        <a:defRPr/>
                      </a:pPr>
                      <a:r>
                        <a:rPr lang="en-US" sz="2100" dirty="0"/>
                        <a:t>IEEE Access</a:t>
                      </a:r>
                      <a:endParaRPr lang="en-US" sz="19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CB"/>
                    </a:solidFill>
                  </a:tcPr>
                </a:tc>
                <a:extLst>
                  <a:ext uri="{0D108BD9-81ED-4DB2-BD59-A6C34878D82A}">
                    <a16:rowId xmlns:a16="http://schemas.microsoft.com/office/drawing/2014/main" val="10001"/>
                  </a:ext>
                </a:extLst>
              </a:tr>
              <a:tr h="1030679">
                <a:tc>
                  <a:txBody>
                    <a:bodyPr/>
                    <a:lstStyle/>
                    <a:p>
                      <a:pPr algn="ctr">
                        <a:lnSpc>
                          <a:spcPts val="3240"/>
                        </a:lnSpc>
                        <a:defRPr/>
                      </a:pPr>
                      <a:r>
                        <a:rPr lang="en-US" sz="1800" dirty="0">
                          <a:solidFill>
                            <a:srgbClr val="000000"/>
                          </a:solidFill>
                          <a:latin typeface="Roboto"/>
                        </a:rPr>
                        <a:t>2020</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l">
                        <a:lnSpc>
                          <a:spcPts val="3240"/>
                        </a:lnSpc>
                        <a:defRPr/>
                      </a:pPr>
                      <a:r>
                        <a:rPr lang="en-US" sz="1800" dirty="0">
                          <a:solidFill>
                            <a:srgbClr val="000000"/>
                          </a:solidFill>
                          <a:latin typeface="Roboto"/>
                        </a:rPr>
                        <a:t>Automated Complete Blood Cell Count and Malaria Detection Using CNN </a:t>
                      </a:r>
                      <a:endParaRPr lang="en-US" sz="18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1800" dirty="0">
                          <a:solidFill>
                            <a:srgbClr val="000000"/>
                          </a:solidFill>
                          <a:latin typeface="Roboto"/>
                        </a:rPr>
                        <a:t>CNN</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2100" dirty="0"/>
                        <a:t>IEEE Xplore</a:t>
                      </a:r>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2"/>
                  </a:ext>
                </a:extLst>
              </a:tr>
              <a:tr h="1075031">
                <a:tc>
                  <a:txBody>
                    <a:bodyPr/>
                    <a:lstStyle/>
                    <a:p>
                      <a:pPr algn="ctr">
                        <a:lnSpc>
                          <a:spcPts val="3240"/>
                        </a:lnSpc>
                        <a:defRPr/>
                      </a:pPr>
                      <a:r>
                        <a:rPr lang="en-US" sz="1800" dirty="0">
                          <a:solidFill>
                            <a:srgbClr val="000000"/>
                          </a:solidFill>
                          <a:latin typeface="Roboto"/>
                        </a:rPr>
                        <a:t>2020</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l">
                        <a:lnSpc>
                          <a:spcPts val="3240"/>
                        </a:lnSpc>
                        <a:defRPr/>
                      </a:pPr>
                      <a:r>
                        <a:rPr lang="en-US" sz="1800">
                          <a:solidFill>
                            <a:srgbClr val="000000"/>
                          </a:solidFill>
                          <a:latin typeface="Roboto"/>
                        </a:rPr>
                        <a:t>Unsupervised Deep Learning CAD Scheme for the Detection of Malaria in Blood Smear Microscopic Images</a:t>
                      </a:r>
                      <a:endParaRPr lang="en-US" sz="70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just">
                        <a:lnSpc>
                          <a:spcPts val="3240"/>
                        </a:lnSpc>
                        <a:defRPr/>
                      </a:pPr>
                      <a:r>
                        <a:rPr lang="en-US" sz="1800" dirty="0">
                          <a:solidFill>
                            <a:srgbClr val="000000"/>
                          </a:solidFill>
                          <a:latin typeface="Roboto"/>
                        </a:rPr>
                        <a:t>Computer-aided diagnosis(CAD)/K-fold cross-validation</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2100" dirty="0"/>
                        <a:t>IEEE Access</a:t>
                      </a:r>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3"/>
                  </a:ext>
                </a:extLst>
              </a:tr>
              <a:tr h="1075031">
                <a:tc>
                  <a:txBody>
                    <a:bodyPr/>
                    <a:lstStyle/>
                    <a:p>
                      <a:pPr algn="ctr">
                        <a:lnSpc>
                          <a:spcPts val="3240"/>
                        </a:lnSpc>
                        <a:defRPr/>
                      </a:pPr>
                      <a:r>
                        <a:rPr lang="en-US" sz="1800" dirty="0">
                          <a:solidFill>
                            <a:srgbClr val="000000"/>
                          </a:solidFill>
                          <a:latin typeface="Roboto"/>
                        </a:rPr>
                        <a:t>2020</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l">
                        <a:lnSpc>
                          <a:spcPts val="3240"/>
                        </a:lnSpc>
                        <a:defRPr/>
                      </a:pPr>
                      <a:r>
                        <a:rPr lang="en-US" sz="1800">
                          <a:solidFill>
                            <a:srgbClr val="000000"/>
                          </a:solidFill>
                          <a:latin typeface="Roboto"/>
                        </a:rPr>
                        <a:t>A Novel Stacked CNN for Malarial Parasite Detection in Thin Blood Smear Images</a:t>
                      </a:r>
                      <a:endParaRPr lang="en-US" sz="70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1800" dirty="0">
                          <a:solidFill>
                            <a:srgbClr val="000000"/>
                          </a:solidFill>
                          <a:latin typeface="Roboto"/>
                        </a:rPr>
                        <a:t>Stacked CNN</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2100" dirty="0"/>
                        <a:t>IEEE Access</a:t>
                      </a:r>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4"/>
                  </a:ext>
                </a:extLst>
              </a:tr>
            </a:tbl>
          </a:graphicData>
        </a:graphic>
      </p:graphicFrame>
      <p:pic>
        <p:nvPicPr>
          <p:cNvPr id="8" name="Picture 8"/>
          <p:cNvPicPr>
            <a:picLocks noChangeAspect="1"/>
          </p:cNvPicPr>
          <p:nvPr/>
        </p:nvPicPr>
        <p:blipFill>
          <a:blip r:embed="rId3"/>
          <a:srcRect/>
          <a:stretch>
            <a:fillRect/>
          </a:stretch>
        </p:blipFill>
        <p:spPr>
          <a:xfrm>
            <a:off x="0" y="0"/>
            <a:ext cx="4701212" cy="12377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6" name="TextBox 4">
            <a:extLst>
              <a:ext uri="{FF2B5EF4-FFF2-40B4-BE49-F238E27FC236}">
                <a16:creationId xmlns:a16="http://schemas.microsoft.com/office/drawing/2014/main" id="{CDB5942C-957F-06D9-2B38-13932ABB5965}"/>
              </a:ext>
            </a:extLst>
          </p:cNvPr>
          <p:cNvSpPr txBox="1"/>
          <p:nvPr/>
        </p:nvSpPr>
        <p:spPr>
          <a:xfrm>
            <a:off x="0" y="1528961"/>
            <a:ext cx="3924729" cy="465064"/>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Methodology</a:t>
            </a:r>
            <a:r>
              <a:rPr lang="en-US" sz="2933" dirty="0">
                <a:solidFill>
                  <a:srgbClr val="000000"/>
                </a:solidFill>
                <a:latin typeface="Roboto Bold"/>
              </a:rPr>
              <a:t>:</a:t>
            </a:r>
          </a:p>
        </p:txBody>
      </p:sp>
      <p:sp>
        <p:nvSpPr>
          <p:cNvPr id="7" name="TextBox 6">
            <a:extLst>
              <a:ext uri="{FF2B5EF4-FFF2-40B4-BE49-F238E27FC236}">
                <a16:creationId xmlns:a16="http://schemas.microsoft.com/office/drawing/2014/main" id="{59B66775-6669-4421-F0CD-8A7322FF929A}"/>
              </a:ext>
            </a:extLst>
          </p:cNvPr>
          <p:cNvSpPr txBox="1"/>
          <p:nvPr/>
        </p:nvSpPr>
        <p:spPr>
          <a:xfrm>
            <a:off x="236305" y="2304413"/>
            <a:ext cx="11465959" cy="4370427"/>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Data Collection: </a:t>
            </a:r>
            <a:r>
              <a:rPr lang="en-US" sz="2000" dirty="0">
                <a:solidFill>
                  <a:schemeClr val="accent5">
                    <a:lumMod val="75000"/>
                  </a:schemeClr>
                </a:solidFill>
                <a:latin typeface="Times Neue Roman" panose="020B0604020202020204" charset="0"/>
              </a:rPr>
              <a:t>Collecting the dataset of blood smear images containing both infected and uninfected red blood cells. We ensure that the dataset is large and diverse enough to capture the range of variation in blood smear images. Also, we labeled the images to indicate whether they are infected or uninfected.</a:t>
            </a:r>
          </a:p>
          <a:p>
            <a:pPr marL="285750" indent="-285750" algn="just">
              <a:buFont typeface="Wingdings" panose="05000000000000000000" pitchFamily="2" charset="2"/>
              <a:buChar char="v"/>
            </a:pPr>
            <a:endParaRPr lang="en-US" sz="2000" dirty="0">
              <a:solidFill>
                <a:schemeClr val="accent5">
                  <a:lumMod val="75000"/>
                </a:schemeClr>
              </a:solidFill>
              <a:latin typeface="Times Neue Roman" panose="020B0604020202020204" charset="0"/>
            </a:endParaRPr>
          </a:p>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Data Preprocessing: </a:t>
            </a:r>
            <a:r>
              <a:rPr lang="en-US" sz="2000" dirty="0">
                <a:solidFill>
                  <a:schemeClr val="accent5">
                    <a:lumMod val="75000"/>
                  </a:schemeClr>
                </a:solidFill>
                <a:latin typeface="Times Neue Roman" panose="020B0604020202020204" charset="0"/>
              </a:rPr>
              <a:t>We preprocess the blood smear images to standardize the image sizes, color spaces, and pixel values. This can include resizing the images, normalizing the pixel values, and converting the images to grayscale or RGB color space.</a:t>
            </a:r>
          </a:p>
          <a:p>
            <a:pPr marL="285750" indent="-285750" algn="just">
              <a:buFont typeface="Wingdings" panose="05000000000000000000" pitchFamily="2" charset="2"/>
              <a:buChar char="v"/>
            </a:pPr>
            <a:endParaRPr lang="en-US" sz="2000" dirty="0">
              <a:solidFill>
                <a:schemeClr val="accent5">
                  <a:lumMod val="75000"/>
                </a:schemeClr>
              </a:solidFill>
              <a:latin typeface="Times Neue Roman" panose="020B0604020202020204" charset="0"/>
            </a:endParaRPr>
          </a:p>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CNN Model Development: </a:t>
            </a:r>
            <a:r>
              <a:rPr lang="en-US" sz="2000" b="1" dirty="0">
                <a:solidFill>
                  <a:schemeClr val="accent5">
                    <a:lumMod val="75000"/>
                  </a:schemeClr>
                </a:solidFill>
                <a:latin typeface="Times Neue Roman" panose="020B0604020202020204" charset="0"/>
              </a:rPr>
              <a:t>A</a:t>
            </a:r>
            <a:r>
              <a:rPr lang="en-US" sz="2000" dirty="0">
                <a:solidFill>
                  <a:schemeClr val="accent5">
                    <a:lumMod val="75000"/>
                  </a:schemeClr>
                </a:solidFill>
                <a:latin typeface="Times Neue Roman" panose="020B0604020202020204" charset="0"/>
              </a:rPr>
              <a:t> CNN model is developed which is trained on the preprocessed image dataset. The CNN model is optimized for malaria detection by selecting appropriate hyperparameters and adjusting the architecture of the network. The model is designed to identify infected red blood cells in the images.</a:t>
            </a:r>
          </a:p>
          <a:p>
            <a:endParaRPr lang="en-US" dirty="0">
              <a:solidFill>
                <a:schemeClr val="accent5">
                  <a:lumMod val="75000"/>
                </a:schemeClr>
              </a:solidFill>
              <a:latin typeface="Times Neue Roman" panose="020B0604020202020204" charset="0"/>
            </a:endParaRPr>
          </a:p>
        </p:txBody>
      </p:sp>
    </p:spTree>
    <p:extLst>
      <p:ext uri="{BB962C8B-B14F-4D97-AF65-F5344CB8AC3E}">
        <p14:creationId xmlns:p14="http://schemas.microsoft.com/office/powerpoint/2010/main" val="391294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2" name="TextBox 1">
            <a:extLst>
              <a:ext uri="{FF2B5EF4-FFF2-40B4-BE49-F238E27FC236}">
                <a16:creationId xmlns:a16="http://schemas.microsoft.com/office/drawing/2014/main" id="{CF22C43A-C484-0A18-0BB9-49D9FB85BBA7}"/>
              </a:ext>
            </a:extLst>
          </p:cNvPr>
          <p:cNvSpPr txBox="1"/>
          <p:nvPr/>
        </p:nvSpPr>
        <p:spPr>
          <a:xfrm>
            <a:off x="113015" y="2091877"/>
            <a:ext cx="11620071" cy="317009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Training and Validation of the CNN Model: </a:t>
            </a:r>
            <a:r>
              <a:rPr lang="en-US" sz="2000" dirty="0">
                <a:solidFill>
                  <a:schemeClr val="accent5">
                    <a:lumMod val="75000"/>
                  </a:schemeClr>
                </a:solidFill>
                <a:latin typeface="Times Neue Roman" panose="020B0604020202020204" charset="0"/>
              </a:rPr>
              <a:t>Training the CNN model using the preprocessed image dataset and validating the performance of the model using a separate validation set. The CNN model is fine-tuned to achieve the highest possible accuracy in identifying infected red blood cells. The training and validation process also include adjusting the hyperparameters of the model, such as learning rate and number of epochs.</a:t>
            </a:r>
            <a:endParaRPr lang="en-IN" sz="2000" dirty="0">
              <a:solidFill>
                <a:schemeClr val="accent5">
                  <a:lumMod val="75000"/>
                </a:schemeClr>
              </a:solidFill>
              <a:latin typeface="Times Neue Roman" panose="020B0604020202020204" charset="0"/>
            </a:endParaRPr>
          </a:p>
          <a:p>
            <a:pPr algn="just"/>
            <a:endParaRPr lang="en-US" sz="2000" b="1" dirty="0">
              <a:solidFill>
                <a:schemeClr val="tx1">
                  <a:lumMod val="95000"/>
                  <a:lumOff val="5000"/>
                </a:schemeClr>
              </a:solidFill>
              <a:latin typeface="Times Neue Roman" panose="020B0604020202020204" charset="0"/>
            </a:endParaRPr>
          </a:p>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Performance Evaluation</a:t>
            </a:r>
            <a:r>
              <a:rPr lang="en-US" sz="2000" dirty="0">
                <a:solidFill>
                  <a:schemeClr val="accent5">
                    <a:lumMod val="75000"/>
                  </a:schemeClr>
                </a:solidFill>
                <a:latin typeface="Times Neue Roman" panose="020B0604020202020204" charset="0"/>
              </a:rPr>
              <a:t>: Evaluating the performance of the CNN model using a separate test set of blood smear images. The accuracy of the CNN model was calculated by comparing the predicted labels of the infected and uninfected cells with the true labels. Other performance metrics, such as precision, recall, and F1 score, can also be calculated.</a:t>
            </a:r>
          </a:p>
          <a:p>
            <a:pPr algn="just"/>
            <a:endParaRPr lang="en-US" sz="2000" dirty="0">
              <a:solidFill>
                <a:schemeClr val="accent5">
                  <a:lumMod val="75000"/>
                </a:schemeClr>
              </a:solidFill>
              <a:latin typeface="Times Neue Roman" panose="020B0604020202020204" charset="0"/>
            </a:endParaRPr>
          </a:p>
        </p:txBody>
      </p:sp>
    </p:spTree>
    <p:extLst>
      <p:ext uri="{BB962C8B-B14F-4D97-AF65-F5344CB8AC3E}">
        <p14:creationId xmlns:p14="http://schemas.microsoft.com/office/powerpoint/2010/main" val="1443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4" name="TextBox 4">
            <a:extLst>
              <a:ext uri="{FF2B5EF4-FFF2-40B4-BE49-F238E27FC236}">
                <a16:creationId xmlns:a16="http://schemas.microsoft.com/office/drawing/2014/main" id="{01921AAA-D6A4-71E2-3A25-EACB5BEAD28F}"/>
              </a:ext>
            </a:extLst>
          </p:cNvPr>
          <p:cNvSpPr txBox="1"/>
          <p:nvPr/>
        </p:nvSpPr>
        <p:spPr>
          <a:xfrm>
            <a:off x="44057" y="1498688"/>
            <a:ext cx="4613097" cy="448841"/>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System Architecture</a:t>
            </a:r>
            <a:r>
              <a:rPr lang="en-US" sz="2933" dirty="0">
                <a:solidFill>
                  <a:srgbClr val="000000"/>
                </a:solidFill>
                <a:latin typeface="Roboto Bold"/>
              </a:rPr>
              <a:t>:</a:t>
            </a:r>
          </a:p>
        </p:txBody>
      </p:sp>
      <p:pic>
        <p:nvPicPr>
          <p:cNvPr id="5" name="Picture 4" descr="A picture containing text, gear&#10;&#10;Description automatically generated">
            <a:extLst>
              <a:ext uri="{FF2B5EF4-FFF2-40B4-BE49-F238E27FC236}">
                <a16:creationId xmlns:a16="http://schemas.microsoft.com/office/drawing/2014/main" id="{0448F89B-A421-2C98-0C84-9384DDCD0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5228" y="2523615"/>
            <a:ext cx="1266825" cy="1238250"/>
          </a:xfrm>
          <a:prstGeom prst="rect">
            <a:avLst/>
          </a:prstGeom>
        </p:spPr>
      </p:pic>
      <p:sp>
        <p:nvSpPr>
          <p:cNvPr id="6" name="TextBox 5">
            <a:extLst>
              <a:ext uri="{FF2B5EF4-FFF2-40B4-BE49-F238E27FC236}">
                <a16:creationId xmlns:a16="http://schemas.microsoft.com/office/drawing/2014/main" id="{F7347D5E-12F3-E952-1B41-C29CEB842A1D}"/>
              </a:ext>
            </a:extLst>
          </p:cNvPr>
          <p:cNvSpPr txBox="1"/>
          <p:nvPr/>
        </p:nvSpPr>
        <p:spPr>
          <a:xfrm flipH="1">
            <a:off x="10457090" y="2217584"/>
            <a:ext cx="1248825" cy="369332"/>
          </a:xfrm>
          <a:prstGeom prst="rect">
            <a:avLst/>
          </a:prstGeom>
          <a:noFill/>
        </p:spPr>
        <p:txBody>
          <a:bodyPr wrap="square" rtlCol="0">
            <a:spAutoFit/>
          </a:bodyPr>
          <a:lstStyle/>
          <a:p>
            <a:r>
              <a:rPr lang="en-IN" dirty="0"/>
              <a:t>Parasitized</a:t>
            </a:r>
          </a:p>
        </p:txBody>
      </p:sp>
      <p:pic>
        <p:nvPicPr>
          <p:cNvPr id="9" name="Picture 8" descr="A picture containing mollusk, gear&#10;&#10;Description automatically generated">
            <a:extLst>
              <a:ext uri="{FF2B5EF4-FFF2-40B4-BE49-F238E27FC236}">
                <a16:creationId xmlns:a16="http://schemas.microsoft.com/office/drawing/2014/main" id="{EB484E52-DC84-9593-FC05-41814644E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8090" y="4067896"/>
            <a:ext cx="1181100" cy="1152525"/>
          </a:xfrm>
          <a:prstGeom prst="rect">
            <a:avLst/>
          </a:prstGeom>
        </p:spPr>
      </p:pic>
      <p:sp>
        <p:nvSpPr>
          <p:cNvPr id="10" name="TextBox 9">
            <a:extLst>
              <a:ext uri="{FF2B5EF4-FFF2-40B4-BE49-F238E27FC236}">
                <a16:creationId xmlns:a16="http://schemas.microsoft.com/office/drawing/2014/main" id="{BC1636D0-9883-EC02-F5E0-8362E525B14A}"/>
              </a:ext>
            </a:extLst>
          </p:cNvPr>
          <p:cNvSpPr txBox="1"/>
          <p:nvPr/>
        </p:nvSpPr>
        <p:spPr>
          <a:xfrm flipH="1">
            <a:off x="10457090" y="5360569"/>
            <a:ext cx="1248825" cy="369332"/>
          </a:xfrm>
          <a:prstGeom prst="rect">
            <a:avLst/>
          </a:prstGeom>
          <a:noFill/>
        </p:spPr>
        <p:txBody>
          <a:bodyPr wrap="square" rtlCol="0">
            <a:spAutoFit/>
          </a:bodyPr>
          <a:lstStyle/>
          <a:p>
            <a:r>
              <a:rPr lang="en-IN" dirty="0"/>
              <a:t>Uninfected</a:t>
            </a:r>
          </a:p>
        </p:txBody>
      </p:sp>
      <p:pic>
        <p:nvPicPr>
          <p:cNvPr id="7" name="Picture 6">
            <a:extLst>
              <a:ext uri="{FF2B5EF4-FFF2-40B4-BE49-F238E27FC236}">
                <a16:creationId xmlns:a16="http://schemas.microsoft.com/office/drawing/2014/main" id="{311F12FD-EF70-6FE1-EB60-0FD3DE785847}"/>
              </a:ext>
            </a:extLst>
          </p:cNvPr>
          <p:cNvPicPr>
            <a:picLocks noChangeAspect="1"/>
          </p:cNvPicPr>
          <p:nvPr/>
        </p:nvPicPr>
        <p:blipFill>
          <a:blip r:embed="rId6"/>
          <a:stretch>
            <a:fillRect/>
          </a:stretch>
        </p:blipFill>
        <p:spPr>
          <a:xfrm>
            <a:off x="163001" y="3154917"/>
            <a:ext cx="1768932" cy="1859646"/>
          </a:xfrm>
          <a:prstGeom prst="rect">
            <a:avLst/>
          </a:prstGeom>
        </p:spPr>
      </p:pic>
      <p:pic>
        <p:nvPicPr>
          <p:cNvPr id="12" name="Picture 11">
            <a:extLst>
              <a:ext uri="{FF2B5EF4-FFF2-40B4-BE49-F238E27FC236}">
                <a16:creationId xmlns:a16="http://schemas.microsoft.com/office/drawing/2014/main" id="{43489994-5EBE-2874-22F6-1EED47123606}"/>
              </a:ext>
            </a:extLst>
          </p:cNvPr>
          <p:cNvPicPr>
            <a:picLocks noChangeAspect="1"/>
          </p:cNvPicPr>
          <p:nvPr/>
        </p:nvPicPr>
        <p:blipFill>
          <a:blip r:embed="rId7"/>
          <a:stretch>
            <a:fillRect/>
          </a:stretch>
        </p:blipFill>
        <p:spPr>
          <a:xfrm>
            <a:off x="395898" y="5110801"/>
            <a:ext cx="1303138" cy="499536"/>
          </a:xfrm>
          <a:prstGeom prst="rect">
            <a:avLst/>
          </a:prstGeom>
        </p:spPr>
      </p:pic>
      <p:cxnSp>
        <p:nvCxnSpPr>
          <p:cNvPr id="14" name="Straight Arrow Connector 13">
            <a:extLst>
              <a:ext uri="{FF2B5EF4-FFF2-40B4-BE49-F238E27FC236}">
                <a16:creationId xmlns:a16="http://schemas.microsoft.com/office/drawing/2014/main" id="{8DB76B36-69F9-CE9B-914E-910F7879F1CA}"/>
              </a:ext>
            </a:extLst>
          </p:cNvPr>
          <p:cNvCxnSpPr>
            <a:cxnSpLocks/>
          </p:cNvCxnSpPr>
          <p:nvPr/>
        </p:nvCxnSpPr>
        <p:spPr>
          <a:xfrm>
            <a:off x="1428108" y="4084740"/>
            <a:ext cx="1769922"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 name="Rectangle: Rounded Corners 14">
            <a:extLst>
              <a:ext uri="{FF2B5EF4-FFF2-40B4-BE49-F238E27FC236}">
                <a16:creationId xmlns:a16="http://schemas.microsoft.com/office/drawing/2014/main" id="{124B1FBD-C14B-448F-EF19-6DBCB58C27DD}"/>
              </a:ext>
            </a:extLst>
          </p:cNvPr>
          <p:cNvSpPr/>
          <p:nvPr/>
        </p:nvSpPr>
        <p:spPr>
          <a:xfrm>
            <a:off x="3198030" y="3674765"/>
            <a:ext cx="1949927" cy="819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a:t>
            </a:r>
            <a:r>
              <a:rPr lang="en-IN" dirty="0" err="1"/>
              <a:t>Preprocessing</a:t>
            </a:r>
            <a:endParaRPr lang="en-IN" dirty="0"/>
          </a:p>
        </p:txBody>
      </p:sp>
      <p:sp>
        <p:nvSpPr>
          <p:cNvPr id="2" name="Cube 1">
            <a:extLst>
              <a:ext uri="{FF2B5EF4-FFF2-40B4-BE49-F238E27FC236}">
                <a16:creationId xmlns:a16="http://schemas.microsoft.com/office/drawing/2014/main" id="{DDD740D8-984F-8699-16A4-CEA7A8005C0E}"/>
              </a:ext>
            </a:extLst>
          </p:cNvPr>
          <p:cNvSpPr/>
          <p:nvPr/>
        </p:nvSpPr>
        <p:spPr>
          <a:xfrm>
            <a:off x="7044045" y="3405016"/>
            <a:ext cx="1949926" cy="1090092"/>
          </a:xfrm>
          <a:prstGeom prst="cube">
            <a:avLst>
              <a:gd name="adj" fmla="val 43049"/>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CNN </a:t>
            </a:r>
          </a:p>
        </p:txBody>
      </p:sp>
      <p:cxnSp>
        <p:nvCxnSpPr>
          <p:cNvPr id="3" name="Straight Arrow Connector 2">
            <a:extLst>
              <a:ext uri="{FF2B5EF4-FFF2-40B4-BE49-F238E27FC236}">
                <a16:creationId xmlns:a16="http://schemas.microsoft.com/office/drawing/2014/main" id="{0D8A7CDE-9534-023E-D934-E0B98EE1F45F}"/>
              </a:ext>
            </a:extLst>
          </p:cNvPr>
          <p:cNvCxnSpPr>
            <a:cxnSpLocks/>
          </p:cNvCxnSpPr>
          <p:nvPr/>
        </p:nvCxnSpPr>
        <p:spPr>
          <a:xfrm flipV="1">
            <a:off x="5147957" y="4067896"/>
            <a:ext cx="1896088" cy="1684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D5F0F6D6-11F0-EDCE-9880-D139855B1147}"/>
              </a:ext>
            </a:extLst>
          </p:cNvPr>
          <p:cNvCxnSpPr>
            <a:cxnSpLocks/>
            <a:endCxn id="5" idx="1"/>
          </p:cNvCxnSpPr>
          <p:nvPr/>
        </p:nvCxnSpPr>
        <p:spPr>
          <a:xfrm flipV="1">
            <a:off x="8993971" y="3142740"/>
            <a:ext cx="1411257" cy="71540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8F5FBA0-8F96-96D5-3C3E-709F75569D31}"/>
              </a:ext>
            </a:extLst>
          </p:cNvPr>
          <p:cNvCxnSpPr>
            <a:cxnSpLocks/>
            <a:endCxn id="9" idx="1"/>
          </p:cNvCxnSpPr>
          <p:nvPr/>
        </p:nvCxnSpPr>
        <p:spPr>
          <a:xfrm>
            <a:off x="8993971" y="3870894"/>
            <a:ext cx="1454119" cy="7732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067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2" name="TextBox 1">
            <a:extLst>
              <a:ext uri="{FF2B5EF4-FFF2-40B4-BE49-F238E27FC236}">
                <a16:creationId xmlns:a16="http://schemas.microsoft.com/office/drawing/2014/main" id="{55F10CB0-E898-4491-01C6-CDD9259B7985}"/>
              </a:ext>
            </a:extLst>
          </p:cNvPr>
          <p:cNvSpPr txBox="1"/>
          <p:nvPr/>
        </p:nvSpPr>
        <p:spPr>
          <a:xfrm>
            <a:off x="287677" y="1218574"/>
            <a:ext cx="10407722" cy="5216813"/>
          </a:xfrm>
          <a:prstGeom prst="rect">
            <a:avLst/>
          </a:prstGeom>
          <a:noFill/>
        </p:spPr>
        <p:txBody>
          <a:bodyPr wrap="square" rtlCol="0">
            <a:spAutoFit/>
          </a:bodyPr>
          <a:lstStyle/>
          <a:p>
            <a:r>
              <a:rPr lang="en-US" sz="2400" b="1" dirty="0">
                <a:solidFill>
                  <a:schemeClr val="tx1">
                    <a:lumMod val="95000"/>
                    <a:lumOff val="5000"/>
                  </a:schemeClr>
                </a:solidFill>
                <a:latin typeface="Times Neue Roman"/>
              </a:rPr>
              <a:t>Explanation of the system architecture:</a:t>
            </a:r>
          </a:p>
          <a:p>
            <a:endParaRPr lang="en-US" dirty="0">
              <a:latin typeface="Times Neue Roman"/>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Times Neue Roman"/>
              </a:rPr>
              <a:t>Stained Blood Smear Images</a:t>
            </a:r>
            <a:r>
              <a:rPr lang="en-US" dirty="0">
                <a:solidFill>
                  <a:srgbClr val="0070C0"/>
                </a:solidFill>
                <a:latin typeface="Times Neue Roman"/>
              </a:rPr>
              <a:t>: The system takes in a set of stained blood smear images, containing both parasitized and uninfected red blood cells.</a:t>
            </a:r>
          </a:p>
          <a:p>
            <a:pPr marL="285750" indent="-285750" algn="just">
              <a:buFont typeface="Wingdings" panose="05000000000000000000" pitchFamily="2" charset="2"/>
              <a:buChar char="Ø"/>
            </a:pPr>
            <a:endParaRPr lang="en-US" dirty="0">
              <a:solidFill>
                <a:srgbClr val="0070C0"/>
              </a:solidFill>
              <a:latin typeface="Times Neue Roman"/>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Times Neue Roman"/>
              </a:rPr>
              <a:t>Image Preprocessing: </a:t>
            </a:r>
            <a:r>
              <a:rPr lang="en-US" dirty="0">
                <a:solidFill>
                  <a:srgbClr val="0070C0"/>
                </a:solidFill>
                <a:latin typeface="Times Neue Roman"/>
              </a:rPr>
              <a:t>The images are preprocessed to standardize the sizes, color spaces, and pixel values. This can include resizing the images, normalizing the pixel values, and converting the images to grayscale or RGB color space.</a:t>
            </a:r>
          </a:p>
          <a:p>
            <a:pPr marL="285750" indent="-285750" algn="just">
              <a:buFont typeface="Wingdings" panose="05000000000000000000" pitchFamily="2" charset="2"/>
              <a:buChar char="Ø"/>
            </a:pPr>
            <a:endParaRPr lang="en-US" dirty="0">
              <a:solidFill>
                <a:srgbClr val="0070C0"/>
              </a:solidFill>
              <a:latin typeface="Times Neue Roman"/>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Times Neue Roman"/>
              </a:rPr>
              <a:t>CNN Model: </a:t>
            </a:r>
            <a:r>
              <a:rPr lang="en-US" dirty="0">
                <a:solidFill>
                  <a:srgbClr val="0070C0"/>
                </a:solidFill>
                <a:latin typeface="Times Neue Roman"/>
              </a:rPr>
              <a:t>The system uses a CNN model to classify the preprocessed images as either parasitized or uninfected. The CNN model consists of multiple convolutional and pooling layers, which extract features from the images. The output of the CNN model is then fed to one or more fully connected layers, which perform the final classification.</a:t>
            </a:r>
          </a:p>
          <a:p>
            <a:pPr marL="285750" indent="-285750" algn="just">
              <a:buFont typeface="Wingdings" panose="05000000000000000000" pitchFamily="2" charset="2"/>
              <a:buChar char="Ø"/>
            </a:pPr>
            <a:endParaRPr lang="en-US" dirty="0">
              <a:solidFill>
                <a:srgbClr val="0070C0"/>
              </a:solidFill>
              <a:latin typeface="Times Neue Roman"/>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Times Neue Roman"/>
              </a:rPr>
              <a:t>Parasitized or Uninfected Classification: </a:t>
            </a:r>
            <a:r>
              <a:rPr lang="en-US" dirty="0">
                <a:solidFill>
                  <a:srgbClr val="0070C0"/>
                </a:solidFill>
                <a:latin typeface="Times Neue Roman"/>
              </a:rPr>
              <a:t>The output of the stacked CNN model is a probability distribution of the input image belonging to either the parasitized or uninfected class. The final classification is determined by selecting the class with the highest probability.</a:t>
            </a:r>
          </a:p>
          <a:p>
            <a:pPr algn="just"/>
            <a:endParaRPr lang="en-US" dirty="0">
              <a:solidFill>
                <a:srgbClr val="0070C0"/>
              </a:solidFill>
              <a:latin typeface="Times Neue Roman"/>
            </a:endParaRPr>
          </a:p>
        </p:txBody>
      </p:sp>
    </p:spTree>
    <p:extLst>
      <p:ext uri="{BB962C8B-B14F-4D97-AF65-F5344CB8AC3E}">
        <p14:creationId xmlns:p14="http://schemas.microsoft.com/office/powerpoint/2010/main" val="1045710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1495</Words>
  <Application>Microsoft Office PowerPoint</Application>
  <PresentationFormat>Widescreen</PresentationFormat>
  <Paragraphs>169</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Archivo Black</vt:lpstr>
      <vt:lpstr>Arial</vt:lpstr>
      <vt:lpstr>Calibri</vt:lpstr>
      <vt:lpstr>Calibri Light</vt:lpstr>
      <vt:lpstr>Roboto</vt:lpstr>
      <vt:lpstr>Roboto Bold</vt:lpstr>
      <vt:lpstr>Times Neue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Raavi</dc:creator>
  <cp:lastModifiedBy>Raavi Vijay Krishna</cp:lastModifiedBy>
  <cp:revision>5</cp:revision>
  <dcterms:created xsi:type="dcterms:W3CDTF">2023-03-18T15:27:41Z</dcterms:created>
  <dcterms:modified xsi:type="dcterms:W3CDTF">2023-04-04T09:45:23Z</dcterms:modified>
</cp:coreProperties>
</file>