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CBEFC-A006-44A4-A713-1FA90D156D39}" v="56" dt="2025-07-28T14:49:24.9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krishna" userId="ec4311725578cb0b" providerId="LiveId" clId="{A0BCBEFC-A006-44A4-A713-1FA90D156D39}"/>
    <pc:docChg chg="undo redo custSel addSld modSld">
      <pc:chgData name="vijay krishna" userId="ec4311725578cb0b" providerId="LiveId" clId="{A0BCBEFC-A006-44A4-A713-1FA90D156D39}" dt="2025-07-28T14:53:48.019" v="618" actId="732"/>
      <pc:docMkLst>
        <pc:docMk/>
      </pc:docMkLst>
      <pc:sldChg chg="modSp mod">
        <pc:chgData name="vijay krishna" userId="ec4311725578cb0b" providerId="LiveId" clId="{A0BCBEFC-A006-44A4-A713-1FA90D156D39}" dt="2025-07-28T14:51:36.740" v="481" actId="20577"/>
        <pc:sldMkLst>
          <pc:docMk/>
          <pc:sldMk cId="953325580" sldId="256"/>
        </pc:sldMkLst>
        <pc:spChg chg="mod">
          <ac:chgData name="vijay krishna" userId="ec4311725578cb0b" providerId="LiveId" clId="{A0BCBEFC-A006-44A4-A713-1FA90D156D39}" dt="2025-07-28T13:01:15.803" v="2" actId="1076"/>
          <ac:spMkLst>
            <pc:docMk/>
            <pc:sldMk cId="953325580" sldId="256"/>
            <ac:spMk id="2" creationId="{A8A11E26-4C38-41A6-9857-11032CEECD80}"/>
          </ac:spMkLst>
        </pc:spChg>
        <pc:spChg chg="mod">
          <ac:chgData name="vijay krishna" userId="ec4311725578cb0b" providerId="LiveId" clId="{A0BCBEFC-A006-44A4-A713-1FA90D156D39}" dt="2025-07-28T13:19:35.992" v="50" actId="20577"/>
          <ac:spMkLst>
            <pc:docMk/>
            <pc:sldMk cId="953325580" sldId="256"/>
            <ac:spMk id="3" creationId="{00000000-0000-0000-0000-000000000000}"/>
          </ac:spMkLst>
        </pc:spChg>
        <pc:spChg chg="mod">
          <ac:chgData name="vijay krishna" userId="ec4311725578cb0b" providerId="LiveId" clId="{A0BCBEFC-A006-44A4-A713-1FA90D156D39}" dt="2025-07-28T14:51:36.740" v="481" actId="20577"/>
          <ac:spMkLst>
            <pc:docMk/>
            <pc:sldMk cId="953325580" sldId="256"/>
            <ac:spMk id="4" creationId="{00000000-0000-0000-0000-000000000000}"/>
          </ac:spMkLst>
        </pc:spChg>
      </pc:sldChg>
      <pc:sldChg chg="modSp mod">
        <pc:chgData name="vijay krishna" userId="ec4311725578cb0b" providerId="LiveId" clId="{A0BCBEFC-A006-44A4-A713-1FA90D156D39}" dt="2025-07-28T14:19:38.825" v="322" actId="255"/>
        <pc:sldMkLst>
          <pc:docMk/>
          <pc:sldMk cId="1186421160" sldId="262"/>
        </pc:sldMkLst>
        <pc:spChg chg="mod">
          <ac:chgData name="vijay krishna" userId="ec4311725578cb0b" providerId="LiveId" clId="{A0BCBEFC-A006-44A4-A713-1FA90D156D39}" dt="2025-07-28T14:19:38.825" v="322" actId="255"/>
          <ac:spMkLst>
            <pc:docMk/>
            <pc:sldMk cId="1186421160" sldId="262"/>
            <ac:spMk id="2" creationId="{8FEE4A9C-3F57-7DA7-91FD-715C3FB47F93}"/>
          </ac:spMkLst>
        </pc:spChg>
      </pc:sldChg>
      <pc:sldChg chg="addSp modSp mod">
        <pc:chgData name="vijay krishna" userId="ec4311725578cb0b" providerId="LiveId" clId="{A0BCBEFC-A006-44A4-A713-1FA90D156D39}" dt="2025-07-28T14:06:58.548" v="311" actId="1076"/>
        <pc:sldMkLst>
          <pc:docMk/>
          <pc:sldMk cId="3210358481" sldId="263"/>
        </pc:sldMkLst>
        <pc:spChg chg="mod">
          <ac:chgData name="vijay krishna" userId="ec4311725578cb0b" providerId="LiveId" clId="{A0BCBEFC-A006-44A4-A713-1FA90D156D39}" dt="2025-07-28T14:06:58.548" v="311" actId="1076"/>
          <ac:spMkLst>
            <pc:docMk/>
            <pc:sldMk cId="3210358481" sldId="263"/>
            <ac:spMk id="2" creationId="{E041FD9D-DF07-9C37-1E61-1D920E0EF1D4}"/>
          </ac:spMkLst>
        </pc:spChg>
        <pc:spChg chg="mod">
          <ac:chgData name="vijay krishna" userId="ec4311725578cb0b" providerId="LiveId" clId="{A0BCBEFC-A006-44A4-A713-1FA90D156D39}" dt="2025-07-28T13:52:08.895" v="175" actId="1076"/>
          <ac:spMkLst>
            <pc:docMk/>
            <pc:sldMk cId="3210358481" sldId="263"/>
            <ac:spMk id="3" creationId="{B1272AE7-7BB7-15F4-2B7B-E3D23C67C752}"/>
          </ac:spMkLst>
        </pc:spChg>
        <pc:spChg chg="add">
          <ac:chgData name="vijay krishna" userId="ec4311725578cb0b" providerId="LiveId" clId="{A0BCBEFC-A006-44A4-A713-1FA90D156D39}" dt="2025-07-28T13:51:26.587" v="171"/>
          <ac:spMkLst>
            <pc:docMk/>
            <pc:sldMk cId="3210358481" sldId="263"/>
            <ac:spMk id="4" creationId="{7352D916-F73E-518C-9789-BA0030FDAB80}"/>
          </ac:spMkLst>
        </pc:spChg>
        <pc:spChg chg="mod">
          <ac:chgData name="vijay krishna" userId="ec4311725578cb0b" providerId="LiveId" clId="{A0BCBEFC-A006-44A4-A713-1FA90D156D39}" dt="2025-07-28T14:01:41.531" v="285" actId="1076"/>
          <ac:spMkLst>
            <pc:docMk/>
            <pc:sldMk cId="3210358481" sldId="263"/>
            <ac:spMk id="5" creationId="{8FBA75B4-2DD5-42EB-9397-F36BFB8BA723}"/>
          </ac:spMkLst>
        </pc:spChg>
        <pc:spChg chg="add">
          <ac:chgData name="vijay krishna" userId="ec4311725578cb0b" providerId="LiveId" clId="{A0BCBEFC-A006-44A4-A713-1FA90D156D39}" dt="2025-07-28T13:51:26.587" v="171"/>
          <ac:spMkLst>
            <pc:docMk/>
            <pc:sldMk cId="3210358481" sldId="263"/>
            <ac:spMk id="6" creationId="{1C4DCD00-0047-70AC-0974-49D2F213B9C1}"/>
          </ac:spMkLst>
        </pc:spChg>
        <pc:spChg chg="add">
          <ac:chgData name="vijay krishna" userId="ec4311725578cb0b" providerId="LiveId" clId="{A0BCBEFC-A006-44A4-A713-1FA90D156D39}" dt="2025-07-28T13:51:26.587" v="171"/>
          <ac:spMkLst>
            <pc:docMk/>
            <pc:sldMk cId="3210358481" sldId="263"/>
            <ac:spMk id="7" creationId="{C1EFA4E8-D258-D28A-D548-C647700E1F87}"/>
          </ac:spMkLst>
        </pc:spChg>
        <pc:spChg chg="add">
          <ac:chgData name="vijay krishna" userId="ec4311725578cb0b" providerId="LiveId" clId="{A0BCBEFC-A006-44A4-A713-1FA90D156D39}" dt="2025-07-28T13:51:26.587" v="171"/>
          <ac:spMkLst>
            <pc:docMk/>
            <pc:sldMk cId="3210358481" sldId="263"/>
            <ac:spMk id="8" creationId="{A45596DF-3800-40A6-9CDD-0480ADB7ED06}"/>
          </ac:spMkLst>
        </pc:spChg>
        <pc:spChg chg="add">
          <ac:chgData name="vijay krishna" userId="ec4311725578cb0b" providerId="LiveId" clId="{A0BCBEFC-A006-44A4-A713-1FA90D156D39}" dt="2025-07-28T13:51:26.587" v="171"/>
          <ac:spMkLst>
            <pc:docMk/>
            <pc:sldMk cId="3210358481" sldId="263"/>
            <ac:spMk id="9" creationId="{6F566F72-2420-06EA-5022-16005096D760}"/>
          </ac:spMkLst>
        </pc:spChg>
        <pc:spChg chg="add">
          <ac:chgData name="vijay krishna" userId="ec4311725578cb0b" providerId="LiveId" clId="{A0BCBEFC-A006-44A4-A713-1FA90D156D39}" dt="2025-07-28T13:51:26.587" v="171"/>
          <ac:spMkLst>
            <pc:docMk/>
            <pc:sldMk cId="3210358481" sldId="263"/>
            <ac:spMk id="10" creationId="{EBE6A9E5-6A64-04B2-86D1-B5C479880060}"/>
          </ac:spMkLst>
        </pc:spChg>
        <pc:spChg chg="add">
          <ac:chgData name="vijay krishna" userId="ec4311725578cb0b" providerId="LiveId" clId="{A0BCBEFC-A006-44A4-A713-1FA90D156D39}" dt="2025-07-28T13:51:26.587" v="171"/>
          <ac:spMkLst>
            <pc:docMk/>
            <pc:sldMk cId="3210358481" sldId="263"/>
            <ac:spMk id="12" creationId="{08B1C539-F7BE-8D71-C83B-AE977A66BB92}"/>
          </ac:spMkLst>
        </pc:spChg>
        <pc:spChg chg="add">
          <ac:chgData name="vijay krishna" userId="ec4311725578cb0b" providerId="LiveId" clId="{A0BCBEFC-A006-44A4-A713-1FA90D156D39}" dt="2025-07-28T13:51:26.587" v="171"/>
          <ac:spMkLst>
            <pc:docMk/>
            <pc:sldMk cId="3210358481" sldId="263"/>
            <ac:spMk id="13" creationId="{E5773E1A-2FFC-F0D7-A671-62181309BA3B}"/>
          </ac:spMkLst>
        </pc:spChg>
        <pc:spChg chg="add">
          <ac:chgData name="vijay krishna" userId="ec4311725578cb0b" providerId="LiveId" clId="{A0BCBEFC-A006-44A4-A713-1FA90D156D39}" dt="2025-07-28T13:51:26.587" v="171"/>
          <ac:spMkLst>
            <pc:docMk/>
            <pc:sldMk cId="3210358481" sldId="263"/>
            <ac:spMk id="14" creationId="{695880AD-9D6A-7355-1D79-B521038E9488}"/>
          </ac:spMkLst>
        </pc:spChg>
        <pc:spChg chg="add">
          <ac:chgData name="vijay krishna" userId="ec4311725578cb0b" providerId="LiveId" clId="{A0BCBEFC-A006-44A4-A713-1FA90D156D39}" dt="2025-07-28T13:51:26.587" v="171"/>
          <ac:spMkLst>
            <pc:docMk/>
            <pc:sldMk cId="3210358481" sldId="263"/>
            <ac:spMk id="16" creationId="{D35DF128-E487-9BD2-2AB1-F8A0635BF846}"/>
          </ac:spMkLst>
        </pc:spChg>
        <pc:spChg chg="add">
          <ac:chgData name="vijay krishna" userId="ec4311725578cb0b" providerId="LiveId" clId="{A0BCBEFC-A006-44A4-A713-1FA90D156D39}" dt="2025-07-28T13:52:18.442" v="178"/>
          <ac:spMkLst>
            <pc:docMk/>
            <pc:sldMk cId="3210358481" sldId="263"/>
            <ac:spMk id="17" creationId="{A05FC31A-C1D2-A31A-4DFE-833FBD5823DE}"/>
          </ac:spMkLst>
        </pc:spChg>
        <pc:spChg chg="add">
          <ac:chgData name="vijay krishna" userId="ec4311725578cb0b" providerId="LiveId" clId="{A0BCBEFC-A006-44A4-A713-1FA90D156D39}" dt="2025-07-28T13:52:18.442" v="178"/>
          <ac:spMkLst>
            <pc:docMk/>
            <pc:sldMk cId="3210358481" sldId="263"/>
            <ac:spMk id="19" creationId="{8DBB8366-F677-24B3-9630-E11FAFE33603}"/>
          </ac:spMkLst>
        </pc:spChg>
        <pc:spChg chg="add">
          <ac:chgData name="vijay krishna" userId="ec4311725578cb0b" providerId="LiveId" clId="{A0BCBEFC-A006-44A4-A713-1FA90D156D39}" dt="2025-07-28T13:52:18.442" v="178"/>
          <ac:spMkLst>
            <pc:docMk/>
            <pc:sldMk cId="3210358481" sldId="263"/>
            <ac:spMk id="20" creationId="{C27A2AD6-CED5-C774-6CC6-3464D09670CB}"/>
          </ac:spMkLst>
        </pc:spChg>
        <pc:spChg chg="add">
          <ac:chgData name="vijay krishna" userId="ec4311725578cb0b" providerId="LiveId" clId="{A0BCBEFC-A006-44A4-A713-1FA90D156D39}" dt="2025-07-28T13:52:18.442" v="178"/>
          <ac:spMkLst>
            <pc:docMk/>
            <pc:sldMk cId="3210358481" sldId="263"/>
            <ac:spMk id="21" creationId="{07D6278D-4190-19D2-5D60-435FABABDF3A}"/>
          </ac:spMkLst>
        </pc:spChg>
        <pc:spChg chg="add">
          <ac:chgData name="vijay krishna" userId="ec4311725578cb0b" providerId="LiveId" clId="{A0BCBEFC-A006-44A4-A713-1FA90D156D39}" dt="2025-07-28T13:52:18.442" v="178"/>
          <ac:spMkLst>
            <pc:docMk/>
            <pc:sldMk cId="3210358481" sldId="263"/>
            <ac:spMk id="23" creationId="{BEE97337-368E-C2A3-91B3-DD307EB34FD0}"/>
          </ac:spMkLst>
        </pc:spChg>
        <pc:spChg chg="add">
          <ac:chgData name="vijay krishna" userId="ec4311725578cb0b" providerId="LiveId" clId="{A0BCBEFC-A006-44A4-A713-1FA90D156D39}" dt="2025-07-28T13:52:18.442" v="178"/>
          <ac:spMkLst>
            <pc:docMk/>
            <pc:sldMk cId="3210358481" sldId="263"/>
            <ac:spMk id="24" creationId="{CF5A4018-5248-1A01-D001-E335EF60E6D2}"/>
          </ac:spMkLst>
        </pc:spChg>
        <pc:spChg chg="add mod">
          <ac:chgData name="vijay krishna" userId="ec4311725578cb0b" providerId="LiveId" clId="{A0BCBEFC-A006-44A4-A713-1FA90D156D39}" dt="2025-07-28T13:52:52.925" v="235" actId="14100"/>
          <ac:spMkLst>
            <pc:docMk/>
            <pc:sldMk cId="3210358481" sldId="263"/>
            <ac:spMk id="25" creationId="{8DA43EE2-972C-7980-E4CA-A1091311DFB8}"/>
          </ac:spMkLst>
        </pc:spChg>
        <pc:spChg chg="add">
          <ac:chgData name="vijay krishna" userId="ec4311725578cb0b" providerId="LiveId" clId="{A0BCBEFC-A006-44A4-A713-1FA90D156D39}" dt="2025-07-28T13:52:18.442" v="178"/>
          <ac:spMkLst>
            <pc:docMk/>
            <pc:sldMk cId="3210358481" sldId="263"/>
            <ac:spMk id="27" creationId="{5B3ADF53-56E3-9FB6-AD6C-C8075C5D27C1}"/>
          </ac:spMkLst>
        </pc:spChg>
        <pc:spChg chg="add">
          <ac:chgData name="vijay krishna" userId="ec4311725578cb0b" providerId="LiveId" clId="{A0BCBEFC-A006-44A4-A713-1FA90D156D39}" dt="2025-07-28T13:52:18.442" v="178"/>
          <ac:spMkLst>
            <pc:docMk/>
            <pc:sldMk cId="3210358481" sldId="263"/>
            <ac:spMk id="28" creationId="{830D87F4-1149-D99D-2E75-9FA716C44039}"/>
          </ac:spMkLst>
        </pc:spChg>
        <pc:spChg chg="add">
          <ac:chgData name="vijay krishna" userId="ec4311725578cb0b" providerId="LiveId" clId="{A0BCBEFC-A006-44A4-A713-1FA90D156D39}" dt="2025-07-28T13:52:18.442" v="178"/>
          <ac:spMkLst>
            <pc:docMk/>
            <pc:sldMk cId="3210358481" sldId="263"/>
            <ac:spMk id="29" creationId="{60BBCDC0-FC62-BD12-012B-409EA14D8A4B}"/>
          </ac:spMkLst>
        </pc:spChg>
      </pc:sldChg>
      <pc:sldChg chg="modSp">
        <pc:chgData name="vijay krishna" userId="ec4311725578cb0b" providerId="LiveId" clId="{A0BCBEFC-A006-44A4-A713-1FA90D156D39}" dt="2025-07-28T14:11:48.007" v="312"/>
        <pc:sldMkLst>
          <pc:docMk/>
          <pc:sldMk cId="3202024527" sldId="265"/>
        </pc:sldMkLst>
        <pc:spChg chg="mod">
          <ac:chgData name="vijay krishna" userId="ec4311725578cb0b" providerId="LiveId" clId="{A0BCBEFC-A006-44A4-A713-1FA90D156D39}" dt="2025-07-28T14:11:48.007" v="312"/>
          <ac:spMkLst>
            <pc:docMk/>
            <pc:sldMk cId="3202024527" sldId="265"/>
            <ac:spMk id="2" creationId="{C4FFAF3C-BA60-9181-132C-C36C403AAEA7}"/>
          </ac:spMkLst>
        </pc:spChg>
      </pc:sldChg>
      <pc:sldChg chg="addSp modSp mod">
        <pc:chgData name="vijay krishna" userId="ec4311725578cb0b" providerId="LiveId" clId="{A0BCBEFC-A006-44A4-A713-1FA90D156D39}" dt="2025-07-28T14:26:51.031" v="371" actId="113"/>
        <pc:sldMkLst>
          <pc:docMk/>
          <pc:sldMk cId="4154508776" sldId="266"/>
        </pc:sldMkLst>
        <pc:spChg chg="mod">
          <ac:chgData name="vijay krishna" userId="ec4311725578cb0b" providerId="LiveId" clId="{A0BCBEFC-A006-44A4-A713-1FA90D156D39}" dt="2025-07-28T14:26:51.031" v="371" actId="113"/>
          <ac:spMkLst>
            <pc:docMk/>
            <pc:sldMk cId="4154508776" sldId="266"/>
            <ac:spMk id="2" creationId="{F7F0871F-2198-9E37-C96F-3611AA199B60}"/>
          </ac:spMkLst>
        </pc:spChg>
        <pc:spChg chg="add">
          <ac:chgData name="vijay krishna" userId="ec4311725578cb0b" providerId="LiveId" clId="{A0BCBEFC-A006-44A4-A713-1FA90D156D39}" dt="2025-07-28T14:21:39.030" v="323"/>
          <ac:spMkLst>
            <pc:docMk/>
            <pc:sldMk cId="4154508776" sldId="266"/>
            <ac:spMk id="3" creationId="{FCC67ECA-6B93-9CB3-0ED8-80BA2909435E}"/>
          </ac:spMkLst>
        </pc:spChg>
        <pc:spChg chg="add">
          <ac:chgData name="vijay krishna" userId="ec4311725578cb0b" providerId="LiveId" clId="{A0BCBEFC-A006-44A4-A713-1FA90D156D39}" dt="2025-07-28T14:21:39.030" v="323"/>
          <ac:spMkLst>
            <pc:docMk/>
            <pc:sldMk cId="4154508776" sldId="266"/>
            <ac:spMk id="4" creationId="{FC5816E3-1A52-614C-13C1-66FE0ED0DFC6}"/>
          </ac:spMkLst>
        </pc:spChg>
        <pc:spChg chg="add">
          <ac:chgData name="vijay krishna" userId="ec4311725578cb0b" providerId="LiveId" clId="{A0BCBEFC-A006-44A4-A713-1FA90D156D39}" dt="2025-07-28T14:21:39.030" v="323"/>
          <ac:spMkLst>
            <pc:docMk/>
            <pc:sldMk cId="4154508776" sldId="266"/>
            <ac:spMk id="6" creationId="{FB266BE1-E4A0-EBB2-B520-54052EA30D34}"/>
          </ac:spMkLst>
        </pc:spChg>
        <pc:spChg chg="add">
          <ac:chgData name="vijay krishna" userId="ec4311725578cb0b" providerId="LiveId" clId="{A0BCBEFC-A006-44A4-A713-1FA90D156D39}" dt="2025-07-28T14:21:39.030" v="323"/>
          <ac:spMkLst>
            <pc:docMk/>
            <pc:sldMk cId="4154508776" sldId="266"/>
            <ac:spMk id="7" creationId="{63CC3EA1-294F-54B7-744E-BB7233EC129B}"/>
          </ac:spMkLst>
        </pc:spChg>
        <pc:spChg chg="add">
          <ac:chgData name="vijay krishna" userId="ec4311725578cb0b" providerId="LiveId" clId="{A0BCBEFC-A006-44A4-A713-1FA90D156D39}" dt="2025-07-28T14:21:39.030" v="323"/>
          <ac:spMkLst>
            <pc:docMk/>
            <pc:sldMk cId="4154508776" sldId="266"/>
            <ac:spMk id="8" creationId="{6C57C10F-727D-E6C2-4ED2-F51BB98F83E3}"/>
          </ac:spMkLst>
        </pc:spChg>
        <pc:spChg chg="add">
          <ac:chgData name="vijay krishna" userId="ec4311725578cb0b" providerId="LiveId" clId="{A0BCBEFC-A006-44A4-A713-1FA90D156D39}" dt="2025-07-28T14:21:39.030" v="323"/>
          <ac:spMkLst>
            <pc:docMk/>
            <pc:sldMk cId="4154508776" sldId="266"/>
            <ac:spMk id="9" creationId="{85AD3A5B-B1E2-78B3-9934-F0B8CD9F9E7B}"/>
          </ac:spMkLst>
        </pc:spChg>
        <pc:spChg chg="add">
          <ac:chgData name="vijay krishna" userId="ec4311725578cb0b" providerId="LiveId" clId="{A0BCBEFC-A006-44A4-A713-1FA90D156D39}" dt="2025-07-28T14:21:39.030" v="323"/>
          <ac:spMkLst>
            <pc:docMk/>
            <pc:sldMk cId="4154508776" sldId="266"/>
            <ac:spMk id="10" creationId="{229A5F77-382C-5503-1EA4-184FB3785C63}"/>
          </ac:spMkLst>
        </pc:spChg>
        <pc:spChg chg="add">
          <ac:chgData name="vijay krishna" userId="ec4311725578cb0b" providerId="LiveId" clId="{A0BCBEFC-A006-44A4-A713-1FA90D156D39}" dt="2025-07-28T14:21:47.023" v="324"/>
          <ac:spMkLst>
            <pc:docMk/>
            <pc:sldMk cId="4154508776" sldId="266"/>
            <ac:spMk id="11" creationId="{3E134F65-CD0D-D731-07CA-E4EE0B5A1AF0}"/>
          </ac:spMkLst>
        </pc:spChg>
        <pc:spChg chg="add">
          <ac:chgData name="vijay krishna" userId="ec4311725578cb0b" providerId="LiveId" clId="{A0BCBEFC-A006-44A4-A713-1FA90D156D39}" dt="2025-07-28T14:21:47.023" v="324"/>
          <ac:spMkLst>
            <pc:docMk/>
            <pc:sldMk cId="4154508776" sldId="266"/>
            <ac:spMk id="12" creationId="{61E71ED0-DFB1-036A-0CD3-ED8F35FBF4FC}"/>
          </ac:spMkLst>
        </pc:spChg>
        <pc:spChg chg="add">
          <ac:chgData name="vijay krishna" userId="ec4311725578cb0b" providerId="LiveId" clId="{A0BCBEFC-A006-44A4-A713-1FA90D156D39}" dt="2025-07-28T14:21:47.023" v="324"/>
          <ac:spMkLst>
            <pc:docMk/>
            <pc:sldMk cId="4154508776" sldId="266"/>
            <ac:spMk id="13" creationId="{D981FA44-0B7F-756A-E8B6-0E98069D0303}"/>
          </ac:spMkLst>
        </pc:spChg>
        <pc:spChg chg="add">
          <ac:chgData name="vijay krishna" userId="ec4311725578cb0b" providerId="LiveId" clId="{A0BCBEFC-A006-44A4-A713-1FA90D156D39}" dt="2025-07-28T14:21:47.023" v="324"/>
          <ac:spMkLst>
            <pc:docMk/>
            <pc:sldMk cId="4154508776" sldId="266"/>
            <ac:spMk id="14" creationId="{FF8DC61C-F1BD-D97E-366A-4CE89CAFCA73}"/>
          </ac:spMkLst>
        </pc:spChg>
        <pc:spChg chg="add">
          <ac:chgData name="vijay krishna" userId="ec4311725578cb0b" providerId="LiveId" clId="{A0BCBEFC-A006-44A4-A713-1FA90D156D39}" dt="2025-07-28T14:21:47.023" v="324"/>
          <ac:spMkLst>
            <pc:docMk/>
            <pc:sldMk cId="4154508776" sldId="266"/>
            <ac:spMk id="15" creationId="{84788415-8D1B-3AE0-3CA6-6EBF367F9861}"/>
          </ac:spMkLst>
        </pc:spChg>
        <pc:spChg chg="add">
          <ac:chgData name="vijay krishna" userId="ec4311725578cb0b" providerId="LiveId" clId="{A0BCBEFC-A006-44A4-A713-1FA90D156D39}" dt="2025-07-28T14:21:47.023" v="324"/>
          <ac:spMkLst>
            <pc:docMk/>
            <pc:sldMk cId="4154508776" sldId="266"/>
            <ac:spMk id="16" creationId="{036ABCEE-DE9B-E8C6-334B-098F6C928E94}"/>
          </ac:spMkLst>
        </pc:spChg>
        <pc:spChg chg="add">
          <ac:chgData name="vijay krishna" userId="ec4311725578cb0b" providerId="LiveId" clId="{A0BCBEFC-A006-44A4-A713-1FA90D156D39}" dt="2025-07-28T14:21:47.023" v="324"/>
          <ac:spMkLst>
            <pc:docMk/>
            <pc:sldMk cId="4154508776" sldId="266"/>
            <ac:spMk id="17" creationId="{C99549FB-EF4B-894D-7DBC-50D8171AE729}"/>
          </ac:spMkLst>
        </pc:spChg>
      </pc:sldChg>
      <pc:sldChg chg="addSp modSp mod">
        <pc:chgData name="vijay krishna" userId="ec4311725578cb0b" providerId="LiveId" clId="{A0BCBEFC-A006-44A4-A713-1FA90D156D39}" dt="2025-07-28T14:46:26.676" v="453" actId="1076"/>
        <pc:sldMkLst>
          <pc:docMk/>
          <pc:sldMk cId="1483293388" sldId="267"/>
        </pc:sldMkLst>
        <pc:spChg chg="mod">
          <ac:chgData name="vijay krishna" userId="ec4311725578cb0b" providerId="LiveId" clId="{A0BCBEFC-A006-44A4-A713-1FA90D156D39}" dt="2025-07-28T14:46:20.570" v="452" actId="20577"/>
          <ac:spMkLst>
            <pc:docMk/>
            <pc:sldMk cId="1483293388" sldId="267"/>
            <ac:spMk id="2" creationId="{D3304455-6802-6CA9-8475-2F6DD1B8D409}"/>
          </ac:spMkLst>
        </pc:spChg>
        <pc:picChg chg="add mod">
          <ac:chgData name="vijay krishna" userId="ec4311725578cb0b" providerId="LiveId" clId="{A0BCBEFC-A006-44A4-A713-1FA90D156D39}" dt="2025-07-28T14:46:26.676" v="453" actId="1076"/>
          <ac:picMkLst>
            <pc:docMk/>
            <pc:sldMk cId="1483293388" sldId="267"/>
            <ac:picMk id="4" creationId="{8D9080D8-CE5B-E174-A921-ABB8716DAD07}"/>
          </ac:picMkLst>
        </pc:picChg>
      </pc:sldChg>
      <pc:sldChg chg="modSp mod">
        <pc:chgData name="vijay krishna" userId="ec4311725578cb0b" providerId="LiveId" clId="{A0BCBEFC-A006-44A4-A713-1FA90D156D39}" dt="2025-07-28T14:28:41.439" v="375" actId="5793"/>
        <pc:sldMkLst>
          <pc:docMk/>
          <pc:sldMk cId="3183315129" sldId="268"/>
        </pc:sldMkLst>
        <pc:spChg chg="mod">
          <ac:chgData name="vijay krishna" userId="ec4311725578cb0b" providerId="LiveId" clId="{A0BCBEFC-A006-44A4-A713-1FA90D156D39}" dt="2025-07-28T14:28:41.439" v="375" actId="5793"/>
          <ac:spMkLst>
            <pc:docMk/>
            <pc:sldMk cId="3183315129" sldId="268"/>
            <ac:spMk id="2" creationId="{005E46AB-32C4-4B57-A2B1-50738A64BE1B}"/>
          </ac:spMkLst>
        </pc:spChg>
      </pc:sldChg>
      <pc:sldChg chg="modSp mod">
        <pc:chgData name="vijay krishna" userId="ec4311725578cb0b" providerId="LiveId" clId="{A0BCBEFC-A006-44A4-A713-1FA90D156D39}" dt="2025-07-28T14:49:27.552" v="479" actId="20577"/>
        <pc:sldMkLst>
          <pc:docMk/>
          <pc:sldMk cId="728950222" sldId="269"/>
        </pc:sldMkLst>
        <pc:spChg chg="mod">
          <ac:chgData name="vijay krishna" userId="ec4311725578cb0b" providerId="LiveId" clId="{A0BCBEFC-A006-44A4-A713-1FA90D156D39}" dt="2025-07-28T14:49:27.552" v="479" actId="20577"/>
          <ac:spMkLst>
            <pc:docMk/>
            <pc:sldMk cId="728950222" sldId="269"/>
            <ac:spMk id="2" creationId="{357C38BC-22B3-37B2-E0C3-812020A76077}"/>
          </ac:spMkLst>
        </pc:spChg>
      </pc:sldChg>
      <pc:sldChg chg="modSp mod">
        <pc:chgData name="vijay krishna" userId="ec4311725578cb0b" providerId="LiveId" clId="{A0BCBEFC-A006-44A4-A713-1FA90D156D39}" dt="2025-07-28T13:49:04.246" v="170" actId="20577"/>
        <pc:sldMkLst>
          <pc:docMk/>
          <pc:sldMk cId="2900153716" sldId="2146847054"/>
        </pc:sldMkLst>
        <pc:spChg chg="mod">
          <ac:chgData name="vijay krishna" userId="ec4311725578cb0b" providerId="LiveId" clId="{A0BCBEFC-A006-44A4-A713-1FA90D156D39}" dt="2025-07-28T13:49:04.246" v="170" actId="20577"/>
          <ac:spMkLst>
            <pc:docMk/>
            <pc:sldMk cId="2900153716" sldId="2146847054"/>
            <ac:spMk id="3" creationId="{B2678641-EEA3-4EC4-BF39-4075B0C120E8}"/>
          </ac:spMkLst>
        </pc:spChg>
      </pc:sldChg>
      <pc:sldChg chg="addSp delSp modSp mod">
        <pc:chgData name="vijay krishna" userId="ec4311725578cb0b" providerId="LiveId" clId="{A0BCBEFC-A006-44A4-A713-1FA90D156D39}" dt="2025-07-28T14:31:32.567" v="407" actId="123"/>
        <pc:sldMkLst>
          <pc:docMk/>
          <pc:sldMk cId="614882681" sldId="2146847055"/>
        </pc:sldMkLst>
        <pc:spChg chg="add">
          <ac:chgData name="vijay krishna" userId="ec4311725578cb0b" providerId="LiveId" clId="{A0BCBEFC-A006-44A4-A713-1FA90D156D39}" dt="2025-07-28T14:29:38.966" v="376"/>
          <ac:spMkLst>
            <pc:docMk/>
            <pc:sldMk cId="614882681" sldId="2146847055"/>
            <ac:spMk id="2" creationId="{078D9CD6-6BE9-94FC-E1C4-720363AA7795}"/>
          </ac:spMkLst>
        </pc:spChg>
        <pc:spChg chg="del mod">
          <ac:chgData name="vijay krishna" userId="ec4311725578cb0b" providerId="LiveId" clId="{A0BCBEFC-A006-44A4-A713-1FA90D156D39}" dt="2025-07-28T14:29:53.106" v="380"/>
          <ac:spMkLst>
            <pc:docMk/>
            <pc:sldMk cId="614882681" sldId="2146847055"/>
            <ac:spMk id="3" creationId="{A6638FD1-D00E-E75B-705C-564F06D93D7B}"/>
          </ac:spMkLst>
        </pc:spChg>
        <pc:spChg chg="add mod">
          <ac:chgData name="vijay krishna" userId="ec4311725578cb0b" providerId="LiveId" clId="{A0BCBEFC-A006-44A4-A713-1FA90D156D39}" dt="2025-07-28T14:31:32.567" v="407" actId="123"/>
          <ac:spMkLst>
            <pc:docMk/>
            <pc:sldMk cId="614882681" sldId="2146847055"/>
            <ac:spMk id="4" creationId="{2C01688F-07BC-B065-4671-8205CE35B47D}"/>
          </ac:spMkLst>
        </pc:spChg>
      </pc:sldChg>
      <pc:sldChg chg="addSp delSp modSp mod">
        <pc:chgData name="vijay krishna" userId="ec4311725578cb0b" providerId="LiveId" clId="{A0BCBEFC-A006-44A4-A713-1FA90D156D39}" dt="2025-07-28T14:40:00.031" v="422" actId="14100"/>
        <pc:sldMkLst>
          <pc:docMk/>
          <pc:sldMk cId="384733178" sldId="2146847059"/>
        </pc:sldMkLst>
        <pc:spChg chg="add del mod">
          <ac:chgData name="vijay krishna" userId="ec4311725578cb0b" providerId="LiveId" clId="{A0BCBEFC-A006-44A4-A713-1FA90D156D39}" dt="2025-07-28T14:39:42.007" v="415" actId="931"/>
          <ac:spMkLst>
            <pc:docMk/>
            <pc:sldMk cId="384733178" sldId="2146847059"/>
            <ac:spMk id="3" creationId="{177D9613-6E93-8A63-8EC7-750760D77FD8}"/>
          </ac:spMkLst>
        </pc:spChg>
        <pc:picChg chg="add mod">
          <ac:chgData name="vijay krishna" userId="ec4311725578cb0b" providerId="LiveId" clId="{A0BCBEFC-A006-44A4-A713-1FA90D156D39}" dt="2025-07-28T14:36:45.056" v="414" actId="931"/>
          <ac:picMkLst>
            <pc:docMk/>
            <pc:sldMk cId="384733178" sldId="2146847059"/>
            <ac:picMk id="5" creationId="{F6E0094F-4D85-C2C9-EC5E-4DF09DC2EA4B}"/>
          </ac:picMkLst>
        </pc:picChg>
        <pc:picChg chg="add mod">
          <ac:chgData name="vijay krishna" userId="ec4311725578cb0b" providerId="LiveId" clId="{A0BCBEFC-A006-44A4-A713-1FA90D156D39}" dt="2025-07-28T14:40:00.031" v="422" actId="14100"/>
          <ac:picMkLst>
            <pc:docMk/>
            <pc:sldMk cId="384733178" sldId="2146847059"/>
            <ac:picMk id="7" creationId="{F9F7AE83-A30D-C36D-5612-8A9A6A674336}"/>
          </ac:picMkLst>
        </pc:picChg>
      </pc:sldChg>
      <pc:sldChg chg="addSp delSp modSp mod setBg">
        <pc:chgData name="vijay krishna" userId="ec4311725578cb0b" providerId="LiveId" clId="{A0BCBEFC-A006-44A4-A713-1FA90D156D39}" dt="2025-07-28T14:40:47.426" v="433" actId="14100"/>
        <pc:sldMkLst>
          <pc:docMk/>
          <pc:sldMk cId="4128710330" sldId="2146847060"/>
        </pc:sldMkLst>
        <pc:spChg chg="mod ord">
          <ac:chgData name="vijay krishna" userId="ec4311725578cb0b" providerId="LiveId" clId="{A0BCBEFC-A006-44A4-A713-1FA90D156D39}" dt="2025-07-28T14:40:35.869" v="430" actId="26606"/>
          <ac:spMkLst>
            <pc:docMk/>
            <pc:sldMk cId="4128710330" sldId="2146847060"/>
            <ac:spMk id="2" creationId="{3A492E52-0C9E-7CCC-47E8-5C4711AD23FE}"/>
          </ac:spMkLst>
        </pc:spChg>
        <pc:spChg chg="del mod">
          <ac:chgData name="vijay krishna" userId="ec4311725578cb0b" providerId="LiveId" clId="{A0BCBEFC-A006-44A4-A713-1FA90D156D39}" dt="2025-07-28T14:40:23.518" v="424" actId="931"/>
          <ac:spMkLst>
            <pc:docMk/>
            <pc:sldMk cId="4128710330" sldId="2146847060"/>
            <ac:spMk id="3" creationId="{177D9613-6E93-8A63-8EC7-750760D77FD8}"/>
          </ac:spMkLst>
        </pc:spChg>
        <pc:spChg chg="add del">
          <ac:chgData name="vijay krishna" userId="ec4311725578cb0b" providerId="LiveId" clId="{A0BCBEFC-A006-44A4-A713-1FA90D156D39}" dt="2025-07-28T14:40:32.145" v="428" actId="26606"/>
          <ac:spMkLst>
            <pc:docMk/>
            <pc:sldMk cId="4128710330" sldId="2146847060"/>
            <ac:spMk id="10" creationId="{E6C8E6EB-4C59-429B-97E4-72A058CFC4FB}"/>
          </ac:spMkLst>
        </pc:spChg>
        <pc:spChg chg="add del">
          <ac:chgData name="vijay krishna" userId="ec4311725578cb0b" providerId="LiveId" clId="{A0BCBEFC-A006-44A4-A713-1FA90D156D39}" dt="2025-07-28T14:40:32.145" v="428" actId="26606"/>
          <ac:spMkLst>
            <pc:docMk/>
            <pc:sldMk cId="4128710330" sldId="2146847060"/>
            <ac:spMk id="12" creationId="{B5B90362-AFCC-46A9-B41C-A257A8C5B314}"/>
          </ac:spMkLst>
        </pc:spChg>
        <pc:spChg chg="add del">
          <ac:chgData name="vijay krishna" userId="ec4311725578cb0b" providerId="LiveId" clId="{A0BCBEFC-A006-44A4-A713-1FA90D156D39}" dt="2025-07-28T14:40:32.145" v="428" actId="26606"/>
          <ac:spMkLst>
            <pc:docMk/>
            <pc:sldMk cId="4128710330" sldId="2146847060"/>
            <ac:spMk id="14" creationId="{F71EF7F1-38BA-471D-8CD4-2A9AE8E35527}"/>
          </ac:spMkLst>
        </pc:spChg>
        <pc:spChg chg="add del">
          <ac:chgData name="vijay krishna" userId="ec4311725578cb0b" providerId="LiveId" clId="{A0BCBEFC-A006-44A4-A713-1FA90D156D39}" dt="2025-07-28T14:40:32.145" v="428" actId="26606"/>
          <ac:spMkLst>
            <pc:docMk/>
            <pc:sldMk cId="4128710330" sldId="2146847060"/>
            <ac:spMk id="16" creationId="{C0524398-BFB4-4C4A-8317-83B8729F9B26}"/>
          </ac:spMkLst>
        </pc:spChg>
        <pc:spChg chg="add del">
          <ac:chgData name="vijay krishna" userId="ec4311725578cb0b" providerId="LiveId" clId="{A0BCBEFC-A006-44A4-A713-1FA90D156D39}" dt="2025-07-28T14:40:32.145" v="428" actId="26606"/>
          <ac:spMkLst>
            <pc:docMk/>
            <pc:sldMk cId="4128710330" sldId="2146847060"/>
            <ac:spMk id="18" creationId="{2FB82883-1DC0-4BE1-A607-009095F3355A}"/>
          </ac:spMkLst>
        </pc:spChg>
        <pc:spChg chg="add del">
          <ac:chgData name="vijay krishna" userId="ec4311725578cb0b" providerId="LiveId" clId="{A0BCBEFC-A006-44A4-A713-1FA90D156D39}" dt="2025-07-28T14:40:32.145" v="428" actId="26606"/>
          <ac:spMkLst>
            <pc:docMk/>
            <pc:sldMk cId="4128710330" sldId="2146847060"/>
            <ac:spMk id="20" creationId="{9FA98EAA-A866-4C95-A2A8-44E46FBAD5A0}"/>
          </ac:spMkLst>
        </pc:spChg>
        <pc:spChg chg="add del">
          <ac:chgData name="vijay krishna" userId="ec4311725578cb0b" providerId="LiveId" clId="{A0BCBEFC-A006-44A4-A713-1FA90D156D39}" dt="2025-07-28T14:40:35.869" v="430" actId="26606"/>
          <ac:spMkLst>
            <pc:docMk/>
            <pc:sldMk cId="4128710330" sldId="2146847060"/>
            <ac:spMk id="23" creationId="{DD651B61-325E-4E73-8445-38B0DE8AAAB6}"/>
          </ac:spMkLst>
        </pc:spChg>
        <pc:spChg chg="add del">
          <ac:chgData name="vijay krishna" userId="ec4311725578cb0b" providerId="LiveId" clId="{A0BCBEFC-A006-44A4-A713-1FA90D156D39}" dt="2025-07-28T14:40:35.869" v="430" actId="26606"/>
          <ac:spMkLst>
            <pc:docMk/>
            <pc:sldMk cId="4128710330" sldId="2146847060"/>
            <ac:spMk id="24" creationId="{B42E5253-D3AC-4AC2-B766-8B34F13C2F5E}"/>
          </ac:spMkLst>
        </pc:spChg>
        <pc:spChg chg="add del">
          <ac:chgData name="vijay krishna" userId="ec4311725578cb0b" providerId="LiveId" clId="{A0BCBEFC-A006-44A4-A713-1FA90D156D39}" dt="2025-07-28T14:40:35.869" v="430" actId="26606"/>
          <ac:spMkLst>
            <pc:docMk/>
            <pc:sldMk cId="4128710330" sldId="2146847060"/>
            <ac:spMk id="25" creationId="{10AE8D57-436A-4073-9A75-15BB5949F8B4}"/>
          </ac:spMkLst>
        </pc:spChg>
        <pc:spChg chg="add del">
          <ac:chgData name="vijay krishna" userId="ec4311725578cb0b" providerId="LiveId" clId="{A0BCBEFC-A006-44A4-A713-1FA90D156D39}" dt="2025-07-28T14:40:35.869" v="430" actId="26606"/>
          <ac:spMkLst>
            <pc:docMk/>
            <pc:sldMk cId="4128710330" sldId="2146847060"/>
            <ac:spMk id="26" creationId="{E2852671-8EB6-4EAF-8AF8-65CF3FD66456}"/>
          </ac:spMkLst>
        </pc:spChg>
        <pc:spChg chg="add del">
          <ac:chgData name="vijay krishna" userId="ec4311725578cb0b" providerId="LiveId" clId="{A0BCBEFC-A006-44A4-A713-1FA90D156D39}" dt="2025-07-28T14:40:35.869" v="430" actId="26606"/>
          <ac:spMkLst>
            <pc:docMk/>
            <pc:sldMk cId="4128710330" sldId="2146847060"/>
            <ac:spMk id="27" creationId="{26B4480E-B7FF-4481-890E-043A69AE6FE2}"/>
          </ac:spMkLst>
        </pc:spChg>
        <pc:grpChg chg="add del">
          <ac:chgData name="vijay krishna" userId="ec4311725578cb0b" providerId="LiveId" clId="{A0BCBEFC-A006-44A4-A713-1FA90D156D39}" dt="2025-07-28T14:40:35.869" v="430" actId="26606"/>
          <ac:grpSpMkLst>
            <pc:docMk/>
            <pc:sldMk cId="4128710330" sldId="2146847060"/>
            <ac:grpSpMk id="28" creationId="{79394E1F-0B5F-497D-B2A6-8383A2A54834}"/>
          </ac:grpSpMkLst>
        </pc:grpChg>
        <pc:picChg chg="add mod">
          <ac:chgData name="vijay krishna" userId="ec4311725578cb0b" providerId="LiveId" clId="{A0BCBEFC-A006-44A4-A713-1FA90D156D39}" dt="2025-07-28T14:40:47.426" v="433" actId="14100"/>
          <ac:picMkLst>
            <pc:docMk/>
            <pc:sldMk cId="4128710330" sldId="2146847060"/>
            <ac:picMk id="5" creationId="{3B29AD04-DCB7-2471-14CB-C03BFD05CEAD}"/>
          </ac:picMkLst>
        </pc:picChg>
      </pc:sldChg>
      <pc:sldChg chg="addSp delSp modSp mod">
        <pc:chgData name="vijay krishna" userId="ec4311725578cb0b" providerId="LiveId" clId="{A0BCBEFC-A006-44A4-A713-1FA90D156D39}" dt="2025-07-28T14:53:48.019" v="618" actId="732"/>
        <pc:sldMkLst>
          <pc:docMk/>
          <pc:sldMk cId="2171852726" sldId="2146847061"/>
        </pc:sldMkLst>
        <pc:spChg chg="del mod">
          <ac:chgData name="vijay krishna" userId="ec4311725578cb0b" providerId="LiveId" clId="{A0BCBEFC-A006-44A4-A713-1FA90D156D39}" dt="2025-07-28T14:41:04.906" v="436" actId="931"/>
          <ac:spMkLst>
            <pc:docMk/>
            <pc:sldMk cId="2171852726" sldId="2146847061"/>
            <ac:spMk id="3" creationId="{177D9613-6E93-8A63-8EC7-750760D77FD8}"/>
          </ac:spMkLst>
        </pc:spChg>
        <pc:picChg chg="add mod modCrop">
          <ac:chgData name="vijay krishna" userId="ec4311725578cb0b" providerId="LiveId" clId="{A0BCBEFC-A006-44A4-A713-1FA90D156D39}" dt="2025-07-28T14:53:48.019" v="618" actId="732"/>
          <ac:picMkLst>
            <pc:docMk/>
            <pc:sldMk cId="2171852726" sldId="2146847061"/>
            <ac:picMk id="5" creationId="{18D42D89-7A8B-E696-D738-D79533126D86}"/>
          </ac:picMkLst>
        </pc:picChg>
      </pc:sldChg>
      <pc:sldChg chg="addSp delSp modSp add mod">
        <pc:chgData name="vijay krishna" userId="ec4311725578cb0b" providerId="LiveId" clId="{A0BCBEFC-A006-44A4-A713-1FA90D156D39}" dt="2025-07-28T14:47:44.109" v="466" actId="14100"/>
        <pc:sldMkLst>
          <pc:docMk/>
          <pc:sldMk cId="1276698035" sldId="2146847062"/>
        </pc:sldMkLst>
        <pc:spChg chg="del">
          <ac:chgData name="vijay krishna" userId="ec4311725578cb0b" providerId="LiveId" clId="{A0BCBEFC-A006-44A4-A713-1FA90D156D39}" dt="2025-07-28T14:46:59.434" v="456" actId="931"/>
          <ac:spMkLst>
            <pc:docMk/>
            <pc:sldMk cId="1276698035" sldId="2146847062"/>
            <ac:spMk id="2" creationId="{F83BE3C1-18F8-5C28-E851-C089BC7DEAE3}"/>
          </ac:spMkLst>
        </pc:spChg>
        <pc:spChg chg="add del mod">
          <ac:chgData name="vijay krishna" userId="ec4311725578cb0b" providerId="LiveId" clId="{A0BCBEFC-A006-44A4-A713-1FA90D156D39}" dt="2025-07-28T14:47:25.803" v="459" actId="931"/>
          <ac:spMkLst>
            <pc:docMk/>
            <pc:sldMk cId="1276698035" sldId="2146847062"/>
            <ac:spMk id="8" creationId="{2892DE28-7DC9-5243-7EB6-E10E2E448802}"/>
          </ac:spMkLst>
        </pc:spChg>
        <pc:picChg chg="del">
          <ac:chgData name="vijay krishna" userId="ec4311725578cb0b" providerId="LiveId" clId="{A0BCBEFC-A006-44A4-A713-1FA90D156D39}" dt="2025-07-28T14:46:36.312" v="455" actId="478"/>
          <ac:picMkLst>
            <pc:docMk/>
            <pc:sldMk cId="1276698035" sldId="2146847062"/>
            <ac:picMk id="4" creationId="{6C5ED363-FC27-E97C-4E6B-78568F919D36}"/>
          </ac:picMkLst>
        </pc:picChg>
        <pc:picChg chg="add del mod">
          <ac:chgData name="vijay krishna" userId="ec4311725578cb0b" providerId="LiveId" clId="{A0BCBEFC-A006-44A4-A713-1FA90D156D39}" dt="2025-07-28T14:47:13.546" v="458" actId="478"/>
          <ac:picMkLst>
            <pc:docMk/>
            <pc:sldMk cId="1276698035" sldId="2146847062"/>
            <ac:picMk id="6" creationId="{7093E669-26BE-137E-A5AD-EF93EC772820}"/>
          </ac:picMkLst>
        </pc:picChg>
        <pc:picChg chg="add mod">
          <ac:chgData name="vijay krishna" userId="ec4311725578cb0b" providerId="LiveId" clId="{A0BCBEFC-A006-44A4-A713-1FA90D156D39}" dt="2025-07-28T14:47:44.109" v="466" actId="14100"/>
          <ac:picMkLst>
            <pc:docMk/>
            <pc:sldMk cId="1276698035" sldId="2146847062"/>
            <ac:picMk id="10" creationId="{0696B033-37C4-A906-A069-75BDBD2C2237}"/>
          </ac:picMkLst>
        </pc:picChg>
      </pc:sldChg>
      <pc:sldChg chg="addSp delSp modSp add mod">
        <pc:chgData name="vijay krishna" userId="ec4311725578cb0b" providerId="LiveId" clId="{A0BCBEFC-A006-44A4-A713-1FA90D156D39}" dt="2025-07-28T14:48:09.625" v="472" actId="14100"/>
        <pc:sldMkLst>
          <pc:docMk/>
          <pc:sldMk cId="4248722074" sldId="2146847063"/>
        </pc:sldMkLst>
        <pc:spChg chg="add del mod">
          <ac:chgData name="vijay krishna" userId="ec4311725578cb0b" providerId="LiveId" clId="{A0BCBEFC-A006-44A4-A713-1FA90D156D39}" dt="2025-07-28T14:48:04.544" v="469" actId="931"/>
          <ac:spMkLst>
            <pc:docMk/>
            <pc:sldMk cId="4248722074" sldId="2146847063"/>
            <ac:spMk id="3" creationId="{A75FF1C2-11BB-1DF9-D600-85E5C79864C2}"/>
          </ac:spMkLst>
        </pc:spChg>
        <pc:picChg chg="add mod">
          <ac:chgData name="vijay krishna" userId="ec4311725578cb0b" providerId="LiveId" clId="{A0BCBEFC-A006-44A4-A713-1FA90D156D39}" dt="2025-07-28T14:48:09.625" v="472" actId="14100"/>
          <ac:picMkLst>
            <pc:docMk/>
            <pc:sldMk cId="4248722074" sldId="2146847063"/>
            <ac:picMk id="6" creationId="{B418D0C7-782E-577A-E6F5-E649D6A97DC1}"/>
          </ac:picMkLst>
        </pc:picChg>
        <pc:picChg chg="del">
          <ac:chgData name="vijay krishna" userId="ec4311725578cb0b" providerId="LiveId" clId="{A0BCBEFC-A006-44A4-A713-1FA90D156D39}" dt="2025-07-28T14:47:52.909" v="468" actId="478"/>
          <ac:picMkLst>
            <pc:docMk/>
            <pc:sldMk cId="4248722074" sldId="2146847063"/>
            <ac:picMk id="10" creationId="{BB24A921-8F5D-FCFE-78E3-53DF570FD1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213942"/>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157896" y="168686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Predictive Maintenance Of Industrial Machinery</a:t>
            </a:r>
          </a:p>
        </p:txBody>
      </p:sp>
      <p:sp>
        <p:nvSpPr>
          <p:cNvPr id="4" name="TextBox 3"/>
          <p:cNvSpPr txBox="1"/>
          <p:nvPr/>
        </p:nvSpPr>
        <p:spPr>
          <a:xfrm>
            <a:off x="1901377" y="4339477"/>
            <a:ext cx="984866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Pulgam.Vijay</a:t>
            </a:r>
            <a:r>
              <a:rPr lang="en-US" sz="2000" b="1" dirty="0">
                <a:solidFill>
                  <a:schemeClr val="accent1">
                    <a:lumMod val="75000"/>
                  </a:schemeClr>
                </a:solidFill>
                <a:latin typeface="Arial"/>
                <a:cs typeface="Arial"/>
              </a:rPr>
              <a:t> krishna-Malla Reddy College Of Engineering – CSE-DS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The development and deployment of the predictive maintenance model for industrial machines demonstrate a significant advancement in anticipating equipment failures before they occur. By leveraging sensor data and machine learning algorithms, the system effectively identifies early warning signs of various failure types, enabling proactive maintenance strategies. This approach not only reduces unplanned downtime and maintenance costs but also enhances operational efficiency and extends the lifespan of machinery. Implemented on a scalable cloud platform with real-time data integration, the solution offers a robust and adaptable framework for ongoing industrial applications. Overall, this predictive maintenance model represents a vital step toward smarter, data-driven asset management in industrial environments</a:t>
            </a:r>
            <a:r>
              <a:rPr lang="en-US" sz="2000" dirty="0"/>
              <a:t>.</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2C01688F-07BC-B065-4671-8205CE35B47D}"/>
              </a:ext>
            </a:extLst>
          </p:cNvPr>
          <p:cNvSpPr>
            <a:spLocks noGrp="1" noChangeArrowheads="1"/>
          </p:cNvSpPr>
          <p:nvPr>
            <p:ph idx="1"/>
          </p:nvPr>
        </p:nvSpPr>
        <p:spPr bwMode="auto">
          <a:xfrm>
            <a:off x="535670" y="1989704"/>
            <a:ext cx="108589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of Advanced AI Techniques: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Incorporate deep learning models like Transformer-based architectures or hybrid models combining CNNs and LSTMs to improve prediction accuracy and capture complex failure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Expansion to Multimodal Data:</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Include additional data sources such as images (thermal or visual inspections), audio signals, and video feeds to enhance the model’s understanding of machine health.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Edge Computing Deployment: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Implement edge computing to process sensor data locally on machines for ultra-low latency predictions and reduced cloud dependency, enabling faster response times.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Predictive Maintenance Scheduling Optimization: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automated maintenance scheduling tools that leverage predictive insights to optimize resource allocation, reduce maintenance downtime, and balance operational workloads.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Anomaly Detection &amp; Explainability: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Integrate anomaly detection frameworks and explainable AI (XAI) methods to provide interpretable predictions and actionable insights to maintenance teams.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solidFill>
                  <a:srgbClr val="0F0F0F"/>
                </a:solidFill>
                <a:ea typeface="Franklin Gothic Book"/>
                <a:hlinkClick r:id="rId2"/>
              </a:rPr>
              <a:t>https://www.kaggle.com/datasets/shivamb/machine-predictive-maintenance-classification</a:t>
            </a:r>
            <a:endParaRPr lang="en-IN" sz="2400" dirty="0">
              <a:solidFill>
                <a:srgbClr val="000000"/>
              </a:solidFill>
              <a:latin typeface="Arial"/>
            </a:endParaRPr>
          </a:p>
          <a:p>
            <a:r>
              <a:rPr lang="en-IN" sz="2400" dirty="0">
                <a:solidFill>
                  <a:srgbClr val="0F0F0F"/>
                </a:solidFill>
                <a:ea typeface="Franklin Gothic Book"/>
              </a:rPr>
              <a:t>IBM Cloud Documentation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lose-up of a card&#10;&#10;AI-generated content may be incorrect.">
            <a:extLst>
              <a:ext uri="{FF2B5EF4-FFF2-40B4-BE49-F238E27FC236}">
                <a16:creationId xmlns:a16="http://schemas.microsoft.com/office/drawing/2014/main" id="{F9F7AE83-A30D-C36D-5612-8A9A6A674336}"/>
              </a:ext>
            </a:extLst>
          </p:cNvPr>
          <p:cNvPicPr>
            <a:picLocks noGrp="1" noChangeAspect="1"/>
          </p:cNvPicPr>
          <p:nvPr>
            <p:ph idx="1"/>
          </p:nvPr>
        </p:nvPicPr>
        <p:blipFill>
          <a:blip r:embed="rId2"/>
          <a:stretch>
            <a:fillRect/>
          </a:stretch>
        </p:blipFill>
        <p:spPr>
          <a:xfrm>
            <a:off x="581193" y="1381760"/>
            <a:ext cx="10269688" cy="4998720"/>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a:solidFill>
                  <a:schemeClr val="accent1"/>
                </a:solidFill>
              </a:rPr>
              <a:t>IBM Certifications</a:t>
            </a:r>
            <a:endParaRPr lang="en-IN" dirty="0">
              <a:solidFill>
                <a:schemeClr val="accent1"/>
              </a:solidFill>
            </a:endParaRPr>
          </a:p>
        </p:txBody>
      </p:sp>
      <p:pic>
        <p:nvPicPr>
          <p:cNvPr id="5" name="Content Placeholder 4" descr="A close-up of a certificate&#10;&#10;AI-generated content may be incorrect.">
            <a:extLst>
              <a:ext uri="{FF2B5EF4-FFF2-40B4-BE49-F238E27FC236}">
                <a16:creationId xmlns:a16="http://schemas.microsoft.com/office/drawing/2014/main" id="{3B29AD04-DCB7-2471-14CB-C03BFD05CEAD}"/>
              </a:ext>
            </a:extLst>
          </p:cNvPr>
          <p:cNvPicPr>
            <a:picLocks noGrp="1" noChangeAspect="1"/>
          </p:cNvPicPr>
          <p:nvPr>
            <p:ph idx="1"/>
          </p:nvPr>
        </p:nvPicPr>
        <p:blipFill>
          <a:blip r:embed="rId2"/>
          <a:stretch>
            <a:fillRect/>
          </a:stretch>
        </p:blipFill>
        <p:spPr>
          <a:xfrm>
            <a:off x="581192" y="1301750"/>
            <a:ext cx="9568648" cy="5210810"/>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ertificate&#10;&#10;AI-generated content may be incorrect.">
            <a:extLst>
              <a:ext uri="{FF2B5EF4-FFF2-40B4-BE49-F238E27FC236}">
                <a16:creationId xmlns:a16="http://schemas.microsoft.com/office/drawing/2014/main" id="{18D42D89-7A8B-E696-D738-D79533126D86}"/>
              </a:ext>
            </a:extLst>
          </p:cNvPr>
          <p:cNvPicPr>
            <a:picLocks noGrp="1" noChangeAspect="1"/>
          </p:cNvPicPr>
          <p:nvPr>
            <p:ph idx="1"/>
          </p:nvPr>
        </p:nvPicPr>
        <p:blipFill>
          <a:blip r:embed="rId2"/>
          <a:srcRect l="-1622" t="-678" r="5876" b="15494"/>
          <a:stretch>
            <a:fillRect/>
          </a:stretch>
        </p:blipFill>
        <p:spPr>
          <a:xfrm>
            <a:off x="720000" y="1260000"/>
            <a:ext cx="9720000" cy="4968000"/>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solidFill>
                  <a:srgbClr val="0F0F0F"/>
                </a:solidFill>
                <a:latin typeface="Calibri" panose="020F0502020204030204" pitchFamily="34" charset="0"/>
                <a:ea typeface="Calibri" panose="020F0502020204030204" pitchFamily="34" charset="0"/>
                <a:cs typeface="Calibri" panose="020F0502020204030204" pitchFamily="34" charset="0"/>
              </a:rPr>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9592" y="62087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0" y="1544320"/>
            <a:ext cx="12334241" cy="485648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The proposed system addresses the challenge of predicting industrial machine failures in advance, enabling proactive maintenance and reducing unplanned downtime. It leverages data analytics and machine learning to identify patterns in sensor data that indicate potential failures. The solution will consist of the following components:</a:t>
            </a:r>
          </a:p>
          <a:p>
            <a:pPr marL="305435" indent="-305435">
              <a:lnSpc>
                <a:spcPct val="100000"/>
              </a:lnSpc>
            </a:pPr>
            <a:r>
              <a:rPr lang="en-IN" sz="1150" b="1" dirty="0">
                <a:latin typeface="Calibri"/>
                <a:ea typeface="+mn-lt"/>
                <a:cs typeface="+mn-lt"/>
              </a:rPr>
              <a:t>Data Collection:</a:t>
            </a:r>
            <a:endParaRPr lang="en-IN" sz="1150" b="1" dirty="0">
              <a:latin typeface="Calibri"/>
              <a:cs typeface="Calibri"/>
            </a:endParaRP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Gather historical data from industrial machines, including sensor readings such as temperature, vibration, pressure, voltage, and rotational speed.</a:t>
            </a: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Utilize real-time data sources, including live sensor streams and contextual data like machine usage logs, maintenance history, and environmental factors to enhance prediction accuracy.</a:t>
            </a:r>
          </a:p>
          <a:p>
            <a:pPr marL="305435" indent="-305435">
              <a:lnSpc>
                <a:spcPct val="100000"/>
              </a:lnSpc>
            </a:pPr>
            <a:r>
              <a:rPr lang="en-IN" sz="1150" b="1" dirty="0">
                <a:latin typeface="Calibri"/>
                <a:ea typeface="+mn-lt"/>
                <a:cs typeface="+mn-lt"/>
              </a:rPr>
              <a:t>Data Preprocessing:</a:t>
            </a:r>
            <a:endParaRPr lang="en-IN" sz="1150" b="1" dirty="0">
              <a:latin typeface="Calibri"/>
              <a:cs typeface="Calibri"/>
            </a:endParaRP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Clean and preprocess the collected data to handle missing values, outliers, and sensor noise that could impact prediction reliability.</a:t>
            </a: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Perform feature engineering to extract meaningful indicators such as rolling averages, time-lagged differences, and trends that may signal early signs of machine failure.</a:t>
            </a:r>
          </a:p>
          <a:p>
            <a:pPr marL="305435" indent="-305435">
              <a:lnSpc>
                <a:spcPct val="100000"/>
              </a:lnSpc>
            </a:pPr>
            <a:r>
              <a:rPr lang="en-IN" sz="1150" b="1" dirty="0">
                <a:latin typeface="Calibri"/>
                <a:ea typeface="+mn-lt"/>
                <a:cs typeface="+mn-lt"/>
              </a:rPr>
              <a:t>Machine Learning Algorithm:</a:t>
            </a:r>
            <a:endParaRPr lang="en-IN" sz="1150" b="1" dirty="0">
              <a:latin typeface="Calibri"/>
              <a:cs typeface="Calibri"/>
            </a:endParaRP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Implement a machine learning algorithm, such as a multi-class classification model (e.g., Random Forest, </a:t>
            </a:r>
            <a:r>
              <a:rPr lang="en-US" sz="1150" b="1" dirty="0" err="1">
                <a:latin typeface="Calibri" panose="020F0502020204030204" pitchFamily="34" charset="0"/>
                <a:ea typeface="Calibri" panose="020F0502020204030204" pitchFamily="34" charset="0"/>
                <a:cs typeface="Calibri" panose="020F0502020204030204" pitchFamily="34" charset="0"/>
              </a:rPr>
              <a:t>XGBoost</a:t>
            </a:r>
            <a:r>
              <a:rPr lang="en-US" sz="1150" b="1" dirty="0">
                <a:latin typeface="Calibri" panose="020F0502020204030204" pitchFamily="34" charset="0"/>
                <a:ea typeface="Calibri" panose="020F0502020204030204" pitchFamily="34" charset="0"/>
                <a:cs typeface="Calibri" panose="020F0502020204030204" pitchFamily="34" charset="0"/>
              </a:rPr>
              <a:t>, or LSTM), to predict the type of machine failure (e.g., tool wear, heat dissipation issue, or power failure) based on historical sensor patterns.</a:t>
            </a: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Consider incorporating operational context such as time of day, machine age, and maintenance cycles to improve the accuracy of failure predictions.</a:t>
            </a:r>
          </a:p>
          <a:p>
            <a:pPr marL="305435" indent="-305435">
              <a:lnSpc>
                <a:spcPct val="100000"/>
              </a:lnSpc>
            </a:pPr>
            <a:r>
              <a:rPr lang="en-IN" sz="1150" b="1" dirty="0">
                <a:latin typeface="Calibri"/>
                <a:ea typeface="+mn-lt"/>
                <a:cs typeface="+mn-lt"/>
              </a:rPr>
              <a:t>Deployment:</a:t>
            </a:r>
            <a:endParaRPr lang="en-IN" sz="1150" b="1" dirty="0">
              <a:latin typeface="Calibri"/>
              <a:cs typeface="Calibri"/>
            </a:endParaRP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Develop a user-friendly interface or dashboard that provides real-time predictions and failure alerts for different machines across the plant.</a:t>
            </a: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Deploy the solution on a scalable and reliable platform, considering infrastructure that supports low-latency processing, real-time sensor integration, and seamless user access for maintenance teams.</a:t>
            </a:r>
          </a:p>
          <a:p>
            <a:pPr marL="305435" indent="-305435">
              <a:lnSpc>
                <a:spcPct val="100000"/>
              </a:lnSpc>
            </a:pPr>
            <a:r>
              <a:rPr lang="en-IN" sz="1150" b="1" dirty="0">
                <a:latin typeface="Calibri"/>
                <a:ea typeface="+mn-lt"/>
                <a:cs typeface="+mn-lt"/>
              </a:rPr>
              <a:t>Evaluation:</a:t>
            </a:r>
            <a:endParaRPr lang="en-IN" sz="1150" b="1" dirty="0">
              <a:latin typeface="Calibri"/>
              <a:cs typeface="Calibri"/>
            </a:endParaRP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Assess the model’s performance using appropriate classification metrics such as Precision, Recall, F1-Score, and Confusion Matrix for each failure category.</a:t>
            </a:r>
          </a:p>
          <a:p>
            <a:pPr>
              <a:lnSpc>
                <a:spcPct val="100000"/>
              </a:lnSpc>
            </a:pPr>
            <a:r>
              <a:rPr lang="en-US" sz="1150" b="1" dirty="0">
                <a:latin typeface="Calibri" panose="020F0502020204030204" pitchFamily="34" charset="0"/>
                <a:ea typeface="Calibri" panose="020F0502020204030204" pitchFamily="34" charset="0"/>
                <a:cs typeface="Calibri" panose="020F0502020204030204" pitchFamily="34" charset="0"/>
              </a:rPr>
              <a:t>Fine-tune the model based on real-time feedback, periodic validation with new data, and continuous monitoring to maintain prediction accuracy over time.</a:t>
            </a:r>
          </a:p>
          <a:p>
            <a:pPr>
              <a:lnSpc>
                <a:spcPct val="100000"/>
              </a:lnSpc>
            </a:pPr>
            <a:r>
              <a:rPr lang="en-IN" sz="1150" b="1" dirty="0">
                <a:latin typeface="Calibri" panose="020F0502020204030204" pitchFamily="34" charset="0"/>
                <a:ea typeface="Calibri" panose="020F0502020204030204" pitchFamily="34" charset="0"/>
                <a:cs typeface="Calibri" panose="020F0502020204030204" pitchFamily="34" charset="0"/>
              </a:rPr>
              <a:t>Result:</a:t>
            </a:r>
          </a:p>
          <a:p>
            <a:pPr marL="629920" lvl="1" indent="-305435"/>
            <a:r>
              <a:rPr lang="en-US" sz="1150" b="1" dirty="0">
                <a:latin typeface="Calibri" panose="020F0502020204030204" pitchFamily="34" charset="0"/>
                <a:ea typeface="Calibri" panose="020F0502020204030204" pitchFamily="34" charset="0"/>
                <a:cs typeface="Calibri" panose="020F0502020204030204" pitchFamily="34" charset="0"/>
              </a:rPr>
              <a:t>The implementation of this predictive maintenance model will enable timely detection of potential machine failures, leading to reduced downtime, lower maintenance costs, extended equipment lifespan, and improved operational efficiency across industrial systems.</a:t>
            </a:r>
            <a:endParaRPr lang="en-IN" sz="115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indent="0">
              <a:spcBef>
                <a:spcPts val="1191"/>
              </a:spcBef>
              <a:spcAft>
                <a:spcPts val="992"/>
              </a:spcAft>
              <a:buNone/>
              <a:tabLst>
                <a:tab pos="0" algn="l"/>
              </a:tabLst>
            </a:pPr>
            <a:r>
              <a:rPr lang="en-IN" sz="2000" b="1" dirty="0">
                <a:solidFill>
                  <a:srgbClr val="0F0F0F"/>
                </a:solidFill>
                <a:ea typeface="Franklin Gothic Book"/>
              </a:rPr>
              <a:t>System Requirements:</a:t>
            </a:r>
            <a:endParaRPr lang="en-IN" sz="2000" dirty="0">
              <a:solidFill>
                <a:srgbClr val="000000"/>
              </a:solidFill>
              <a:latin typeface="Arial"/>
            </a:endParaRPr>
          </a:p>
          <a:p>
            <a:pPr marL="432000" indent="-324000">
              <a:spcBef>
                <a:spcPts val="1191"/>
              </a:spcBef>
              <a:spcAft>
                <a:spcPts val="992"/>
              </a:spcAft>
              <a:buClr>
                <a:srgbClr val="5983B0"/>
              </a:buClr>
              <a:buSzPct val="80000"/>
              <a:buFont typeface="Wingdings" charset="2"/>
              <a:buChar char=""/>
              <a:tabLst>
                <a:tab pos="0" algn="l"/>
              </a:tabLst>
            </a:pPr>
            <a:r>
              <a:rPr lang="en-IN" sz="1800" dirty="0">
                <a:solidFill>
                  <a:srgbClr val="0F0F0F"/>
                </a:solidFill>
                <a:ea typeface="Franklin Gothic Book"/>
              </a:rPr>
              <a:t>Sensor data (temperature, vibration, etc.)</a:t>
            </a:r>
            <a:endParaRPr lang="en-IN" sz="1800" dirty="0">
              <a:solidFill>
                <a:srgbClr val="000000"/>
              </a:solidFill>
              <a:latin typeface="Arial"/>
            </a:endParaRPr>
          </a:p>
          <a:p>
            <a:pPr marL="432000" indent="-324000">
              <a:spcBef>
                <a:spcPts val="1191"/>
              </a:spcBef>
              <a:spcAft>
                <a:spcPts val="992"/>
              </a:spcAft>
              <a:buClr>
                <a:srgbClr val="5983B0"/>
              </a:buClr>
              <a:buSzPct val="80000"/>
              <a:buFont typeface="Wingdings" charset="2"/>
              <a:buChar char=""/>
              <a:tabLst>
                <a:tab pos="0" algn="l"/>
              </a:tabLst>
            </a:pPr>
            <a:r>
              <a:rPr lang="en-IN" sz="1800" dirty="0">
                <a:solidFill>
                  <a:srgbClr val="0F0F0F"/>
                </a:solidFill>
                <a:ea typeface="Franklin Gothic Book"/>
              </a:rPr>
              <a:t>IBM Cloud Lite environment</a:t>
            </a:r>
            <a:endParaRPr lang="en-IN" sz="1800" dirty="0">
              <a:solidFill>
                <a:srgbClr val="000000"/>
              </a:solidFill>
              <a:latin typeface="Arial"/>
            </a:endParaRPr>
          </a:p>
          <a:p>
            <a:pPr marL="432000" indent="0">
              <a:spcBef>
                <a:spcPts val="1191"/>
              </a:spcBef>
              <a:spcAft>
                <a:spcPts val="992"/>
              </a:spcAft>
              <a:buNone/>
              <a:tabLst>
                <a:tab pos="0" algn="l"/>
              </a:tabLst>
            </a:pPr>
            <a:r>
              <a:rPr lang="en-IN" sz="2000" b="1" dirty="0">
                <a:solidFill>
                  <a:srgbClr val="0F0F0F"/>
                </a:solidFill>
                <a:ea typeface="Franklin Gothic Book"/>
              </a:rPr>
              <a:t>Libraries/Tools Required:</a:t>
            </a:r>
            <a:endParaRPr lang="en-IN" sz="2000" dirty="0">
              <a:solidFill>
                <a:srgbClr val="000000"/>
              </a:solidFill>
              <a:latin typeface="Arial"/>
            </a:endParaRPr>
          </a:p>
          <a:p>
            <a:pPr marL="432000" indent="-324000">
              <a:spcBef>
                <a:spcPts val="1191"/>
              </a:spcBef>
              <a:spcAft>
                <a:spcPts val="992"/>
              </a:spcAft>
              <a:buClr>
                <a:srgbClr val="5983B0"/>
              </a:buClr>
              <a:buSzPct val="80000"/>
              <a:buFont typeface="Wingdings" charset="2"/>
              <a:buChar char=""/>
              <a:tabLst>
                <a:tab pos="0" algn="l"/>
              </a:tabLst>
            </a:pPr>
            <a:r>
              <a:rPr lang="en-IN" sz="1800" dirty="0">
                <a:solidFill>
                  <a:srgbClr val="0F0F0F"/>
                </a:solidFill>
                <a:ea typeface="Franklin Gothic Book"/>
              </a:rPr>
              <a:t>IBM Watsonx.ai  Studio</a:t>
            </a:r>
            <a:endParaRPr lang="en-IN" sz="1800" dirty="0">
              <a:solidFill>
                <a:srgbClr val="000000"/>
              </a:solidFill>
              <a:latin typeface="Arial"/>
            </a:endParaRPr>
          </a:p>
          <a:p>
            <a:pPr marL="432000" indent="-324000">
              <a:spcBef>
                <a:spcPts val="1191"/>
              </a:spcBef>
              <a:spcAft>
                <a:spcPts val="992"/>
              </a:spcAft>
              <a:buClr>
                <a:srgbClr val="5983B0"/>
              </a:buClr>
              <a:buSzPct val="80000"/>
              <a:buFont typeface="Wingdings" charset="2"/>
              <a:buChar char=""/>
              <a:tabLst>
                <a:tab pos="0" algn="l"/>
              </a:tabLst>
            </a:pPr>
            <a:r>
              <a:rPr lang="en-IN" sz="1800" dirty="0">
                <a:solidFill>
                  <a:srgbClr val="0F0F0F"/>
                </a:solidFill>
                <a:ea typeface="Franklin Gothic Book"/>
              </a:rPr>
              <a:t>Runtime</a:t>
            </a:r>
            <a:endParaRPr lang="en-IN" sz="1800" dirty="0">
              <a:solidFill>
                <a:srgbClr val="000000"/>
              </a:solidFill>
              <a:latin typeface="Aria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23992" y="1809596"/>
            <a:ext cx="11029615" cy="4673324"/>
          </a:xfrm>
        </p:spPr>
        <p:txBody>
          <a:bodyPr>
            <a:noAutofit/>
          </a:bodyPr>
          <a:lstStyle/>
          <a:p>
            <a:pPr marL="305435" indent="-305435" algn="just"/>
            <a:r>
              <a:rPr lang="en-IN" sz="1200" b="1" dirty="0">
                <a:latin typeface="Calibri" panose="020F0502020204030204" pitchFamily="34" charset="0"/>
                <a:ea typeface="Calibri" panose="020F0502020204030204" pitchFamily="34" charset="0"/>
                <a:cs typeface="Calibri" panose="020F0502020204030204" pitchFamily="34" charset="0"/>
              </a:rPr>
              <a:t>Algorithm Selection:</a:t>
            </a:r>
          </a:p>
          <a:p>
            <a:pPr lvl="1" algn="just"/>
            <a:r>
              <a:rPr lang="en-US" sz="1100" b="1" dirty="0">
                <a:latin typeface="Calibri" panose="020F0502020204030204" pitchFamily="34" charset="0"/>
                <a:ea typeface="Calibri" panose="020F0502020204030204" pitchFamily="34" charset="0"/>
                <a:cs typeface="Calibri" panose="020F0502020204030204" pitchFamily="34" charset="0"/>
              </a:rPr>
              <a:t>Random Forest:</a:t>
            </a:r>
            <a:r>
              <a:rPr lang="en-US" sz="1100" dirty="0">
                <a:latin typeface="Calibri" panose="020F0502020204030204" pitchFamily="34" charset="0"/>
                <a:ea typeface="Calibri" panose="020F0502020204030204" pitchFamily="34" charset="0"/>
                <a:cs typeface="Calibri" panose="020F0502020204030204" pitchFamily="34" charset="0"/>
              </a:rPr>
              <a:t> For handling tabular sensor data with good interpretability.</a:t>
            </a:r>
          </a:p>
          <a:p>
            <a:pPr lvl="1" algn="just"/>
            <a:r>
              <a:rPr lang="en-US" sz="1100" b="1" dirty="0" err="1">
                <a:latin typeface="Calibri" panose="020F0502020204030204" pitchFamily="34" charset="0"/>
                <a:ea typeface="Calibri" panose="020F0502020204030204" pitchFamily="34" charset="0"/>
                <a:cs typeface="Calibri" panose="020F0502020204030204" pitchFamily="34" charset="0"/>
              </a:rPr>
              <a:t>XGBoost</a:t>
            </a:r>
            <a:r>
              <a:rPr lang="en-US" sz="1100" b="1" dirty="0">
                <a:latin typeface="Calibri" panose="020F0502020204030204" pitchFamily="34" charset="0"/>
                <a:ea typeface="Calibri" panose="020F0502020204030204" pitchFamily="34" charset="0"/>
                <a:cs typeface="Calibri" panose="020F0502020204030204" pitchFamily="34" charset="0"/>
              </a:rPr>
              <a:t>:</a:t>
            </a:r>
            <a:r>
              <a:rPr lang="en-US" sz="1100" dirty="0">
                <a:latin typeface="Calibri" panose="020F0502020204030204" pitchFamily="34" charset="0"/>
                <a:ea typeface="Calibri" panose="020F0502020204030204" pitchFamily="34" charset="0"/>
                <a:cs typeface="Calibri" panose="020F0502020204030204" pitchFamily="34" charset="0"/>
              </a:rPr>
              <a:t> For gradient-boosted decision trees with high accuracy and efficiency.</a:t>
            </a:r>
          </a:p>
          <a:p>
            <a:pPr lvl="1" algn="just"/>
            <a:r>
              <a:rPr lang="en-US" sz="1100" b="1" dirty="0">
                <a:latin typeface="Calibri" panose="020F0502020204030204" pitchFamily="34" charset="0"/>
                <a:ea typeface="Calibri" panose="020F0502020204030204" pitchFamily="34" charset="0"/>
                <a:cs typeface="Calibri" panose="020F0502020204030204" pitchFamily="34" charset="0"/>
              </a:rPr>
              <a:t>LSTM (Long Short-Term Memory):</a:t>
            </a:r>
            <a:r>
              <a:rPr lang="en-US" sz="1100" dirty="0">
                <a:latin typeface="Calibri" panose="020F0502020204030204" pitchFamily="34" charset="0"/>
                <a:ea typeface="Calibri" panose="020F0502020204030204" pitchFamily="34" charset="0"/>
                <a:cs typeface="Calibri" panose="020F0502020204030204" pitchFamily="34" charset="0"/>
              </a:rPr>
              <a:t> For sequential data modeling to capture temporal dependencies in sensor readings.</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lgn="just"/>
            <a:r>
              <a:rPr lang="en-IN" sz="1200" b="1" dirty="0">
                <a:latin typeface="Calibri" panose="020F0502020204030204" pitchFamily="34" charset="0"/>
                <a:ea typeface="Calibri" panose="020F0502020204030204" pitchFamily="34" charset="0"/>
                <a:cs typeface="Calibri" panose="020F0502020204030204" pitchFamily="34" charset="0"/>
              </a:rPr>
              <a:t>Data Input:</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r>
              <a:rPr lang="en-US" sz="1100" b="1" dirty="0">
                <a:latin typeface="Calibri" panose="020F0502020204030204" pitchFamily="34" charset="0"/>
                <a:ea typeface="Calibri" panose="020F0502020204030204" pitchFamily="34" charset="0"/>
                <a:cs typeface="Calibri" panose="020F0502020204030204" pitchFamily="34" charset="0"/>
              </a:rPr>
              <a:t>Historical Data:</a:t>
            </a:r>
            <a:r>
              <a:rPr lang="en-US" sz="1100" dirty="0">
                <a:latin typeface="Calibri" panose="020F0502020204030204" pitchFamily="34" charset="0"/>
                <a:ea typeface="Calibri" panose="020F0502020204030204" pitchFamily="34" charset="0"/>
                <a:cs typeface="Calibri" panose="020F0502020204030204" pitchFamily="34" charset="0"/>
              </a:rPr>
              <a:t> Sensor readings including temperature, vibration, pressure, voltage, rotational speed, and contextual logs (machine usage, maintenance history, environmental conditions).</a:t>
            </a:r>
          </a:p>
          <a:p>
            <a:pPr algn="just"/>
            <a:r>
              <a:rPr lang="en-US" sz="1100" b="1" dirty="0">
                <a:latin typeface="Calibri" panose="020F0502020204030204" pitchFamily="34" charset="0"/>
                <a:ea typeface="Calibri" panose="020F0502020204030204" pitchFamily="34" charset="0"/>
                <a:cs typeface="Calibri" panose="020F0502020204030204" pitchFamily="34" charset="0"/>
              </a:rPr>
              <a:t>Real-Time Data:</a:t>
            </a:r>
            <a:r>
              <a:rPr lang="en-US" sz="1100" dirty="0">
                <a:latin typeface="Calibri" panose="020F0502020204030204" pitchFamily="34" charset="0"/>
                <a:ea typeface="Calibri" panose="020F0502020204030204" pitchFamily="34" charset="0"/>
                <a:cs typeface="Calibri" panose="020F0502020204030204" pitchFamily="34" charset="0"/>
              </a:rPr>
              <a:t> Streaming sensor values and operational context used for live prediction.</a:t>
            </a:r>
          </a:p>
          <a:p>
            <a:pPr algn="just"/>
            <a:r>
              <a:rPr lang="en-US" sz="1100" b="1" dirty="0">
                <a:latin typeface="Calibri" panose="020F0502020204030204" pitchFamily="34" charset="0"/>
                <a:ea typeface="Calibri" panose="020F0502020204030204" pitchFamily="34" charset="0"/>
                <a:cs typeface="Calibri" panose="020F0502020204030204" pitchFamily="34" charset="0"/>
              </a:rPr>
              <a:t>Preprocessing:</a:t>
            </a:r>
            <a:r>
              <a:rPr lang="en-US" sz="1100" dirty="0">
                <a:latin typeface="Calibri" panose="020F0502020204030204" pitchFamily="34" charset="0"/>
                <a:ea typeface="Calibri" panose="020F0502020204030204" pitchFamily="34" charset="0"/>
                <a:cs typeface="Calibri" panose="020F0502020204030204" pitchFamily="34" charset="0"/>
              </a:rPr>
              <a:t> Cleaning (missing value imputation, noise reduction), feature extraction (rolling averages, time-lagged features), normalization, and contextual feature integration.</a:t>
            </a:r>
          </a:p>
          <a:p>
            <a:pPr marL="305435" indent="-305435" algn="just"/>
            <a:r>
              <a:rPr lang="en-IN" sz="1200" b="1" dirty="0">
                <a:latin typeface="Calibri" panose="020F0502020204030204" pitchFamily="34" charset="0"/>
                <a:ea typeface="Calibri" panose="020F0502020204030204" pitchFamily="34" charset="0"/>
                <a:cs typeface="Calibri" panose="020F0502020204030204" pitchFamily="34" charset="0"/>
              </a:rPr>
              <a:t>Training Process:</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r>
              <a:rPr lang="en-IN" sz="1100" b="1" dirty="0">
                <a:latin typeface="Calibri" panose="020F0502020204030204" pitchFamily="34" charset="0"/>
                <a:ea typeface="Calibri" panose="020F0502020204030204" pitchFamily="34" charset="0"/>
                <a:cs typeface="Calibri" panose="020F0502020204030204" pitchFamily="34" charset="0"/>
              </a:rPr>
              <a:t>Data Splitting:</a:t>
            </a:r>
            <a:r>
              <a:rPr lang="en-IN" sz="1100" dirty="0">
                <a:latin typeface="Calibri" panose="020F0502020204030204" pitchFamily="34" charset="0"/>
                <a:ea typeface="Calibri" panose="020F0502020204030204" pitchFamily="34" charset="0"/>
                <a:cs typeface="Calibri" panose="020F0502020204030204" pitchFamily="34" charset="0"/>
              </a:rPr>
              <a:t> Divide dataset into training (70%), validation (15%), and test (15%) sets.</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Feature Engineering:</a:t>
            </a:r>
            <a:r>
              <a:rPr lang="en-IN" sz="1100" dirty="0">
                <a:latin typeface="Calibri" panose="020F0502020204030204" pitchFamily="34" charset="0"/>
                <a:ea typeface="Calibri" panose="020F0502020204030204" pitchFamily="34" charset="0"/>
                <a:cs typeface="Calibri" panose="020F0502020204030204" pitchFamily="34" charset="0"/>
              </a:rPr>
              <a:t> Generate time-based and statistical features indicative of failure patterns.</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Model Training:</a:t>
            </a:r>
            <a:r>
              <a:rPr lang="en-IN" sz="1100" dirty="0">
                <a:latin typeface="Calibri" panose="020F0502020204030204" pitchFamily="34" charset="0"/>
                <a:ea typeface="Calibri" panose="020F0502020204030204" pitchFamily="34" charset="0"/>
                <a:cs typeface="Calibri" panose="020F0502020204030204" pitchFamily="34" charset="0"/>
              </a:rPr>
              <a:t> Train chosen model (Random Forest/</a:t>
            </a:r>
            <a:r>
              <a:rPr lang="en-IN" sz="1100" dirty="0" err="1">
                <a:latin typeface="Calibri" panose="020F0502020204030204" pitchFamily="34" charset="0"/>
                <a:ea typeface="Calibri" panose="020F0502020204030204" pitchFamily="34" charset="0"/>
                <a:cs typeface="Calibri" panose="020F0502020204030204" pitchFamily="34" charset="0"/>
              </a:rPr>
              <a:t>XGBoost</a:t>
            </a:r>
            <a:r>
              <a:rPr lang="en-IN" sz="1100" dirty="0">
                <a:latin typeface="Calibri" panose="020F0502020204030204" pitchFamily="34" charset="0"/>
                <a:ea typeface="Calibri" panose="020F0502020204030204" pitchFamily="34" charset="0"/>
                <a:cs typeface="Calibri" panose="020F0502020204030204" pitchFamily="34" charset="0"/>
              </a:rPr>
              <a:t>/LSTM) on </a:t>
            </a:r>
            <a:r>
              <a:rPr lang="en-IN" sz="1100" dirty="0" err="1">
                <a:latin typeface="Calibri" panose="020F0502020204030204" pitchFamily="34" charset="0"/>
                <a:ea typeface="Calibri" panose="020F0502020204030204" pitchFamily="34" charset="0"/>
                <a:cs typeface="Calibri" panose="020F0502020204030204" pitchFamily="34" charset="0"/>
              </a:rPr>
              <a:t>labeled</a:t>
            </a:r>
            <a:r>
              <a:rPr lang="en-IN" sz="1100" dirty="0">
                <a:latin typeface="Calibri" panose="020F0502020204030204" pitchFamily="34" charset="0"/>
                <a:ea typeface="Calibri" panose="020F0502020204030204" pitchFamily="34" charset="0"/>
                <a:cs typeface="Calibri" panose="020F0502020204030204" pitchFamily="34" charset="0"/>
              </a:rPr>
              <a:t> sensor data for multi-class failure prediction.</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Model Serialization:</a:t>
            </a:r>
            <a:r>
              <a:rPr lang="en-IN" sz="1100" dirty="0">
                <a:latin typeface="Calibri" panose="020F0502020204030204" pitchFamily="34" charset="0"/>
                <a:ea typeface="Calibri" panose="020F0502020204030204" pitchFamily="34" charset="0"/>
                <a:cs typeface="Calibri" panose="020F0502020204030204" pitchFamily="34" charset="0"/>
              </a:rPr>
              <a:t> Save the trained model and preprocessing pipeline for deployment.</a:t>
            </a:r>
          </a:p>
          <a:p>
            <a:pPr algn="just"/>
            <a:r>
              <a:rPr lang="en-IN" sz="1200" b="1" dirty="0">
                <a:latin typeface="Calibri" panose="020F0502020204030204" pitchFamily="34" charset="0"/>
                <a:ea typeface="Calibri" panose="020F0502020204030204" pitchFamily="34" charset="0"/>
                <a:cs typeface="Calibri" panose="020F0502020204030204" pitchFamily="34" charset="0"/>
              </a:rPr>
              <a:t>Deployment:</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Platform:</a:t>
            </a:r>
            <a:r>
              <a:rPr lang="en-IN" sz="1100" dirty="0">
                <a:latin typeface="Calibri" panose="020F0502020204030204" pitchFamily="34" charset="0"/>
                <a:ea typeface="Calibri" panose="020F0502020204030204" pitchFamily="34" charset="0"/>
                <a:cs typeface="Calibri" panose="020F0502020204030204" pitchFamily="34" charset="0"/>
              </a:rPr>
              <a:t> IBM Cloud Lite environment leveraging IBM Watsonx.ai Studio for model hosting and runtime.</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Real-Time Data Ingestion:</a:t>
            </a:r>
            <a:r>
              <a:rPr lang="en-IN" sz="1100" dirty="0">
                <a:latin typeface="Calibri" panose="020F0502020204030204" pitchFamily="34" charset="0"/>
                <a:ea typeface="Calibri" panose="020F0502020204030204" pitchFamily="34" charset="0"/>
                <a:cs typeface="Calibri" panose="020F0502020204030204" pitchFamily="34" charset="0"/>
              </a:rPr>
              <a:t> Implement streaming data pipelines for live sensor data collection and preprocessing.</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User Dashboard:</a:t>
            </a:r>
            <a:r>
              <a:rPr lang="en-IN" sz="1100" dirty="0">
                <a:latin typeface="Calibri" panose="020F0502020204030204" pitchFamily="34" charset="0"/>
                <a:ea typeface="Calibri" panose="020F0502020204030204" pitchFamily="34" charset="0"/>
                <a:cs typeface="Calibri" panose="020F0502020204030204" pitchFamily="34" charset="0"/>
              </a:rPr>
              <a:t> Build an interface providing real-time failure alerts, prediction visualization, and maintenance scheduling.</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Monitoring &amp; Maintenance:</a:t>
            </a:r>
            <a:r>
              <a:rPr lang="en-IN" sz="1100" dirty="0">
                <a:latin typeface="Calibri" panose="020F0502020204030204" pitchFamily="34" charset="0"/>
                <a:ea typeface="Calibri" panose="020F0502020204030204" pitchFamily="34" charset="0"/>
                <a:cs typeface="Calibri" panose="020F0502020204030204" pitchFamily="34" charset="0"/>
              </a:rPr>
              <a:t> Continuously monitor prediction accuracy; retrain the model periodically with new data.</a:t>
            </a:r>
          </a:p>
          <a:p>
            <a:pPr algn="just"/>
            <a:r>
              <a:rPr lang="en-IN" sz="1100" b="1" dirty="0">
                <a:latin typeface="Calibri" panose="020F0502020204030204" pitchFamily="34" charset="0"/>
                <a:ea typeface="Calibri" panose="020F0502020204030204" pitchFamily="34" charset="0"/>
                <a:cs typeface="Calibri" panose="020F0502020204030204" pitchFamily="34" charset="0"/>
              </a:rPr>
              <a:t>Security:</a:t>
            </a:r>
            <a:r>
              <a:rPr lang="en-IN" sz="1100" dirty="0">
                <a:latin typeface="Calibri" panose="020F0502020204030204" pitchFamily="34" charset="0"/>
                <a:ea typeface="Calibri" panose="020F0502020204030204" pitchFamily="34" charset="0"/>
                <a:cs typeface="Calibri" panose="020F0502020204030204" pitchFamily="34" charset="0"/>
              </a:rPr>
              <a:t> Ensure authentication, authorization, and secure data handling.</a:t>
            </a:r>
          </a:p>
          <a:p>
            <a:pPr algn="just"/>
            <a:endParaRPr lang="en-IN"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8D9080D8-CE5B-E174-A921-ABB8716DAD07}"/>
              </a:ext>
            </a:extLst>
          </p:cNvPr>
          <p:cNvPicPr>
            <a:picLocks noChangeAspect="1"/>
          </p:cNvPicPr>
          <p:nvPr/>
        </p:nvPicPr>
        <p:blipFill>
          <a:blip r:embed="rId2"/>
          <a:stretch>
            <a:fillRect/>
          </a:stretch>
        </p:blipFill>
        <p:spPr>
          <a:xfrm>
            <a:off x="534435" y="1232452"/>
            <a:ext cx="11123127" cy="50572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9797A-7CE1-E8C4-31A8-A29EDA5B9F6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070244-BE7D-F81B-06AA-EC1B16082E3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 name="Content Placeholder 9" descr="A screenshot of a computer&#10;&#10;AI-generated content may be incorrect.">
            <a:extLst>
              <a:ext uri="{FF2B5EF4-FFF2-40B4-BE49-F238E27FC236}">
                <a16:creationId xmlns:a16="http://schemas.microsoft.com/office/drawing/2014/main" id="{0696B033-37C4-A906-A069-75BDBD2C2237}"/>
              </a:ext>
            </a:extLst>
          </p:cNvPr>
          <p:cNvPicPr>
            <a:picLocks noGrp="1" noChangeAspect="1"/>
          </p:cNvPicPr>
          <p:nvPr>
            <p:ph idx="1"/>
          </p:nvPr>
        </p:nvPicPr>
        <p:blipFill>
          <a:blip r:embed="rId2"/>
          <a:stretch>
            <a:fillRect/>
          </a:stretch>
        </p:blipFill>
        <p:spPr>
          <a:xfrm>
            <a:off x="581192" y="1383030"/>
            <a:ext cx="10432248" cy="4926330"/>
          </a:xfrm>
        </p:spPr>
      </p:pic>
    </p:spTree>
    <p:extLst>
      <p:ext uri="{BB962C8B-B14F-4D97-AF65-F5344CB8AC3E}">
        <p14:creationId xmlns:p14="http://schemas.microsoft.com/office/powerpoint/2010/main" val="127669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BBE7A-8170-E616-1973-328C7E64B6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B502EEB-6BA9-3BA6-FD5B-FC07E68FFBA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screenshot of a computer&#10;&#10;AI-generated content may be incorrect.">
            <a:extLst>
              <a:ext uri="{FF2B5EF4-FFF2-40B4-BE49-F238E27FC236}">
                <a16:creationId xmlns:a16="http://schemas.microsoft.com/office/drawing/2014/main" id="{B418D0C7-782E-577A-E6F5-E649D6A97DC1}"/>
              </a:ext>
            </a:extLst>
          </p:cNvPr>
          <p:cNvPicPr>
            <a:picLocks noGrp="1" noChangeAspect="1"/>
          </p:cNvPicPr>
          <p:nvPr>
            <p:ph idx="1"/>
          </p:nvPr>
        </p:nvPicPr>
        <p:blipFill>
          <a:blip r:embed="rId2"/>
          <a:stretch>
            <a:fillRect/>
          </a:stretch>
        </p:blipFill>
        <p:spPr>
          <a:xfrm>
            <a:off x="1116478" y="1301750"/>
            <a:ext cx="9959043" cy="4956810"/>
          </a:xfrm>
        </p:spPr>
      </p:pic>
    </p:spTree>
    <p:extLst>
      <p:ext uri="{BB962C8B-B14F-4D97-AF65-F5344CB8AC3E}">
        <p14:creationId xmlns:p14="http://schemas.microsoft.com/office/powerpoint/2010/main" val="42487220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1113</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 krishna</cp:lastModifiedBy>
  <cp:revision>25</cp:revision>
  <dcterms:created xsi:type="dcterms:W3CDTF">2021-05-26T16:50:10Z</dcterms:created>
  <dcterms:modified xsi:type="dcterms:W3CDTF">2025-07-28T14:53:54Z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