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91DD3E-2230-4E1C-A1F0-6F8F7E6A4C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AC16DA-197A-404F-87CE-8895259005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C910C7C-D275-4D97-8F35-1C7507423F11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2200" strike="noStrike" u="none">
                <a:solidFill>
                  <a:srgbClr val="000000"/>
                </a:solidFill>
                <a:uFillTx/>
                <a:latin typeface="Arial"/>
              </a:rPr>
              <a:t>STEPS TO CREATE PREDICTIVE MAINTAINANCE PROJECT USING ML</a:t>
            </a:r>
            <a:endParaRPr b="1" lang="en-IN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80000" y="691920"/>
            <a:ext cx="39600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First step:- Search watsonx.ai studio 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448920" y="1306080"/>
            <a:ext cx="9540000" cy="342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"/>
          <p:cNvSpPr txBox="1"/>
          <p:nvPr/>
        </p:nvSpPr>
        <p:spPr>
          <a:xfrm>
            <a:off x="540000" y="4860000"/>
            <a:ext cx="84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Set location london and create studio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296000" cy="6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Step 2 :-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594000" y="1134360"/>
            <a:ext cx="7686000" cy="3545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"/>
          <p:cNvSpPr txBox="1"/>
          <p:nvPr/>
        </p:nvSpPr>
        <p:spPr>
          <a:xfrm>
            <a:off x="540000" y="4860000"/>
            <a:ext cx="77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on next here 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11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Step 3:-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720000" y="900000"/>
            <a:ext cx="8100000" cy="371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"/>
          <p:cNvSpPr txBox="1"/>
          <p:nvPr/>
        </p:nvSpPr>
        <p:spPr>
          <a:xfrm>
            <a:off x="720000" y="4680000"/>
            <a:ext cx="82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Create watsonx.ai runtime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11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Step 4:-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720000" y="976320"/>
            <a:ext cx="7879680" cy="363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"/>
          <p:cNvSpPr txBox="1"/>
          <p:nvPr/>
        </p:nvSpPr>
        <p:spPr>
          <a:xfrm>
            <a:off x="720000" y="4680000"/>
            <a:ext cx="79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Create a new project and click on next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Step 5:-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540000" y="1031760"/>
            <a:ext cx="8100000" cy="346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"/>
          <p:cNvSpPr txBox="1"/>
          <p:nvPr/>
        </p:nvSpPr>
        <p:spPr>
          <a:xfrm>
            <a:off x="540000" y="4680000"/>
            <a:ext cx="81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on manage and go to service &amp; integrations and Associate service as watsonx.ai runtime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Step 6:-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720000" y="1031760"/>
            <a:ext cx="8460000" cy="328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"/>
          <p:cNvSpPr txBox="1"/>
          <p:nvPr/>
        </p:nvSpPr>
        <p:spPr>
          <a:xfrm>
            <a:off x="720000" y="4320000"/>
            <a:ext cx="84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Select browse and click on file to be selected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Step 7:-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1478880" y="1326600"/>
            <a:ext cx="7121160" cy="328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"/>
          <p:cNvSpPr txBox="1"/>
          <p:nvPr/>
        </p:nvSpPr>
        <p:spPr>
          <a:xfrm>
            <a:off x="1440000" y="4680000"/>
            <a:ext cx="738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Select failure type and proceed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Step 8:-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7459560" cy="3288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5271120" y="1127880"/>
            <a:ext cx="4808880" cy="340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"/>
          <p:cNvSpPr txBox="1"/>
          <p:nvPr/>
        </p:nvSpPr>
        <p:spPr>
          <a:xfrm>
            <a:off x="360000" y="4680000"/>
            <a:ext cx="68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Save the random forest classifier and deploy the project with a name 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Step 9:-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720000" y="900000"/>
            <a:ext cx="8253000" cy="328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"/>
          <p:cNvSpPr txBox="1"/>
          <p:nvPr/>
        </p:nvSpPr>
        <p:spPr>
          <a:xfrm>
            <a:off x="720000" y="4860000"/>
            <a:ext cx="68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Final prediction result of project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2025-08-05T21:28:16Z</dcterms:created>
  <dc:creator/>
  <dc:description/>
  <dc:language>en-IN</dc:language>
  <cp:lastModifiedBy/>
  <dcterms:modified xsi:type="dcterms:W3CDTF">2025-08-05T22:34:12Z</dcterms:modified>
  <cp:revision>1</cp:revision>
  <dc:subject/>
  <dc:title/>
</cp:coreProperties>
</file>