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91DD3E-2230-4E1C-A1F0-6F8F7E6A4CC2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DAC16DA-197A-404F-87CE-88952590053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8C910C7C-D275-4D97-8F35-1C7507423F11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2200" b="1" u="none" strike="noStrike">
                <a:solidFill>
                  <a:srgbClr val="000000"/>
                </a:solidFill>
                <a:uFillTx/>
                <a:latin typeface="Arial"/>
              </a:rPr>
              <a:t>STEPS TO CREATE PREDICTIVE MAINTAINANCE PROJECT USING ML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80000" y="691920"/>
            <a:ext cx="3960000" cy="51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First step:- Search watsonx.ai studio 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rcRect t="3953"/>
          <a:stretch>
            <a:fillRect/>
          </a:stretch>
        </p:blipFill>
        <p:spPr>
          <a:xfrm>
            <a:off x="448920" y="1420720"/>
            <a:ext cx="9540000" cy="3305359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540000" y="4860000"/>
            <a:ext cx="84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Set location london and create studio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1296000" cy="67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Step 2 :-</a:t>
            </a:r>
          </a:p>
        </p:txBody>
      </p:sp>
      <p:pic>
        <p:nvPicPr>
          <p:cNvPr id="14" name="Picture 13"/>
          <p:cNvPicPr/>
          <p:nvPr/>
        </p:nvPicPr>
        <p:blipFill>
          <a:blip r:embed="rId2"/>
          <a:stretch/>
        </p:blipFill>
        <p:spPr>
          <a:xfrm>
            <a:off x="594000" y="1134360"/>
            <a:ext cx="7686000" cy="3545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" name="TextBox 14"/>
          <p:cNvSpPr txBox="1"/>
          <p:nvPr/>
        </p:nvSpPr>
        <p:spPr>
          <a:xfrm>
            <a:off x="540000" y="4860000"/>
            <a:ext cx="774000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on next here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1116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Step 3:-</a:t>
            </a:r>
          </a:p>
        </p:txBody>
      </p:sp>
      <p:pic>
        <p:nvPicPr>
          <p:cNvPr id="17" name="Picture 16"/>
          <p:cNvPicPr/>
          <p:nvPr/>
        </p:nvPicPr>
        <p:blipFill>
          <a:blip r:embed="rId2"/>
          <a:stretch/>
        </p:blipFill>
        <p:spPr>
          <a:xfrm>
            <a:off x="720000" y="900000"/>
            <a:ext cx="8100000" cy="3714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720000" y="4680000"/>
            <a:ext cx="828000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Create watsonx.ai runtime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1116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Step 4:-</a:t>
            </a:r>
          </a:p>
        </p:txBody>
      </p:sp>
      <p:pic>
        <p:nvPicPr>
          <p:cNvPr id="20" name="Picture 19"/>
          <p:cNvPicPr/>
          <p:nvPr/>
        </p:nvPicPr>
        <p:blipFill>
          <a:blip r:embed="rId2"/>
          <a:stretch/>
        </p:blipFill>
        <p:spPr>
          <a:xfrm>
            <a:off x="720000" y="976320"/>
            <a:ext cx="7879680" cy="363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TextBox 20"/>
          <p:cNvSpPr txBox="1"/>
          <p:nvPr/>
        </p:nvSpPr>
        <p:spPr>
          <a:xfrm>
            <a:off x="720000" y="4680000"/>
            <a:ext cx="792000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Create a new project and click on next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36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Step 5:-</a:t>
            </a:r>
          </a:p>
        </p:txBody>
      </p:sp>
      <p:pic>
        <p:nvPicPr>
          <p:cNvPr id="23" name="Picture 22"/>
          <p:cNvPicPr/>
          <p:nvPr/>
        </p:nvPicPr>
        <p:blipFill>
          <a:blip r:embed="rId2"/>
          <a:srcRect t="6204"/>
          <a:stretch>
            <a:fillRect/>
          </a:stretch>
        </p:blipFill>
        <p:spPr>
          <a:xfrm>
            <a:off x="540000" y="1246908"/>
            <a:ext cx="8100000" cy="3253091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TextBox 23"/>
          <p:cNvSpPr txBox="1"/>
          <p:nvPr/>
        </p:nvSpPr>
        <p:spPr>
          <a:xfrm>
            <a:off x="540000" y="4680000"/>
            <a:ext cx="81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on manage and go to service &amp; integrations and Associate service as watsonx.ai runtime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36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Step 6:-</a:t>
            </a:r>
          </a:p>
        </p:txBody>
      </p:sp>
      <p:pic>
        <p:nvPicPr>
          <p:cNvPr id="26" name="Picture 25"/>
          <p:cNvPicPr/>
          <p:nvPr/>
        </p:nvPicPr>
        <p:blipFill>
          <a:blip r:embed="rId2"/>
          <a:srcRect t="4254"/>
          <a:stretch>
            <a:fillRect/>
          </a:stretch>
        </p:blipFill>
        <p:spPr>
          <a:xfrm>
            <a:off x="720000" y="1088212"/>
            <a:ext cx="8460000" cy="3231788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TextBox 26"/>
          <p:cNvSpPr txBox="1"/>
          <p:nvPr/>
        </p:nvSpPr>
        <p:spPr>
          <a:xfrm>
            <a:off x="720000" y="4320000"/>
            <a:ext cx="84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Select browse and click on file to be selected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36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Step 7:-</a:t>
            </a:r>
          </a:p>
        </p:txBody>
      </p:sp>
      <p:pic>
        <p:nvPicPr>
          <p:cNvPr id="29" name="Picture 28"/>
          <p:cNvPicPr/>
          <p:nvPr/>
        </p:nvPicPr>
        <p:blipFill>
          <a:blip r:embed="rId2"/>
          <a:srcRect t="5850"/>
          <a:stretch>
            <a:fillRect/>
          </a:stretch>
        </p:blipFill>
        <p:spPr>
          <a:xfrm>
            <a:off x="1478880" y="1518962"/>
            <a:ext cx="7121160" cy="3095878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TextBox 29"/>
          <p:cNvSpPr txBox="1"/>
          <p:nvPr/>
        </p:nvSpPr>
        <p:spPr>
          <a:xfrm>
            <a:off x="1440000" y="4680000"/>
            <a:ext cx="738000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Select failure type and proceed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36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Step 8:-</a:t>
            </a:r>
          </a:p>
        </p:txBody>
      </p:sp>
      <p:pic>
        <p:nvPicPr>
          <p:cNvPr id="32" name="Picture 31"/>
          <p:cNvPicPr/>
          <p:nvPr/>
        </p:nvPicPr>
        <p:blipFill>
          <a:blip r:embed="rId2"/>
          <a:stretch/>
        </p:blipFill>
        <p:spPr>
          <a:xfrm>
            <a:off x="0" y="1080000"/>
            <a:ext cx="7459560" cy="3288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" name="Picture 32"/>
          <p:cNvPicPr/>
          <p:nvPr/>
        </p:nvPicPr>
        <p:blipFill>
          <a:blip r:embed="rId3"/>
          <a:stretch/>
        </p:blipFill>
        <p:spPr>
          <a:xfrm>
            <a:off x="5271120" y="1127880"/>
            <a:ext cx="4808880" cy="3402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TextBox 33"/>
          <p:cNvSpPr txBox="1"/>
          <p:nvPr/>
        </p:nvSpPr>
        <p:spPr>
          <a:xfrm>
            <a:off x="360000" y="4680000"/>
            <a:ext cx="6840000" cy="7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Save the random forest classifier and deploy the project with a name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36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Step 9:-</a:t>
            </a:r>
          </a:p>
        </p:txBody>
      </p:sp>
      <p:pic>
        <p:nvPicPr>
          <p:cNvPr id="36" name="Picture 35"/>
          <p:cNvPicPr/>
          <p:nvPr/>
        </p:nvPicPr>
        <p:blipFill>
          <a:blip r:embed="rId2"/>
          <a:stretch/>
        </p:blipFill>
        <p:spPr>
          <a:xfrm>
            <a:off x="720000" y="900000"/>
            <a:ext cx="8253000" cy="3288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720000" y="4860000"/>
            <a:ext cx="68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Final prediction result of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111</Words>
  <Application>Microsoft Office PowerPoint</Application>
  <PresentationFormat>Custom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Symbol</vt:lpstr>
      <vt:lpstr>Times New Roman</vt:lpstr>
      <vt:lpstr>Wingdings</vt:lpstr>
      <vt:lpstr>Office</vt:lpstr>
      <vt:lpstr>STEPS TO CREATE PREDICTIVE MAINTAINANCE PROJECT USING ML</vt:lpstr>
      <vt:lpstr>Step 2 :-</vt:lpstr>
      <vt:lpstr>Step 3:-</vt:lpstr>
      <vt:lpstr>Step 4:-</vt:lpstr>
      <vt:lpstr>Step 5:-</vt:lpstr>
      <vt:lpstr>Step 6:-</vt:lpstr>
      <vt:lpstr>Step 7:-</vt:lpstr>
      <vt:lpstr>Step 8:-</vt:lpstr>
      <vt:lpstr>Step 9:-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vijay krishna</cp:lastModifiedBy>
  <cp:revision>1</cp:revision>
  <dcterms:modified xsi:type="dcterms:W3CDTF">2025-08-07T13:24:00Z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2025-08-05T21:28:16Z</dcterms:created>
  <dc:creator/>
  <dc:description/>
  <dc:language>en-IN</dc:language>
  <cp:lastModifiedBy/>
  <dcterms:modified xsi:type="dcterms:W3CDTF">2025-08-05T22:34:12Z</dcterms:modified>
  <cp:revision>1</cp:revision>
  <dc:subject/>
  <dc:title/>
</cp:coreProperties>
</file>