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0201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8708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778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8229600" cy="45259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8465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5567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116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000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600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1745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0787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5175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966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6/27/2025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2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0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Revolutionizing Liver Care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Using Machine Learning to Predict Liver Cirrhosis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By: k Vijay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Platform: SmartInternz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Date: 19-06-2025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971800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Problem Statement &amp; Objective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Problem: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Liver cirrhosis is a serious disease. Early detection is difficult.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Objective: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To build an ML model to predict liver cirrhosis using patient health data.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11156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Dataset Description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Dataset: Indian Liver Patient Dataset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Source: UCI Repository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Records: 583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Target: Dataset (1 = disease, 0 = no disease)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393412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Methodology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Data Cleaning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Label Encoding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Feature-Label Split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Train-Test Split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Model Training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Accuracy Evaluation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2862789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Model &amp; Accuracy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Model Used: Random Forest Classifier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Split: 80/20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Accuracy Achieved: 85%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Tools: Python, Pandas, Scikit-learn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59629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Results &amp; Conclusion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Result: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Model predicts liver disease with 85% accuracy.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Conclusion: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Helps doctors with early detection of liver cirrhosis.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557421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Thank You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Thank You!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Any Questions?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5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root</cp:lastModifiedBy>
  <cp:revision>1</cp:revision>
  <dcterms:created xsi:type="dcterms:W3CDTF">2013-01-27T09:14:16Z</dcterms:created>
  <dcterms:modified xsi:type="dcterms:W3CDTF">2025-06-27T04:14:36Z</dcterms:modified>
</cp:coreProperties>
</file>