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EE97D-51B4-4826-B15A-314FB5C82DE7}" v="10" dt="2024-01-11T14:48:42.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Naidu" userId="831226cf692e2aaa" providerId="LiveId" clId="{502EE97D-51B4-4826-B15A-314FB5C82DE7}"/>
    <pc:docChg chg="custSel addSld modSld">
      <pc:chgData name="Manjunath Naidu" userId="831226cf692e2aaa" providerId="LiveId" clId="{502EE97D-51B4-4826-B15A-314FB5C82DE7}" dt="2024-01-11T14:48:42.741" v="36" actId="1076"/>
      <pc:docMkLst>
        <pc:docMk/>
      </pc:docMkLst>
      <pc:sldChg chg="addSp modSp mod">
        <pc:chgData name="Manjunath Naidu" userId="831226cf692e2aaa" providerId="LiveId" clId="{502EE97D-51B4-4826-B15A-314FB5C82DE7}" dt="2024-01-11T14:43:28.278" v="13" actId="14100"/>
        <pc:sldMkLst>
          <pc:docMk/>
          <pc:sldMk cId="3812433938" sldId="266"/>
        </pc:sldMkLst>
        <pc:spChg chg="add mod">
          <ac:chgData name="Manjunath Naidu" userId="831226cf692e2aaa" providerId="LiveId" clId="{502EE97D-51B4-4826-B15A-314FB5C82DE7}" dt="2024-01-11T14:41:39.962" v="1" actId="1076"/>
          <ac:spMkLst>
            <pc:docMk/>
            <pc:sldMk cId="3812433938" sldId="266"/>
            <ac:spMk id="3" creationId="{9A5A476D-DA20-4146-A3E3-8004374A9D7D}"/>
          </ac:spMkLst>
        </pc:spChg>
        <pc:picChg chg="add mod">
          <ac:chgData name="Manjunath Naidu" userId="831226cf692e2aaa" providerId="LiveId" clId="{502EE97D-51B4-4826-B15A-314FB5C82DE7}" dt="2024-01-11T14:43:28.278" v="13" actId="14100"/>
          <ac:picMkLst>
            <pc:docMk/>
            <pc:sldMk cId="3812433938" sldId="266"/>
            <ac:picMk id="4" creationId="{6881171F-E5C4-645F-6D99-82EF6314A9DE}"/>
          </ac:picMkLst>
        </pc:picChg>
        <pc:picChg chg="add mod">
          <ac:chgData name="Manjunath Naidu" userId="831226cf692e2aaa" providerId="LiveId" clId="{502EE97D-51B4-4826-B15A-314FB5C82DE7}" dt="2024-01-11T14:43:17.974" v="12" actId="14100"/>
          <ac:picMkLst>
            <pc:docMk/>
            <pc:sldMk cId="3812433938" sldId="266"/>
            <ac:picMk id="5" creationId="{F408CE9C-7693-EA10-2C16-D185348DBA88}"/>
          </ac:picMkLst>
        </pc:picChg>
      </pc:sldChg>
      <pc:sldChg chg="addSp delSp modSp new mod">
        <pc:chgData name="Manjunath Naidu" userId="831226cf692e2aaa" providerId="LiveId" clId="{502EE97D-51B4-4826-B15A-314FB5C82DE7}" dt="2024-01-11T14:45:23.067" v="27" actId="1076"/>
        <pc:sldMkLst>
          <pc:docMk/>
          <pc:sldMk cId="1075304715" sldId="267"/>
        </pc:sldMkLst>
        <pc:spChg chg="add del mod">
          <ac:chgData name="Manjunath Naidu" userId="831226cf692e2aaa" providerId="LiveId" clId="{502EE97D-51B4-4826-B15A-314FB5C82DE7}" dt="2024-01-11T14:44:56.193" v="22" actId="478"/>
          <ac:spMkLst>
            <pc:docMk/>
            <pc:sldMk cId="1075304715" sldId="267"/>
            <ac:spMk id="5" creationId="{F125581B-5A6A-037D-34A4-A1011F748423}"/>
          </ac:spMkLst>
        </pc:spChg>
        <pc:spChg chg="add mod">
          <ac:chgData name="Manjunath Naidu" userId="831226cf692e2aaa" providerId="LiveId" clId="{502EE97D-51B4-4826-B15A-314FB5C82DE7}" dt="2024-01-11T14:45:23.067" v="27" actId="1076"/>
          <ac:spMkLst>
            <pc:docMk/>
            <pc:sldMk cId="1075304715" sldId="267"/>
            <ac:spMk id="7" creationId="{9AFD4064-D04B-81AB-5641-4D898B609B72}"/>
          </ac:spMkLst>
        </pc:spChg>
        <pc:picChg chg="add mod">
          <ac:chgData name="Manjunath Naidu" userId="831226cf692e2aaa" providerId="LiveId" clId="{502EE97D-51B4-4826-B15A-314FB5C82DE7}" dt="2024-01-11T14:44:08.294" v="16" actId="1076"/>
          <ac:picMkLst>
            <pc:docMk/>
            <pc:sldMk cId="1075304715" sldId="267"/>
            <ac:picMk id="3" creationId="{C6539969-CD6D-4613-6954-13F307013082}"/>
          </ac:picMkLst>
        </pc:picChg>
      </pc:sldChg>
      <pc:sldChg chg="addSp modSp new">
        <pc:chgData name="Manjunath Naidu" userId="831226cf692e2aaa" providerId="LiveId" clId="{502EE97D-51B4-4826-B15A-314FB5C82DE7}" dt="2024-01-11T14:48:42.741" v="36" actId="1076"/>
        <pc:sldMkLst>
          <pc:docMk/>
          <pc:sldMk cId="3925211579" sldId="268"/>
        </pc:sldMkLst>
        <pc:picChg chg="add mod">
          <ac:chgData name="Manjunath Naidu" userId="831226cf692e2aaa" providerId="LiveId" clId="{502EE97D-51B4-4826-B15A-314FB5C82DE7}" dt="2024-01-11T14:48:42.741" v="36" actId="1076"/>
          <ac:picMkLst>
            <pc:docMk/>
            <pc:sldMk cId="3925211579" sldId="268"/>
            <ac:picMk id="1026" creationId="{3B221106-86D3-7459-9C0E-D2EA5D957BC3}"/>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139A-E724-17A5-1AFD-FF61F605812F}"/>
              </a:ext>
            </a:extLst>
          </p:cNvPr>
          <p:cNvSpPr>
            <a:spLocks noGrp="1"/>
          </p:cNvSpPr>
          <p:nvPr>
            <p:ph type="ctrTitle"/>
          </p:nvPr>
        </p:nvSpPr>
        <p:spPr/>
        <p:txBody>
          <a:bodyPr/>
          <a:lstStyle/>
          <a:p>
            <a:r>
              <a:rPr lang="en-US" dirty="0"/>
              <a:t>QUIZ APPLICATION</a:t>
            </a:r>
            <a:endParaRPr lang="en-IN" dirty="0"/>
          </a:p>
        </p:txBody>
      </p:sp>
      <p:sp>
        <p:nvSpPr>
          <p:cNvPr id="3" name="Subtitle 2">
            <a:extLst>
              <a:ext uri="{FF2B5EF4-FFF2-40B4-BE49-F238E27FC236}">
                <a16:creationId xmlns:a16="http://schemas.microsoft.com/office/drawing/2014/main" id="{0C6A1F95-55AE-704A-BEAE-5A4EEA716763}"/>
              </a:ext>
            </a:extLst>
          </p:cNvPr>
          <p:cNvSpPr>
            <a:spLocks noGrp="1"/>
          </p:cNvSpPr>
          <p:nvPr>
            <p:ph type="subTitle" idx="1"/>
          </p:nvPr>
        </p:nvSpPr>
        <p:spPr>
          <a:xfrm flipH="1">
            <a:off x="5870787" y="657351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61793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2F5265-C875-9A64-2EC0-5AA048C1B5AA}"/>
              </a:ext>
            </a:extLst>
          </p:cNvPr>
          <p:cNvPicPr>
            <a:picLocks noChangeAspect="1"/>
          </p:cNvPicPr>
          <p:nvPr/>
        </p:nvPicPr>
        <p:blipFill>
          <a:blip r:embed="rId2"/>
          <a:stretch>
            <a:fillRect/>
          </a:stretch>
        </p:blipFill>
        <p:spPr>
          <a:xfrm>
            <a:off x="2042160" y="955040"/>
            <a:ext cx="7955280" cy="5080000"/>
          </a:xfrm>
          <a:prstGeom prst="rect">
            <a:avLst/>
          </a:prstGeom>
        </p:spPr>
      </p:pic>
    </p:spTree>
    <p:extLst>
      <p:ext uri="{BB962C8B-B14F-4D97-AF65-F5344CB8AC3E}">
        <p14:creationId xmlns:p14="http://schemas.microsoft.com/office/powerpoint/2010/main" val="122342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A476D-DA20-4146-A3E3-8004374A9D7D}"/>
              </a:ext>
            </a:extLst>
          </p:cNvPr>
          <p:cNvSpPr txBox="1"/>
          <p:nvPr/>
        </p:nvSpPr>
        <p:spPr>
          <a:xfrm>
            <a:off x="4704080" y="823007"/>
            <a:ext cx="6096000" cy="436786"/>
          </a:xfrm>
          <a:prstGeom prst="rect">
            <a:avLst/>
          </a:prstGeom>
          <a:noFill/>
        </p:spPr>
        <p:txBody>
          <a:bodyPr wrap="square">
            <a:spAutoFit/>
          </a:bodyPr>
          <a:lstStyle/>
          <a:p>
            <a:pPr marL="201295" indent="-6350">
              <a:lnSpc>
                <a:spcPct val="107000"/>
              </a:lnSpc>
              <a:spcAft>
                <a:spcPts val="800"/>
              </a:spcAft>
            </a:pPr>
            <a:r>
              <a:rPr lang="en-IN" sz="2200" b="1" kern="100" dirty="0">
                <a:solidFill>
                  <a:srgbClr val="000000"/>
                </a:solidFill>
                <a:effectLst/>
                <a:latin typeface="Times New Roman" panose="02020603050405020304" pitchFamily="18" charset="0"/>
                <a:ea typeface="Times New Roman" panose="02020603050405020304" pitchFamily="18" charset="0"/>
              </a:rPr>
              <a:t>OUTPUT SCREEN</a:t>
            </a:r>
            <a:r>
              <a:rPr lang="en-IN" sz="2200" kern="100" dirty="0">
                <a:solidFill>
                  <a:srgbClr val="000000"/>
                </a:solidFill>
                <a:effectLst/>
                <a:latin typeface="Times New Roman" panose="02020603050405020304" pitchFamily="18" charset="0"/>
                <a:ea typeface="Times New Roman" panose="02020603050405020304" pitchFamily="18" charset="0"/>
              </a:rPr>
              <a:t>:</a:t>
            </a:r>
            <a:endParaRPr lang="en-IN" sz="1100" kern="1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881171F-E5C4-645F-6D99-82EF6314A9DE}"/>
              </a:ext>
            </a:extLst>
          </p:cNvPr>
          <p:cNvPicPr/>
          <p:nvPr/>
        </p:nvPicPr>
        <p:blipFill>
          <a:blip r:embed="rId2"/>
          <a:stretch>
            <a:fillRect/>
          </a:stretch>
        </p:blipFill>
        <p:spPr>
          <a:xfrm>
            <a:off x="774700" y="1483360"/>
            <a:ext cx="5189219" cy="4338320"/>
          </a:xfrm>
          <a:prstGeom prst="rect">
            <a:avLst/>
          </a:prstGeom>
        </p:spPr>
      </p:pic>
      <p:pic>
        <p:nvPicPr>
          <p:cNvPr id="5" name="Picture 4">
            <a:extLst>
              <a:ext uri="{FF2B5EF4-FFF2-40B4-BE49-F238E27FC236}">
                <a16:creationId xmlns:a16="http://schemas.microsoft.com/office/drawing/2014/main" id="{F408CE9C-7693-EA10-2C16-D185348DBA88}"/>
              </a:ext>
            </a:extLst>
          </p:cNvPr>
          <p:cNvPicPr/>
          <p:nvPr/>
        </p:nvPicPr>
        <p:blipFill>
          <a:blip r:embed="rId3"/>
          <a:stretch>
            <a:fillRect/>
          </a:stretch>
        </p:blipFill>
        <p:spPr>
          <a:xfrm>
            <a:off x="6228082" y="1646554"/>
            <a:ext cx="5110478" cy="4175126"/>
          </a:xfrm>
          <a:prstGeom prst="rect">
            <a:avLst/>
          </a:prstGeom>
        </p:spPr>
      </p:pic>
    </p:spTree>
    <p:extLst>
      <p:ext uri="{BB962C8B-B14F-4D97-AF65-F5344CB8AC3E}">
        <p14:creationId xmlns:p14="http://schemas.microsoft.com/office/powerpoint/2010/main" val="381243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539969-CD6D-4613-6954-13F307013082}"/>
              </a:ext>
            </a:extLst>
          </p:cNvPr>
          <p:cNvPicPr>
            <a:picLocks noChangeAspect="1"/>
          </p:cNvPicPr>
          <p:nvPr/>
        </p:nvPicPr>
        <p:blipFill>
          <a:blip r:embed="rId2"/>
          <a:stretch>
            <a:fillRect/>
          </a:stretch>
        </p:blipFill>
        <p:spPr>
          <a:xfrm>
            <a:off x="951484" y="1404366"/>
            <a:ext cx="6733032" cy="391668"/>
          </a:xfrm>
          <a:prstGeom prst="rect">
            <a:avLst/>
          </a:prstGeom>
        </p:spPr>
      </p:pic>
      <p:sp>
        <p:nvSpPr>
          <p:cNvPr id="7" name="TextBox 6">
            <a:extLst>
              <a:ext uri="{FF2B5EF4-FFF2-40B4-BE49-F238E27FC236}">
                <a16:creationId xmlns:a16="http://schemas.microsoft.com/office/drawing/2014/main" id="{9AFD4064-D04B-81AB-5641-4D898B609B72}"/>
              </a:ext>
            </a:extLst>
          </p:cNvPr>
          <p:cNvSpPr txBox="1"/>
          <p:nvPr/>
        </p:nvSpPr>
        <p:spPr>
          <a:xfrm>
            <a:off x="1564640" y="1796034"/>
            <a:ext cx="8503920" cy="4205960"/>
          </a:xfrm>
          <a:prstGeom prst="rect">
            <a:avLst/>
          </a:prstGeom>
          <a:noFill/>
        </p:spPr>
        <p:txBody>
          <a:bodyPr wrap="square">
            <a:spAutoFit/>
          </a:bodyPr>
          <a:lstStyle/>
          <a:p>
            <a:pPr marL="225425" marR="373380" indent="-6350">
              <a:lnSpc>
                <a:spcPct val="99000"/>
              </a:lnSpc>
              <a:spcAft>
                <a:spcPts val="225"/>
              </a:spcAft>
            </a:pPr>
            <a:r>
              <a:rPr lang="en-IN" sz="1800" kern="100" dirty="0">
                <a:solidFill>
                  <a:srgbClr val="000000"/>
                </a:solidFill>
                <a:effectLst/>
                <a:latin typeface="Times New Roman" panose="02020603050405020304" pitchFamily="18" charset="0"/>
                <a:ea typeface="Times New Roman" panose="02020603050405020304" pitchFamily="18" charset="0"/>
              </a:rPr>
              <a:t>Quiz app system report in python. Thesis, we have focused on the automated system, which replaces the manual quiz system. But the interesting thing is that the thesis is not just a quiz system; it has its own intelligent capability. This was actually our target feature of our thesis. Quiz Applications Report in Python .We have tried to introduce at the same time conducting tests to uncover errors associated with interfacing. The objective is to take unit tested components and build a program structure that has been dictated by the design. We prefer the Top-down integration testing as a testing approach for our project. The Top-down integration testing is an incremental approach to construction of program structure. Modules are integrated by moving downward through the control hierarchy, beginning with the main control module. The main control module is used as a test driver and others are substituted for all components directly subordinate to the main control module. Depth-first integration would integrate all components on a major control path of a structure. Selection of a major path is somewhat arbitrary and depends on application specific characteristics. </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7530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Card, Thankyou Card, Greetings Card, Thank You Card Pack, Simple Card, Blank Thank You Card, Nature Thank You Card, Leaf Card image 1">
            <a:extLst>
              <a:ext uri="{FF2B5EF4-FFF2-40B4-BE49-F238E27FC236}">
                <a16:creationId xmlns:a16="http://schemas.microsoft.com/office/drawing/2014/main" id="{3B221106-86D3-7459-9C0E-D2EA5D957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680" y="579120"/>
            <a:ext cx="10962640" cy="569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21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381640-32A9-30B7-8271-E620F4AC0F10}"/>
              </a:ext>
            </a:extLst>
          </p:cNvPr>
          <p:cNvPicPr>
            <a:picLocks noChangeAspect="1"/>
          </p:cNvPicPr>
          <p:nvPr/>
        </p:nvPicPr>
        <p:blipFill>
          <a:blip r:embed="rId2"/>
          <a:stretch>
            <a:fillRect/>
          </a:stretch>
        </p:blipFill>
        <p:spPr>
          <a:xfrm>
            <a:off x="2393696" y="898398"/>
            <a:ext cx="6815328" cy="1403604"/>
          </a:xfrm>
          <a:prstGeom prst="rect">
            <a:avLst/>
          </a:prstGeom>
        </p:spPr>
      </p:pic>
      <p:sp>
        <p:nvSpPr>
          <p:cNvPr id="4" name="TextBox 3">
            <a:extLst>
              <a:ext uri="{FF2B5EF4-FFF2-40B4-BE49-F238E27FC236}">
                <a16:creationId xmlns:a16="http://schemas.microsoft.com/office/drawing/2014/main" id="{A043C36B-80FB-4E25-A93E-592EE3801779}"/>
              </a:ext>
            </a:extLst>
          </p:cNvPr>
          <p:cNvSpPr txBox="1"/>
          <p:nvPr/>
        </p:nvSpPr>
        <p:spPr>
          <a:xfrm>
            <a:off x="4945888" y="2462014"/>
            <a:ext cx="6522720"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MINI PROJECT </a:t>
            </a:r>
            <a:endParaRPr lang="en-IN" dirty="0"/>
          </a:p>
        </p:txBody>
      </p:sp>
      <p:sp>
        <p:nvSpPr>
          <p:cNvPr id="6" name="TextBox 5">
            <a:extLst>
              <a:ext uri="{FF2B5EF4-FFF2-40B4-BE49-F238E27FC236}">
                <a16:creationId xmlns:a16="http://schemas.microsoft.com/office/drawing/2014/main" id="{2C2AF25C-5FEC-A897-3F9F-DE1C426C3BC6}"/>
              </a:ext>
            </a:extLst>
          </p:cNvPr>
          <p:cNvSpPr txBox="1"/>
          <p:nvPr/>
        </p:nvSpPr>
        <p:spPr>
          <a:xfrm>
            <a:off x="3561080" y="3108961"/>
            <a:ext cx="4480560" cy="2423612"/>
          </a:xfrm>
          <a:prstGeom prst="rect">
            <a:avLst/>
          </a:prstGeom>
          <a:noFill/>
        </p:spPr>
        <p:txBody>
          <a:bodyPr wrap="square">
            <a:spAutoFit/>
          </a:bodyPr>
          <a:lstStyle/>
          <a:p>
            <a:pPr>
              <a:lnSpc>
                <a:spcPct val="107000"/>
              </a:lnSpc>
              <a:spcAft>
                <a:spcPts val="800"/>
              </a:spcAft>
              <a:tabLst>
                <a:tab pos="1382395" algn="ctr"/>
                <a:tab pos="3282315" algn="ctr"/>
              </a:tabLst>
            </a:pPr>
            <a:r>
              <a:rPr lang="en-IN" sz="16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TITLE OF PROJECT  : </a:t>
            </a:r>
            <a:r>
              <a:rPr lang="en-IN" sz="1600" kern="100" baseline="30000" dirty="0">
                <a:solidFill>
                  <a:srgbClr val="000000"/>
                </a:solidFill>
                <a:effectLst/>
                <a:latin typeface="Calibri" panose="020F0502020204030204" pitchFamily="34" charset="0"/>
                <a:ea typeface="Calibri" panose="020F0502020204030204" pitchFamily="34"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Quiz application </a:t>
            </a:r>
            <a:endParaRPr lang="en-IN" sz="1100" kern="100" dirty="0">
              <a:solidFill>
                <a:srgbClr val="000000"/>
              </a:solidFill>
              <a:latin typeface="Calibri" panose="020F0502020204030204" pitchFamily="34" charset="0"/>
              <a:ea typeface="Calibri" panose="020F0502020204030204" pitchFamily="34" charset="0"/>
            </a:endParaRPr>
          </a:p>
          <a:p>
            <a:pPr>
              <a:lnSpc>
                <a:spcPct val="107000"/>
              </a:lnSpc>
              <a:spcAft>
                <a:spcPts val="800"/>
              </a:spcAft>
              <a:tabLst>
                <a:tab pos="1382395" algn="ctr"/>
                <a:tab pos="3282315" algn="ctr"/>
              </a:tabLst>
            </a:pPr>
            <a:r>
              <a:rPr lang="en-IN" sz="16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REGISTER NUMBER :     </a:t>
            </a:r>
            <a:r>
              <a:rPr lang="en-IN" sz="1400" kern="100" dirty="0">
                <a:solidFill>
                  <a:srgbClr val="000000"/>
                </a:solidFill>
                <a:effectLst/>
                <a:latin typeface="Times New Roman" panose="02020603050405020304" pitchFamily="18" charset="0"/>
                <a:ea typeface="Times New Roman" panose="02020603050405020304" pitchFamily="18" charset="0"/>
              </a:rPr>
              <a:t>192211469</a:t>
            </a:r>
            <a:endParaRPr lang="en-IN" sz="1100" kern="100" dirty="0">
              <a:solidFill>
                <a:srgbClr val="000000"/>
              </a:solidFill>
              <a:effectLst/>
              <a:latin typeface="Calibri" panose="020F0502020204030204" pitchFamily="34" charset="0"/>
              <a:ea typeface="Calibri" panose="020F0502020204030204" pitchFamily="34" charset="0"/>
            </a:endParaRPr>
          </a:p>
          <a:p>
            <a:pPr marL="231775" indent="-6350">
              <a:lnSpc>
                <a:spcPct val="107000"/>
              </a:lnSpc>
              <a:spcAft>
                <a:spcPts val="800"/>
              </a:spcAft>
            </a:pPr>
            <a:r>
              <a:rPr lang="en-IN" sz="16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4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192211393</a:t>
            </a:r>
          </a:p>
          <a:p>
            <a:pPr marL="231775" indent="-6350">
              <a:lnSpc>
                <a:spcPct val="107000"/>
              </a:lnSpc>
              <a:spcAft>
                <a:spcPts val="800"/>
              </a:spcAft>
            </a:pPr>
            <a:r>
              <a:rPr lang="en-IN" sz="1600"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400" kern="100" dirty="0">
                <a:solidFill>
                  <a:srgbClr val="000000"/>
                </a:solidFill>
                <a:effectLst/>
                <a:latin typeface="Times New Roman" panose="02020603050405020304" pitchFamily="18" charset="0"/>
                <a:ea typeface="Bookman Old Style" panose="02050604050505020204" pitchFamily="18" charset="0"/>
              </a:rPr>
              <a:t>192211385</a:t>
            </a:r>
            <a:endParaRPr lang="en-IN" sz="1100" kern="100" dirty="0">
              <a:solidFill>
                <a:srgbClr val="000000"/>
              </a:solidFill>
              <a:latin typeface="Calibri" panose="020F0502020204030204" pitchFamily="34" charset="0"/>
              <a:ea typeface="Calibri" panose="020F0502020204030204" pitchFamily="34" charset="0"/>
            </a:endParaRPr>
          </a:p>
          <a:p>
            <a:pPr marL="231775" indent="-6350">
              <a:lnSpc>
                <a:spcPct val="107000"/>
              </a:lnSpc>
              <a:spcAft>
                <a:spcPts val="800"/>
              </a:spcAft>
            </a:pPr>
            <a:r>
              <a:rPr lang="en-IN" sz="16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NAME                     :   </a:t>
            </a:r>
            <a:r>
              <a:rPr lang="en-IN" sz="1400" kern="100" dirty="0">
                <a:solidFill>
                  <a:srgbClr val="000000"/>
                </a:solidFill>
                <a:effectLst/>
                <a:latin typeface="Times New Roman" panose="02020603050405020304" pitchFamily="18" charset="0"/>
                <a:ea typeface="Times New Roman" panose="02020603050405020304" pitchFamily="18" charset="0"/>
              </a:rPr>
              <a:t>K . Manjunath Naidu</a:t>
            </a:r>
            <a:endParaRPr lang="en-IN" sz="1100" kern="100" dirty="0">
              <a:solidFill>
                <a:srgbClr val="000000"/>
              </a:solidFill>
              <a:effectLst/>
              <a:latin typeface="Calibri" panose="020F0502020204030204" pitchFamily="34" charset="0"/>
              <a:ea typeface="Calibri" panose="020F0502020204030204" pitchFamily="34" charset="0"/>
            </a:endParaRPr>
          </a:p>
          <a:p>
            <a:pPr marL="231775" indent="-6350">
              <a:lnSpc>
                <a:spcPct val="107000"/>
              </a:lnSpc>
              <a:spcAft>
                <a:spcPts val="415"/>
              </a:spcAft>
            </a:pPr>
            <a:r>
              <a:rPr lang="en-IN" sz="14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400"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P</a:t>
            </a:r>
            <a:r>
              <a:rPr lang="en-IN" sz="14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400" kern="100" dirty="0">
                <a:solidFill>
                  <a:srgbClr val="000000"/>
                </a:solidFill>
                <a:effectLst/>
                <a:latin typeface="Calibri" panose="020F0502020204030204" pitchFamily="34" charset="0"/>
                <a:ea typeface="Calibri" panose="020F0502020204030204" pitchFamily="34" charset="0"/>
              </a:rPr>
              <a:t> Vijay Kumar</a:t>
            </a:r>
            <a:endParaRPr lang="en-IN" sz="1100" kern="100" dirty="0">
              <a:solidFill>
                <a:srgbClr val="000000"/>
              </a:solidFill>
              <a:effectLst/>
              <a:latin typeface="Calibri" panose="020F0502020204030204" pitchFamily="34" charset="0"/>
              <a:ea typeface="Calibri" panose="020F0502020204030204" pitchFamily="34" charset="0"/>
            </a:endParaRPr>
          </a:p>
          <a:p>
            <a:pPr marL="225425">
              <a:lnSpc>
                <a:spcPct val="107000"/>
              </a:lnSpc>
              <a:spcAft>
                <a:spcPts val="430"/>
              </a:spcAft>
              <a:tabLst>
                <a:tab pos="2673350" algn="l"/>
              </a:tabLst>
            </a:pPr>
            <a:r>
              <a:rPr lang="en-IN" sz="1400" kern="100" dirty="0">
                <a:solidFill>
                  <a:srgbClr val="000000"/>
                </a:solidFill>
                <a:effectLst/>
                <a:latin typeface="Times New Roman" panose="02020603050405020304" pitchFamily="18" charset="0"/>
                <a:ea typeface="Times New Roman" panose="02020603050405020304" pitchFamily="18" charset="0"/>
              </a:rPr>
              <a:t> </a:t>
            </a:r>
            <a:r>
              <a:rPr lang="en-IN" sz="1100" kern="100" dirty="0">
                <a:solidFill>
                  <a:srgbClr val="000000"/>
                </a:solidFill>
                <a:effectLst/>
                <a:latin typeface="Calibri" panose="020F0502020204030204" pitchFamily="34" charset="0"/>
                <a:ea typeface="Calibri" panose="020F0502020204030204" pitchFamily="34" charset="0"/>
              </a:rPr>
              <a:t> 	</a:t>
            </a:r>
            <a:r>
              <a:rPr lang="en-IN" sz="1400" kern="100" dirty="0">
                <a:solidFill>
                  <a:srgbClr val="000000"/>
                </a:solidFill>
                <a:effectLst/>
                <a:latin typeface="Calibri" panose="020F0502020204030204" pitchFamily="34" charset="0"/>
                <a:ea typeface="Calibri" panose="020F0502020204030204" pitchFamily="34" charset="0"/>
              </a:rPr>
              <a:t>S . </a:t>
            </a:r>
            <a:r>
              <a:rPr lang="en-IN" sz="1400" kern="100" dirty="0">
                <a:solidFill>
                  <a:srgbClr val="000000"/>
                </a:solidFill>
                <a:latin typeface="Calibri" panose="020F0502020204030204" pitchFamily="34" charset="0"/>
                <a:ea typeface="Calibri" panose="020F0502020204030204" pitchFamily="34" charset="0"/>
              </a:rPr>
              <a:t>D</a:t>
            </a:r>
            <a:r>
              <a:rPr lang="en-IN" sz="1400" kern="100" dirty="0">
                <a:solidFill>
                  <a:srgbClr val="000000"/>
                </a:solidFill>
                <a:effectLst/>
                <a:latin typeface="Calibri" panose="020F0502020204030204" pitchFamily="34" charset="0"/>
                <a:ea typeface="Calibri" panose="020F0502020204030204" pitchFamily="34" charset="0"/>
              </a:rPr>
              <a:t>evendra</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6C560579-093E-B782-B8A1-655F785C99E6}"/>
              </a:ext>
            </a:extLst>
          </p:cNvPr>
          <p:cNvSpPr txBox="1"/>
          <p:nvPr/>
        </p:nvSpPr>
        <p:spPr>
          <a:xfrm>
            <a:off x="8041640" y="5077416"/>
            <a:ext cx="3185160" cy="910314"/>
          </a:xfrm>
          <a:prstGeom prst="rect">
            <a:avLst/>
          </a:prstGeom>
          <a:noFill/>
        </p:spPr>
        <p:txBody>
          <a:bodyPr wrap="square">
            <a:spAutoFit/>
          </a:bodyPr>
          <a:lstStyle/>
          <a:p>
            <a:pPr>
              <a:lnSpc>
                <a:spcPct val="107000"/>
              </a:lnSpc>
              <a:spcAft>
                <a:spcPts val="1095"/>
              </a:spcAft>
              <a:tabLst>
                <a:tab pos="1218565" algn="ctr"/>
                <a:tab pos="3232150" algn="ctr"/>
              </a:tabLst>
            </a:pPr>
            <a:r>
              <a:rPr lang="en-IN" sz="1800" b="1" kern="100" dirty="0">
                <a:solidFill>
                  <a:srgbClr val="000000"/>
                </a:solidFill>
                <a:effectLst/>
                <a:latin typeface="Times New Roman" panose="02020603050405020304" pitchFamily="18" charset="0"/>
                <a:ea typeface="Times New Roman" panose="02020603050405020304" pitchFamily="18" charset="0"/>
              </a:rPr>
              <a:t>CONSULTANT PROFESSOR</a:t>
            </a:r>
            <a:r>
              <a:rPr lang="en-IN" sz="1600" kern="100" dirty="0">
                <a:solidFill>
                  <a:srgbClr val="000000"/>
                </a:solidFill>
                <a:effectLst/>
                <a:latin typeface="Calibri" panose="020F0502020204030204" pitchFamily="34" charset="0"/>
                <a:ea typeface="Calibri" panose="020F0502020204030204" pitchFamily="34" charset="0"/>
              </a:rPr>
              <a:t>	</a:t>
            </a:r>
            <a:r>
              <a:rPr lang="en-IN" sz="2400" b="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sz="1600" kern="100" dirty="0">
              <a:solidFill>
                <a:srgbClr val="000000"/>
              </a:solidFill>
              <a:effectLst/>
              <a:latin typeface="Calibri" panose="020F0502020204030204" pitchFamily="34" charset="0"/>
              <a:ea typeface="Calibri" panose="020F0502020204030204" pitchFamily="34" charset="0"/>
            </a:endParaRPr>
          </a:p>
          <a:p>
            <a:pPr marL="225425" indent="-6350">
              <a:lnSpc>
                <a:spcPct val="107000"/>
              </a:lnSpc>
              <a:spcAft>
                <a:spcPts val="800"/>
              </a:spcAft>
            </a:pPr>
            <a:r>
              <a:rPr lang="en-IN" sz="1800" b="1" kern="100" dirty="0">
                <a:solidFill>
                  <a:srgbClr val="000000"/>
                </a:solidFill>
                <a:effectLst/>
                <a:latin typeface="Times New Roman" panose="02020603050405020304" pitchFamily="18" charset="0"/>
                <a:ea typeface="Times New Roman" panose="02020603050405020304" pitchFamily="18" charset="0"/>
              </a:rPr>
              <a:t>[</a:t>
            </a:r>
            <a:r>
              <a:rPr lang="en-IN" sz="1800" b="1" kern="100" dirty="0" err="1">
                <a:solidFill>
                  <a:srgbClr val="000000"/>
                </a:solidFill>
                <a:effectLst/>
                <a:latin typeface="Times New Roman" panose="02020603050405020304" pitchFamily="18" charset="0"/>
                <a:ea typeface="Times New Roman" panose="02020603050405020304" pitchFamily="18" charset="0"/>
              </a:rPr>
              <a:t>DR.Senthel</a:t>
            </a: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err="1">
                <a:solidFill>
                  <a:srgbClr val="000000"/>
                </a:solidFill>
                <a:effectLst/>
                <a:latin typeface="Times New Roman" panose="02020603050405020304" pitchFamily="18" charset="0"/>
                <a:ea typeface="Times New Roman" panose="02020603050405020304" pitchFamily="18" charset="0"/>
              </a:rPr>
              <a:t>kumar</a:t>
            </a: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47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69E4C-A5A8-3C9D-0F8F-0E25568A006E}"/>
              </a:ext>
            </a:extLst>
          </p:cNvPr>
          <p:cNvSpPr txBox="1"/>
          <p:nvPr/>
        </p:nvSpPr>
        <p:spPr>
          <a:xfrm>
            <a:off x="3322320" y="1393164"/>
            <a:ext cx="6096000" cy="576633"/>
          </a:xfrm>
          <a:prstGeom prst="rect">
            <a:avLst/>
          </a:prstGeom>
          <a:noFill/>
        </p:spPr>
        <p:txBody>
          <a:bodyPr wrap="square">
            <a:spAutoFit/>
          </a:bodyPr>
          <a:lstStyle/>
          <a:p>
            <a:pPr marR="2425065" algn="r">
              <a:lnSpc>
                <a:spcPct val="107000"/>
              </a:lnSpc>
            </a:pPr>
            <a:r>
              <a:rPr lang="en-IN" sz="1800" b="1" kern="100" dirty="0">
                <a:solidFill>
                  <a:srgbClr val="000000"/>
                </a:solidFill>
                <a:effectLst/>
                <a:latin typeface="Calibri" panose="020F0502020204030204" pitchFamily="34" charset="0"/>
                <a:ea typeface="Times New Roman" panose="02020603050405020304" pitchFamily="18" charset="0"/>
              </a:rPr>
              <a:t>TABLE OF CONTENTS </a:t>
            </a:r>
            <a:endParaRPr lang="en-IN" sz="1800" b="1" kern="100" dirty="0">
              <a:solidFill>
                <a:srgbClr val="000000"/>
              </a:solidFill>
              <a:effectLst/>
              <a:latin typeface="Times New Roman" panose="02020603050405020304" pitchFamily="18" charset="0"/>
              <a:ea typeface="Times New Roman" panose="02020603050405020304" pitchFamily="18" charset="0"/>
            </a:endParaRPr>
          </a:p>
          <a:p>
            <a:pPr marL="228600">
              <a:lnSpc>
                <a:spcPct val="107000"/>
              </a:lnSpc>
              <a:spcAft>
                <a:spcPts val="185"/>
              </a:spcAft>
            </a:pPr>
            <a:r>
              <a:rPr lang="en-IN" sz="1200" b="1" kern="100" dirty="0">
                <a:solidFill>
                  <a:srgbClr val="000000"/>
                </a:solidFill>
                <a:effectLst/>
                <a:latin typeface="Times New Roman" panose="02020603050405020304" pitchFamily="18" charset="0"/>
                <a:ea typeface="Times New Roman" panose="02020603050405020304" pitchFamily="18" charset="0"/>
              </a:rPr>
              <a:t> </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5" name="Rectangle 1">
            <a:extLst>
              <a:ext uri="{FF2B5EF4-FFF2-40B4-BE49-F238E27FC236}">
                <a16:creationId xmlns:a16="http://schemas.microsoft.com/office/drawing/2014/main" id="{2562A088-3805-438F-5B4F-FFB92FFF9586}"/>
              </a:ext>
            </a:extLst>
          </p:cNvPr>
          <p:cNvSpPr>
            <a:spLocks noChangeArrowheads="1"/>
          </p:cNvSpPr>
          <p:nvPr/>
        </p:nvSpPr>
        <p:spPr bwMode="auto">
          <a:xfrm>
            <a:off x="4745038" y="2557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1pPr>
            <a:lvl2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2pPr>
            <a:lvl3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3pPr>
            <a:lvl4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4pPr>
            <a:lvl5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5pPr>
            <a:lvl6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6pPr>
            <a:lvl7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7pPr>
            <a:lvl8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8pPr>
            <a:lvl9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65200" algn="ctr"/>
                <a:tab pos="1725613" algn="ctr"/>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65200" algn="ctr"/>
                <a:tab pos="1725613"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77B5A4A-98FE-BA74-0EF0-115FCD78778E}"/>
              </a:ext>
            </a:extLst>
          </p:cNvPr>
          <p:cNvGraphicFramePr>
            <a:graphicFrameLocks noGrp="1"/>
          </p:cNvGraphicFramePr>
          <p:nvPr>
            <p:extLst>
              <p:ext uri="{D42A27DB-BD31-4B8C-83A1-F6EECF244321}">
                <p14:modId xmlns:p14="http://schemas.microsoft.com/office/powerpoint/2010/main" val="793696877"/>
              </p:ext>
            </p:extLst>
          </p:nvPr>
        </p:nvGraphicFramePr>
        <p:xfrm>
          <a:off x="3016469" y="2070537"/>
          <a:ext cx="5853211" cy="3112326"/>
        </p:xfrm>
        <a:graphic>
          <a:graphicData uri="http://schemas.openxmlformats.org/drawingml/2006/table">
            <a:tbl>
              <a:tblPr firstRow="1" firstCol="1" bandRow="1"/>
              <a:tblGrid>
                <a:gridCol w="726649">
                  <a:extLst>
                    <a:ext uri="{9D8B030D-6E8A-4147-A177-3AD203B41FA5}">
                      <a16:colId xmlns:a16="http://schemas.microsoft.com/office/drawing/2014/main" val="2293147239"/>
                    </a:ext>
                  </a:extLst>
                </a:gridCol>
                <a:gridCol w="3995701">
                  <a:extLst>
                    <a:ext uri="{9D8B030D-6E8A-4147-A177-3AD203B41FA5}">
                      <a16:colId xmlns:a16="http://schemas.microsoft.com/office/drawing/2014/main" val="1317583160"/>
                    </a:ext>
                  </a:extLst>
                </a:gridCol>
                <a:gridCol w="1130861">
                  <a:extLst>
                    <a:ext uri="{9D8B030D-6E8A-4147-A177-3AD203B41FA5}">
                      <a16:colId xmlns:a16="http://schemas.microsoft.com/office/drawing/2014/main" val="2632223816"/>
                    </a:ext>
                  </a:extLst>
                </a:gridCol>
              </a:tblGrid>
              <a:tr h="476599">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7945" algn="ct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Abstract </a:t>
                      </a: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100"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9341880"/>
                  </a:ext>
                </a:extLst>
              </a:tr>
              <a:tr h="476354">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0485" algn="ct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Introduction</a:t>
                      </a:r>
                      <a:r>
                        <a:rPr lang="en-IN" sz="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100"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748996"/>
                  </a:ext>
                </a:extLst>
              </a:tr>
              <a:tr h="474148">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0485" algn="ct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About Python </a:t>
                      </a: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6195" algn="ctr">
                        <a:lnSpc>
                          <a:spcPct val="107000"/>
                        </a:lnSpc>
                        <a:spcAft>
                          <a:spcPts val="800"/>
                        </a:spcAft>
                      </a:pPr>
                      <a:r>
                        <a:rPr lang="en-IN" sz="4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1450187"/>
                  </a:ext>
                </a:extLst>
              </a:tr>
              <a:tr h="476354">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810" algn="ct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Flow Chart </a:t>
                      </a: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12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5603866"/>
                  </a:ext>
                </a:extLst>
              </a:tr>
              <a:tr h="377603">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Code </a:t>
                      </a: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12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75"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3101580"/>
                  </a:ext>
                </a:extLst>
              </a:tr>
              <a:tr h="378830">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5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810" algn="ct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Output Screen </a:t>
                      </a: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0161276"/>
                  </a:ext>
                </a:extLst>
              </a:tr>
              <a:tr h="377603">
                <a:tc>
                  <a:txBody>
                    <a:bodyPr/>
                    <a:lstStyle/>
                    <a:p>
                      <a:pPr>
                        <a:lnSpc>
                          <a:spcPct val="107000"/>
                        </a:lnSpc>
                        <a:spcAft>
                          <a:spcPts val="800"/>
                        </a:spcAft>
                      </a:pPr>
                      <a:r>
                        <a:rPr lang="en-IN" sz="5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t>
                      </a:r>
                      <a:endParaRPr lang="en-IN" sz="5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7625" algn="ctr">
                        <a:lnSpc>
                          <a:spcPct val="107000"/>
                        </a:lnSpc>
                        <a:spcAft>
                          <a:spcPts val="800"/>
                        </a:spcAft>
                      </a:pPr>
                      <a:r>
                        <a:rPr lang="en-IN" sz="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810" algn="ct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5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a:t>
                      </a:r>
                      <a:endParaRPr lang="en-IN" sz="5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9442" marR="307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146213"/>
                  </a:ext>
                </a:extLst>
              </a:tr>
            </a:tbl>
          </a:graphicData>
        </a:graphic>
      </p:graphicFrame>
      <p:sp>
        <p:nvSpPr>
          <p:cNvPr id="7" name="Rectangle 2">
            <a:extLst>
              <a:ext uri="{FF2B5EF4-FFF2-40B4-BE49-F238E27FC236}">
                <a16:creationId xmlns:a16="http://schemas.microsoft.com/office/drawing/2014/main" id="{A80C7205-E077-F8C1-9285-122E43B6EA09}"/>
              </a:ext>
            </a:extLst>
          </p:cNvPr>
          <p:cNvSpPr>
            <a:spLocks noChangeArrowheads="1"/>
          </p:cNvSpPr>
          <p:nvPr/>
        </p:nvSpPr>
        <p:spPr bwMode="auto">
          <a:xfrm>
            <a:off x="4745038" y="2557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1pPr>
            <a:lvl2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2pPr>
            <a:lvl3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3pPr>
            <a:lvl4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4pPr>
            <a:lvl5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5pPr>
            <a:lvl6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6pPr>
            <a:lvl7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7pPr>
            <a:lvl8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8pPr>
            <a:lvl9pPr eaLnBrk="0" fontAlgn="base" hangingPunct="0">
              <a:spcBef>
                <a:spcPct val="0"/>
              </a:spcBef>
              <a:spcAft>
                <a:spcPct val="0"/>
              </a:spcAft>
              <a:tabLst>
                <a:tab pos="965200" algn="ctr"/>
                <a:tab pos="1725613"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65200" algn="ctr"/>
                <a:tab pos="1725613" algn="ct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65200" algn="ctr"/>
                <a:tab pos="1725613" algn="ctr"/>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2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F21348-DD1D-0F13-6833-1A5E8A53C427}"/>
              </a:ext>
            </a:extLst>
          </p:cNvPr>
          <p:cNvPicPr>
            <a:picLocks noChangeAspect="1"/>
          </p:cNvPicPr>
          <p:nvPr/>
        </p:nvPicPr>
        <p:blipFill>
          <a:blip r:embed="rId2"/>
          <a:stretch>
            <a:fillRect/>
          </a:stretch>
        </p:blipFill>
        <p:spPr>
          <a:xfrm>
            <a:off x="1737181" y="884213"/>
            <a:ext cx="8717637" cy="5243497"/>
          </a:xfrm>
          <a:prstGeom prst="rect">
            <a:avLst/>
          </a:prstGeom>
        </p:spPr>
      </p:pic>
    </p:spTree>
    <p:extLst>
      <p:ext uri="{BB962C8B-B14F-4D97-AF65-F5344CB8AC3E}">
        <p14:creationId xmlns:p14="http://schemas.microsoft.com/office/powerpoint/2010/main" val="333161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57CF2-79E2-C547-01FE-9B76032B1958}"/>
              </a:ext>
            </a:extLst>
          </p:cNvPr>
          <p:cNvPicPr>
            <a:picLocks noChangeAspect="1"/>
          </p:cNvPicPr>
          <p:nvPr/>
        </p:nvPicPr>
        <p:blipFill>
          <a:blip r:embed="rId2"/>
          <a:stretch>
            <a:fillRect/>
          </a:stretch>
        </p:blipFill>
        <p:spPr>
          <a:xfrm>
            <a:off x="2241557" y="1122172"/>
            <a:ext cx="7708886" cy="4191508"/>
          </a:xfrm>
          <a:prstGeom prst="rect">
            <a:avLst/>
          </a:prstGeom>
        </p:spPr>
      </p:pic>
    </p:spTree>
    <p:extLst>
      <p:ext uri="{BB962C8B-B14F-4D97-AF65-F5344CB8AC3E}">
        <p14:creationId xmlns:p14="http://schemas.microsoft.com/office/powerpoint/2010/main" val="18855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D3CDED-F32C-30E4-8B8D-6E8EBF37FE22}"/>
              </a:ext>
            </a:extLst>
          </p:cNvPr>
          <p:cNvPicPr>
            <a:picLocks noChangeAspect="1"/>
          </p:cNvPicPr>
          <p:nvPr/>
        </p:nvPicPr>
        <p:blipFill>
          <a:blip r:embed="rId2"/>
          <a:stretch>
            <a:fillRect/>
          </a:stretch>
        </p:blipFill>
        <p:spPr>
          <a:xfrm>
            <a:off x="2357120" y="1331976"/>
            <a:ext cx="7650480" cy="4194048"/>
          </a:xfrm>
          <a:prstGeom prst="rect">
            <a:avLst/>
          </a:prstGeom>
        </p:spPr>
      </p:pic>
    </p:spTree>
    <p:extLst>
      <p:ext uri="{BB962C8B-B14F-4D97-AF65-F5344CB8AC3E}">
        <p14:creationId xmlns:p14="http://schemas.microsoft.com/office/powerpoint/2010/main" val="160090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46DC16-3E6D-7CF8-421B-60EB943CF088}"/>
              </a:ext>
            </a:extLst>
          </p:cNvPr>
          <p:cNvPicPr>
            <a:picLocks noChangeAspect="1"/>
          </p:cNvPicPr>
          <p:nvPr/>
        </p:nvPicPr>
        <p:blipFill>
          <a:blip r:embed="rId2"/>
          <a:stretch>
            <a:fillRect/>
          </a:stretch>
        </p:blipFill>
        <p:spPr>
          <a:xfrm>
            <a:off x="1930400" y="1472994"/>
            <a:ext cx="8616551" cy="3912011"/>
          </a:xfrm>
          <a:prstGeom prst="rect">
            <a:avLst/>
          </a:prstGeom>
        </p:spPr>
      </p:pic>
    </p:spTree>
    <p:extLst>
      <p:ext uri="{BB962C8B-B14F-4D97-AF65-F5344CB8AC3E}">
        <p14:creationId xmlns:p14="http://schemas.microsoft.com/office/powerpoint/2010/main" val="209591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07E21-024B-4122-B73A-1012C7C1687C}"/>
              </a:ext>
            </a:extLst>
          </p:cNvPr>
          <p:cNvSpPr txBox="1"/>
          <p:nvPr/>
        </p:nvSpPr>
        <p:spPr>
          <a:xfrm>
            <a:off x="5008880" y="1050063"/>
            <a:ext cx="6096000" cy="368755"/>
          </a:xfrm>
          <a:prstGeom prst="rect">
            <a:avLst/>
          </a:prstGeom>
          <a:noFill/>
        </p:spPr>
        <p:txBody>
          <a:bodyPr wrap="square">
            <a:spAutoFit/>
          </a:bodyPr>
          <a:lstStyle/>
          <a:p>
            <a:pPr marL="228600" marR="2425065">
              <a:lnSpc>
                <a:spcPct val="107000"/>
              </a:lnSpc>
              <a:spcAft>
                <a:spcPts val="280"/>
              </a:spcAft>
            </a:pPr>
            <a:r>
              <a:rPr lang="en-IN" sz="1800" b="1" kern="100" dirty="0">
                <a:solidFill>
                  <a:srgbClr val="000000"/>
                </a:solidFill>
                <a:effectLst/>
                <a:latin typeface="Times New Roman" panose="02020603050405020304" pitchFamily="18" charset="0"/>
                <a:ea typeface="Times New Roman" panose="02020603050405020304" pitchFamily="18" charset="0"/>
              </a:rPr>
              <a:t>FLOW CHART</a:t>
            </a:r>
            <a:r>
              <a:rPr lang="en-IN" sz="1800" b="0" kern="100" baseline="-25000" dirty="0">
                <a:solidFill>
                  <a:srgbClr val="000000"/>
                </a:solidFill>
                <a:effectLst/>
                <a:latin typeface="Calibri" panose="020F0502020204030204" pitchFamily="34" charset="0"/>
                <a:ea typeface="Calibri" panose="020F0502020204030204" pitchFamily="34" charset="0"/>
              </a:rPr>
              <a:t> </a:t>
            </a:r>
            <a:endParaRPr lang="en-IN" sz="18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96AEC6A-6B3E-032F-9C8B-DB3869ED3180}"/>
              </a:ext>
            </a:extLst>
          </p:cNvPr>
          <p:cNvPicPr/>
          <p:nvPr/>
        </p:nvPicPr>
        <p:blipFill>
          <a:blip r:embed="rId2"/>
          <a:stretch>
            <a:fillRect/>
          </a:stretch>
        </p:blipFill>
        <p:spPr>
          <a:xfrm>
            <a:off x="2519680" y="1418818"/>
            <a:ext cx="6888480" cy="4555262"/>
          </a:xfrm>
          <a:prstGeom prst="rect">
            <a:avLst/>
          </a:prstGeom>
        </p:spPr>
      </p:pic>
    </p:spTree>
    <p:extLst>
      <p:ext uri="{BB962C8B-B14F-4D97-AF65-F5344CB8AC3E}">
        <p14:creationId xmlns:p14="http://schemas.microsoft.com/office/powerpoint/2010/main" val="278112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0EA7B-3712-D6F1-7AED-FD96CD6DF6F9}"/>
              </a:ext>
            </a:extLst>
          </p:cNvPr>
          <p:cNvPicPr>
            <a:picLocks noChangeAspect="1"/>
          </p:cNvPicPr>
          <p:nvPr/>
        </p:nvPicPr>
        <p:blipFill>
          <a:blip r:embed="rId2"/>
          <a:stretch>
            <a:fillRect/>
          </a:stretch>
        </p:blipFill>
        <p:spPr>
          <a:xfrm>
            <a:off x="2128520" y="863600"/>
            <a:ext cx="7934960" cy="5130800"/>
          </a:xfrm>
          <a:prstGeom prst="rect">
            <a:avLst/>
          </a:prstGeom>
        </p:spPr>
      </p:pic>
    </p:spTree>
    <p:extLst>
      <p:ext uri="{BB962C8B-B14F-4D97-AF65-F5344CB8AC3E}">
        <p14:creationId xmlns:p14="http://schemas.microsoft.com/office/powerpoint/2010/main" val="41344372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37</TotalTime>
  <Words>301</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Garamond</vt:lpstr>
      <vt:lpstr>Times New Roman</vt:lpstr>
      <vt:lpstr>Organic</vt:lpstr>
      <vt:lpstr>QUIZ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APPLICATION</dc:title>
  <dc:creator>Manjunath Naidu</dc:creator>
  <cp:lastModifiedBy>Manjunath Naidu</cp:lastModifiedBy>
  <cp:revision>1</cp:revision>
  <dcterms:created xsi:type="dcterms:W3CDTF">2024-01-11T04:01:57Z</dcterms:created>
  <dcterms:modified xsi:type="dcterms:W3CDTF">2024-01-11T14:48:52Z</dcterms:modified>
</cp:coreProperties>
</file>