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GB" sz="2400" dirty="0"/>
              <a:t>VIJAY .K</a:t>
            </a:r>
            <a:endParaRPr lang="en-US" sz="2400" dirty="0"/>
          </a:p>
          <a:p>
            <a:r>
              <a:rPr lang="en-US" sz="2400" dirty="0"/>
              <a:t>REGISTER NO:</a:t>
            </a:r>
            <a:r>
              <a:rPr lang="en-GB" sz="2400" dirty="0"/>
              <a:t>312217704</a:t>
            </a:r>
            <a:endParaRPr lang="en-US" sz="2400" dirty="0"/>
          </a:p>
          <a:p>
            <a:r>
              <a:rPr lang="en-US" sz="2400" dirty="0"/>
              <a:t>NAAN MUDHALVAN ID</a:t>
            </a:r>
            <a:r>
              <a:rPr lang="en-GB" sz="2400" dirty="0"/>
              <a:t>:asunm1011010unm1011010312217704</a:t>
            </a:r>
          </a:p>
          <a:p>
            <a:r>
              <a:rPr lang="en-GB" sz="2400" dirty="0"/>
              <a:t>DEPARTMENT: COMMERC </a:t>
            </a:r>
            <a:endParaRPr lang="en-US" sz="2400" dirty="0"/>
          </a:p>
          <a:p>
            <a:r>
              <a:rPr lang="en-US" sz="2400" dirty="0"/>
              <a:t>COLLEGE: </a:t>
            </a:r>
            <a:r>
              <a:rPr lang="en-GB" sz="2400" dirty="0"/>
              <a:t>GOVERNMENT ARTS AND SCIENCE COLLEGE,THIRUVOTTIYUR</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Vijay Kumar</cp:lastModifiedBy>
  <cp:revision>28</cp:revision>
  <dcterms:created xsi:type="dcterms:W3CDTF">2024-03-29T15:07:22Z</dcterms:created>
  <dcterms:modified xsi:type="dcterms:W3CDTF">2024-09-12T07:35:10Z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