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2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18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BDD8F6-EB64-4D48-BF56-4289368902C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031B-CF7D-4A95-B08D-3E132A8A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DEC-FDD8-4A79-825C-DBF7DECE7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SQL- MINI PROJECT</a:t>
            </a:r>
          </a:p>
        </p:txBody>
      </p:sp>
    </p:spTree>
    <p:extLst>
      <p:ext uri="{BB962C8B-B14F-4D97-AF65-F5344CB8AC3E}">
        <p14:creationId xmlns:p14="http://schemas.microsoft.com/office/powerpoint/2010/main" val="332792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9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count the total no of petrol using cars from the table.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count(*)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fuel = 'petrol';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53BE2-2A22-4E76-A278-7D6896574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398380"/>
            <a:ext cx="8947150" cy="3354719"/>
          </a:xfrm>
        </p:spPr>
      </p:pic>
    </p:spTree>
    <p:extLst>
      <p:ext uri="{BB962C8B-B14F-4D97-AF65-F5344CB8AC3E}">
        <p14:creationId xmlns:p14="http://schemas.microsoft.com/office/powerpoint/2010/main" val="149657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10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average selling price.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selling_price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cars24 as 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avg_sellingprice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975904-88F5-4625-85AB-577AE796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82957"/>
            <a:ext cx="8947150" cy="2935073"/>
          </a:xfrm>
        </p:spPr>
      </p:pic>
    </p:spTree>
    <p:extLst>
      <p:ext uri="{BB962C8B-B14F-4D97-AF65-F5344CB8AC3E}">
        <p14:creationId xmlns:p14="http://schemas.microsoft.com/office/powerpoint/2010/main" val="141690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11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maximum selling price.</a:t>
            </a: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 as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max_sellingprice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F741D-3CB6-4843-A1E7-2E20AE0BE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50379"/>
            <a:ext cx="8947150" cy="3285979"/>
          </a:xfrm>
        </p:spPr>
      </p:pic>
    </p:spTree>
    <p:extLst>
      <p:ext uri="{BB962C8B-B14F-4D97-AF65-F5344CB8AC3E}">
        <p14:creationId xmlns:p14="http://schemas.microsoft.com/office/powerpoint/2010/main" val="881258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12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minimum selling price.</a:t>
            </a: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min(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selling_price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cars24 as 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min_sellingprice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140F4-2EF3-492C-9754-605DB2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99740"/>
            <a:ext cx="8947150" cy="2882457"/>
          </a:xfrm>
        </p:spPr>
      </p:pic>
    </p:spTree>
    <p:extLst>
      <p:ext uri="{BB962C8B-B14F-4D97-AF65-F5344CB8AC3E}">
        <p14:creationId xmlns:p14="http://schemas.microsoft.com/office/powerpoint/2010/main" val="74878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13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total selling price.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 as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total_sellingprice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5D24F-4487-4322-9F7B-8EA86668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673722"/>
            <a:ext cx="8947150" cy="2553544"/>
          </a:xfrm>
        </p:spPr>
      </p:pic>
    </p:spTree>
    <p:extLst>
      <p:ext uri="{BB962C8B-B14F-4D97-AF65-F5344CB8AC3E}">
        <p14:creationId xmlns:p14="http://schemas.microsoft.com/office/powerpoint/2010/main" val="4139206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14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unique type of transmission.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transmission from cars24;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74F5B-1FFD-4C8E-9E67-BD7B6264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515471"/>
            <a:ext cx="8947150" cy="2660495"/>
          </a:xfrm>
        </p:spPr>
      </p:pic>
    </p:spTree>
    <p:extLst>
      <p:ext uri="{BB962C8B-B14F-4D97-AF65-F5344CB8AC3E}">
        <p14:creationId xmlns:p14="http://schemas.microsoft.com/office/powerpoint/2010/main" val="28131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15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max kilometer driven.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 as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max_kmdriven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 as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max_kmdriven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969F0-8012-472B-90F0-1FB7DD7B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90285"/>
            <a:ext cx="8947150" cy="3320467"/>
          </a:xfrm>
        </p:spPr>
      </p:pic>
    </p:spTree>
    <p:extLst>
      <p:ext uri="{BB962C8B-B14F-4D97-AF65-F5344CB8AC3E}">
        <p14:creationId xmlns:p14="http://schemas.microsoft.com/office/powerpoint/2010/main" val="272904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16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next max kilometer driven.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(select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 as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max_kmdriven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2BB31-0DA9-4291-81B2-FF87D2B05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29673"/>
            <a:ext cx="8947150" cy="2889241"/>
          </a:xfrm>
        </p:spPr>
      </p:pic>
    </p:spTree>
    <p:extLst>
      <p:ext uri="{BB962C8B-B14F-4D97-AF65-F5344CB8AC3E}">
        <p14:creationId xmlns:p14="http://schemas.microsoft.com/office/powerpoint/2010/main" val="426404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17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max selling price , group by selling price , order by descending.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B70EE2-1875-4C0D-9563-FA1FC924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521112"/>
            <a:ext cx="8947150" cy="3239764"/>
          </a:xfrm>
        </p:spPr>
      </p:pic>
    </p:spTree>
    <p:extLst>
      <p:ext uri="{BB962C8B-B14F-4D97-AF65-F5344CB8AC3E}">
        <p14:creationId xmlns:p14="http://schemas.microsoft.com/office/powerpoint/2010/main" val="750466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18</a:t>
            </a:r>
            <a:br>
              <a:rPr lang="en-US" dirty="0"/>
            </a:br>
            <a:r>
              <a:rPr lang="en-US" sz="18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first 10 max selling price , group by selling price , order by descending.</a:t>
            </a:r>
            <a:r>
              <a:rPr lang="en-US" sz="20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3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cars24</a:t>
            </a:r>
            <a:b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3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b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3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selling_price</a:t>
            </a:r>
            <a: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br>
              <a:rPr lang="en-US" sz="13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br>
              <a:rPr lang="en-US" sz="13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4CEF1-F87A-487D-9CDD-658B10BD4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499351"/>
            <a:ext cx="8947150" cy="3740485"/>
          </a:xfrm>
        </p:spPr>
      </p:pic>
    </p:spTree>
    <p:extLst>
      <p:ext uri="{BB962C8B-B14F-4D97-AF65-F5344CB8AC3E}">
        <p14:creationId xmlns:p14="http://schemas.microsoft.com/office/powerpoint/2010/main" val="424636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1</a:t>
            </a:r>
            <a:br>
              <a:rPr lang="en-US" dirty="0"/>
            </a:br>
            <a:r>
              <a:rPr lang="en-US" sz="24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the whole table.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8BDBA-6AF4-4D99-A0BC-36422D0E0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16" y="2052638"/>
            <a:ext cx="7990543" cy="4195762"/>
          </a:xfrm>
        </p:spPr>
      </p:pic>
    </p:spTree>
    <p:extLst>
      <p:ext uri="{BB962C8B-B14F-4D97-AF65-F5344CB8AC3E}">
        <p14:creationId xmlns:p14="http://schemas.microsoft.com/office/powerpoint/2010/main" val="216844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2</a:t>
            </a:r>
            <a:br>
              <a:rPr lang="en-US" dirty="0"/>
            </a:br>
            <a:r>
              <a:rPr lang="en-US" sz="24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count all from table.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count(*) from cars24;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BF067-1670-4CC3-9121-7F5BB9CCA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74" y="2052638"/>
            <a:ext cx="8719227" cy="4195762"/>
          </a:xfrm>
        </p:spPr>
      </p:pic>
    </p:spTree>
    <p:extLst>
      <p:ext uri="{BB962C8B-B14F-4D97-AF65-F5344CB8AC3E}">
        <p14:creationId xmlns:p14="http://schemas.microsoft.com/office/powerpoint/2010/main" val="370546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3</a:t>
            </a:r>
            <a:br>
              <a:rPr lang="en-US" dirty="0"/>
            </a:br>
            <a:r>
              <a:rPr lang="en-US" sz="24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all details of the car in the year 2007.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year = 2007;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862FA-9606-4CDF-B3C3-01C3C4ED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48515"/>
            <a:ext cx="8947150" cy="4004008"/>
          </a:xfrm>
        </p:spPr>
      </p:pic>
    </p:spTree>
    <p:extLst>
      <p:ext uri="{BB962C8B-B14F-4D97-AF65-F5344CB8AC3E}">
        <p14:creationId xmlns:p14="http://schemas.microsoft.com/office/powerpoint/2010/main" val="414336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4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all details of the table in the year 2010 and selling price greater than 10000.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year = 2010 and 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selling_price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&gt;10000;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59C49-875B-4390-852D-7FF75FF2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88872"/>
            <a:ext cx="8947150" cy="3523294"/>
          </a:xfrm>
          <a:noFill/>
        </p:spPr>
      </p:pic>
    </p:spTree>
    <p:extLst>
      <p:ext uri="{BB962C8B-B14F-4D97-AF65-F5344CB8AC3E}">
        <p14:creationId xmlns:p14="http://schemas.microsoft.com/office/powerpoint/2010/main" val="3784295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5</a:t>
            </a:r>
            <a:br>
              <a:rPr lang="en-US" dirty="0"/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all details of the table and order them in ascending order of the year.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year </a:t>
            </a:r>
            <a:r>
              <a:rPr lang="en-US" sz="1200" spc="7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24F4A6-F23A-4C2D-93AA-F9612BE7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586198"/>
            <a:ext cx="8947150" cy="3623942"/>
          </a:xfrm>
        </p:spPr>
      </p:pic>
    </p:spTree>
    <p:extLst>
      <p:ext uri="{BB962C8B-B14F-4D97-AF65-F5344CB8AC3E}">
        <p14:creationId xmlns:p14="http://schemas.microsoft.com/office/powerpoint/2010/main" val="858806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6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details of the table that starts with the name Hyundai.</a:t>
            </a:r>
            <a:br>
              <a:rPr lang="en-US" sz="1800" spc="75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name like ('Hyundai%');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2DE58-B44C-4387-A541-2886A1A2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74880"/>
            <a:ext cx="8947150" cy="3551277"/>
          </a:xfrm>
        </p:spPr>
      </p:pic>
    </p:spTree>
    <p:extLst>
      <p:ext uri="{BB962C8B-B14F-4D97-AF65-F5344CB8AC3E}">
        <p14:creationId xmlns:p14="http://schemas.microsoft.com/office/powerpoint/2010/main" val="312859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7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details of the table where the year ends with number 2.</a:t>
            </a: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year like ('___2');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76B99-CE3C-4C5F-86F9-39D8D734A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64003"/>
            <a:ext cx="8947150" cy="3573031"/>
          </a:xfrm>
        </p:spPr>
      </p:pic>
    </p:spTree>
    <p:extLst>
      <p:ext uri="{BB962C8B-B14F-4D97-AF65-F5344CB8AC3E}">
        <p14:creationId xmlns:p14="http://schemas.microsoft.com/office/powerpoint/2010/main" val="2934568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2B1-7279-471D-A873-DA169A3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9"/>
            <a:ext cx="8398276" cy="47055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INSIGHT NO 8</a:t>
            </a:r>
            <a:br>
              <a:rPr lang="en-US" dirty="0"/>
            </a:br>
            <a:r>
              <a:rPr lang="en-US" sz="20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update the details of the table by changing diesel in the place of Petrol.</a:t>
            </a: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cars24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fuel = 'diesel'</a:t>
            </a:r>
            <a:br>
              <a:rPr lang="en-US" sz="1200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fuel = 'petrol';</a:t>
            </a:r>
            <a:br>
              <a:rPr lang="en-US" sz="1200" spc="7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016E5F-DFE6-4897-8B86-303DC692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553184"/>
            <a:ext cx="8947150" cy="3670920"/>
          </a:xfrm>
        </p:spPr>
      </p:pic>
    </p:spTree>
    <p:extLst>
      <p:ext uri="{BB962C8B-B14F-4D97-AF65-F5344CB8AC3E}">
        <p14:creationId xmlns:p14="http://schemas.microsoft.com/office/powerpoint/2010/main" val="374671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630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DATA ANALYTICS SQL- MINI PROJECT</vt:lpstr>
      <vt:lpstr>INSIGHT NO 1 To read the whole table.  select * from cars24; </vt:lpstr>
      <vt:lpstr>INSIGHT NO 2 To count all from table.  select count(*) from cars24;  </vt:lpstr>
      <vt:lpstr>INSIGHT NO 3 To find the all details of the car in the year 2007.  select * from cars24 where year = 2007;   </vt:lpstr>
      <vt:lpstr>INSIGHT NO 4 To find the all details of the table in the year 2010 and selling price greater than 10000.  select * from cars24 where year = 2010 and selling_price &gt;10000;  </vt:lpstr>
      <vt:lpstr>INSIGHT NO 5 To find the all details of the table and order them in ascending order of the year.  select * from cars24 order by year asc;   </vt:lpstr>
      <vt:lpstr>INSIGHT NO 6 To find the details of the table that starts with the name Hyundai.  select * from cars24 where name like ('Hyundai%');  </vt:lpstr>
      <vt:lpstr>INSIGHT NO 7 To find the details of the table where the year ends with number 2.  select * from cars24 where year like ('___2'); </vt:lpstr>
      <vt:lpstr>INSIGHT NO 8 To update the details of the table by changing diesel in the place of Petrol.  update cars24 set fuel = 'diesel' where fuel = 'petrol'; </vt:lpstr>
      <vt:lpstr>INSIGHT NO 9 To count the total no of petrol using cars from the table.  select count(*) from cars24 where fuel = 'petrol'; </vt:lpstr>
      <vt:lpstr>INSIGHT NO 10 To find the average selling price.  Select avg(selling_price) from cars24 as avg_sellingprice; </vt:lpstr>
      <vt:lpstr>INSIGHT NO 11 To find the maximum selling price.  Select max(selling_price) from cars24 as max_sellingprice;   </vt:lpstr>
      <vt:lpstr>INSIGHT NO 12 To find the minimum selling price.  Select min(selling_price) from cars24 as min_sellingprice; </vt:lpstr>
      <vt:lpstr>INSIGHT NO 13 To find the total selling price.  Select sum(selling_price) from cars24 as total_sellingprice; </vt:lpstr>
      <vt:lpstr>INSIGHT NO 14 To find the unique type of transmission.  select distinct transmission from cars24;  </vt:lpstr>
      <vt:lpstr>INSIGHT NO 15 To find the max kilometer driven.  select max(km_driven) from cars24 as max_kmdriven; select * from cars24 where km_driven = (select max(km_driven) from cars24 as max_kmdriven);  </vt:lpstr>
      <vt:lpstr>INSIGHT NO 16 To find the next max kilometer driven.  select max(km_driven) from cars24 where Km_driven &lt; (select max(km_driven) from cars24 as max_kmdriven);   </vt:lpstr>
      <vt:lpstr>INSIGHT NO 17 To find the max selling price , group by selling price , order by descending.  select max(selling_price) from cars24 group by selling_price order by selling_price desc;    </vt:lpstr>
      <vt:lpstr>INSIGHT NO 18 To find the first 10 max selling price , group by selling price , order by descending..  select max(selling_price) from cars24 group by selling_price order by selling_price desc limit 10;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SQL- MINI PROJECT</dc:title>
  <dc:creator>KUMAR, VIJAY</dc:creator>
  <cp:lastModifiedBy>KUMAR, VIJAY</cp:lastModifiedBy>
  <cp:revision>12</cp:revision>
  <dcterms:created xsi:type="dcterms:W3CDTF">2023-11-18T12:24:51Z</dcterms:created>
  <dcterms:modified xsi:type="dcterms:W3CDTF">2023-11-21T17:13:59Z</dcterms:modified>
</cp:coreProperties>
</file>