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Traditional ML Model for URL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Documentation: Retraining &amp; Using the Model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Format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CSV file with the following format:</a:t>
            </a:r>
          </a:p>
          <a:p>
            <a:r>
              <a:t>• url: The full URL string</a:t>
            </a:r>
          </a:p>
          <a:p>
            <a:r>
              <a:t>• label: Target label (e.g., product, not_product)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Preprocessing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before training the model:</a:t>
            </a:r>
          </a:p>
          <a:p>
            <a:r>
              <a:t>• Clean URLs (remove stop words, lowercase, etc.)</a:t>
            </a:r>
          </a:p>
          <a:p>
            <a:r>
              <a:t>• Tokenize or vectorize using TF-IDF or CountVectorizer</a:t>
            </a:r>
          </a:p>
          <a:p>
            <a:r>
              <a:t>• Encode labels to integers (LabelEncoder)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Steps to retrain the model:</a:t>
            </a:r>
          </a:p>
          <a:p>
            <a:r>
              <a:t>• Load the dataset</a:t>
            </a:r>
          </a:p>
          <a:p>
            <a:r>
              <a:t>• Split into train/test</a:t>
            </a:r>
          </a:p>
          <a:p>
            <a:r>
              <a:t>• Train using LogisticRegression / RandomForest / SVM</a:t>
            </a:r>
          </a:p>
          <a:p>
            <a:r>
              <a:t>• Evaluate using accuracy, F1, precision, recall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Saving and Loading the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After training:</a:t>
            </a:r>
          </a:p>
          <a:p>
            <a:r>
              <a:t>• Save model: joblib.dump(model, 'model.pkl')</a:t>
            </a:r>
          </a:p>
          <a:p>
            <a:r>
              <a:t>• Save vectorizer: joblib.dump(vectorizer, 'vec.pkl')</a:t>
            </a:r>
          </a:p>
          <a:p>
            <a:r>
              <a:t>• Load later: joblib.load('model.pkl')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Batch Prediction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use model on a new CSV:</a:t>
            </a:r>
          </a:p>
          <a:p>
            <a:r>
              <a:t>• Load vectorizer and model</a:t>
            </a:r>
          </a:p>
          <a:p>
            <a:r>
              <a:t>• Preprocess the new URLs</a:t>
            </a:r>
          </a:p>
          <a:p>
            <a:r>
              <a:t>• Transform URLs using vectorizer</a:t>
            </a:r>
          </a:p>
          <a:p>
            <a:r>
              <a:t>• Use model.predict to get labels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Notes &amp;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 GridSearchCV for tuning hyperparameters</a:t>
            </a:r>
          </a:p>
          <a:p>
            <a:r>
              <a:t>• Always save the label encoder too</a:t>
            </a:r>
          </a:p>
          <a:p>
            <a:r>
              <a:t>• Keep preprocessing steps consistent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