
<file path=[Content_Types].xml><?xml version="1.0" encoding="utf-8"?>
<Types xmlns="http://schemas.openxmlformats.org/package/2006/content-types">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revisionInfo.xml" ContentType="application/vnd.ms-powerpoint.revisioninfo+xml"/>
  <Override PartName="/ppt/slides/slide1.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changesInfos/changesInfo1.xml" ContentType="application/vnd.ms-powerpoint.changesinfo+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21945600"/>
  <p:notesSz cx="7004050" cy="92837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6912">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83C4"/>
    <a:srgbClr val="0066FF"/>
    <a:srgbClr val="6699FF"/>
    <a:srgbClr val="3399FF"/>
    <a:srgbClr val="640021"/>
    <a:srgbClr val="003A74"/>
    <a:srgbClr val="FFFF66"/>
    <a:srgbClr val="366EA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0073C3-9F8A-454F-8F7D-BE1C5F9162E2}" v="6" dt="2023-03-29T09:56:54.658"/>
    <p1510:client id="{40A8B193-5BE0-4142-A10C-44BA04AB9390}" v="1059" dt="2023-03-28T19:29:05.549"/>
    <p1510:client id="{9181A096-0B97-4F85-A840-CF09A9224044}" v="839" dt="2023-03-28T14:45:40.9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597" autoAdjust="0"/>
    <p:restoredTop sz="94676" autoAdjust="0"/>
  </p:normalViewPr>
  <p:slideViewPr>
    <p:cSldViewPr>
      <p:cViewPr>
        <p:scale>
          <a:sx n="20" d="100"/>
          <a:sy n="20" d="100"/>
        </p:scale>
        <p:origin x="-1040" y="-280"/>
      </p:cViewPr>
      <p:guideLst>
        <p:guide orient="horz" pos="6912"/>
        <p:guide pos="13824"/>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shan reddy" userId="1cc63e8f5f57411e" providerId="Windows Live" clId="Web-{360073C3-9F8A-454F-8F7D-BE1C5F9162E2}"/>
    <pc:docChg chg="modSld">
      <pc:chgData name="thoshan reddy" userId="1cc63e8f5f57411e" providerId="Windows Live" clId="Web-{360073C3-9F8A-454F-8F7D-BE1C5F9162E2}" dt="2023-03-29T09:56:54.658" v="2" actId="20577"/>
      <pc:docMkLst>
        <pc:docMk/>
      </pc:docMkLst>
      <pc:sldChg chg="modSp">
        <pc:chgData name="thoshan reddy" userId="1cc63e8f5f57411e" providerId="Windows Live" clId="Web-{360073C3-9F8A-454F-8F7D-BE1C5F9162E2}" dt="2023-03-29T09:56:54.658" v="2" actId="20577"/>
        <pc:sldMkLst>
          <pc:docMk/>
          <pc:sldMk cId="0" sldId="256"/>
        </pc:sldMkLst>
        <pc:spChg chg="mod">
          <ac:chgData name="thoshan reddy" userId="1cc63e8f5f57411e" providerId="Windows Live" clId="Web-{360073C3-9F8A-454F-8F7D-BE1C5F9162E2}" dt="2023-03-29T09:56:54.658" v="2" actId="20577"/>
          <ac:spMkLst>
            <pc:docMk/>
            <pc:sldMk cId="0" sldId="256"/>
            <ac:spMk id="2248" creationId="{00000000-0000-0000-0000-000000000000}"/>
          </ac:spMkLst>
        </pc:spChg>
      </pc:sldChg>
    </pc:docChg>
  </pc:docChgLst>
  <pc:docChgLst>
    <pc:chgData name="thoshan reddy" userId="1cc63e8f5f57411e" providerId="Windows Live" clId="Web-{40A8B193-5BE0-4142-A10C-44BA04AB9390}"/>
    <pc:docChg chg="modSld">
      <pc:chgData name="thoshan reddy" userId="1cc63e8f5f57411e" providerId="Windows Live" clId="Web-{40A8B193-5BE0-4142-A10C-44BA04AB9390}" dt="2023-03-28T19:29:05.549" v="690" actId="20577"/>
      <pc:docMkLst>
        <pc:docMk/>
      </pc:docMkLst>
      <pc:sldChg chg="addSp delSp modSp">
        <pc:chgData name="thoshan reddy" userId="1cc63e8f5f57411e" providerId="Windows Live" clId="Web-{40A8B193-5BE0-4142-A10C-44BA04AB9390}" dt="2023-03-28T19:29:05.549" v="690" actId="20577"/>
        <pc:sldMkLst>
          <pc:docMk/>
          <pc:sldMk cId="0" sldId="256"/>
        </pc:sldMkLst>
        <pc:spChg chg="add del mod">
          <ac:chgData name="thoshan reddy" userId="1cc63e8f5f57411e" providerId="Windows Live" clId="Web-{40A8B193-5BE0-4142-A10C-44BA04AB9390}" dt="2023-03-28T19:03:28.658" v="431"/>
          <ac:spMkLst>
            <pc:docMk/>
            <pc:sldMk cId="0" sldId="256"/>
            <ac:spMk id="8" creationId="{3030F388-854C-5FCE-01F3-BD13B5F5386F}"/>
          </ac:spMkLst>
        </pc:spChg>
        <pc:spChg chg="mod">
          <ac:chgData name="thoshan reddy" userId="1cc63e8f5f57411e" providerId="Windows Live" clId="Web-{40A8B193-5BE0-4142-A10C-44BA04AB9390}" dt="2023-03-28T19:29:05.549" v="690" actId="20577"/>
          <ac:spMkLst>
            <pc:docMk/>
            <pc:sldMk cId="0" sldId="256"/>
            <ac:spMk id="66" creationId="{00000000-0000-0000-0000-000000000000}"/>
          </ac:spMkLst>
        </pc:spChg>
        <pc:spChg chg="mod">
          <ac:chgData name="thoshan reddy" userId="1cc63e8f5f57411e" providerId="Windows Live" clId="Web-{40A8B193-5BE0-4142-A10C-44BA04AB9390}" dt="2023-03-28T19:20:44.409" v="606" actId="20577"/>
          <ac:spMkLst>
            <pc:docMk/>
            <pc:sldMk cId="0" sldId="256"/>
            <ac:spMk id="67" creationId="{00000000-0000-0000-0000-000000000000}"/>
          </ac:spMkLst>
        </pc:spChg>
        <pc:spChg chg="mod">
          <ac:chgData name="thoshan reddy" userId="1cc63e8f5f57411e" providerId="Windows Live" clId="Web-{40A8B193-5BE0-4142-A10C-44BA04AB9390}" dt="2023-03-28T19:21:12.831" v="609" actId="20577"/>
          <ac:spMkLst>
            <pc:docMk/>
            <pc:sldMk cId="0" sldId="256"/>
            <ac:spMk id="2178" creationId="{00000000-0000-0000-0000-000000000000}"/>
          </ac:spMkLst>
        </pc:spChg>
        <pc:spChg chg="mod">
          <ac:chgData name="thoshan reddy" userId="1cc63e8f5f57411e" providerId="Windows Live" clId="Web-{40A8B193-5BE0-4142-A10C-44BA04AB9390}" dt="2023-03-28T19:21:41.895" v="612" actId="20577"/>
          <ac:spMkLst>
            <pc:docMk/>
            <pc:sldMk cId="0" sldId="256"/>
            <ac:spMk id="2179" creationId="{00000000-0000-0000-0000-000000000000}"/>
          </ac:spMkLst>
        </pc:spChg>
        <pc:spChg chg="mod">
          <ac:chgData name="thoshan reddy" userId="1cc63e8f5f57411e" providerId="Windows Live" clId="Web-{40A8B193-5BE0-4142-A10C-44BA04AB9390}" dt="2023-03-28T19:26:33.263" v="662" actId="20577"/>
          <ac:spMkLst>
            <pc:docMk/>
            <pc:sldMk cId="0" sldId="256"/>
            <ac:spMk id="2181" creationId="{00000000-0000-0000-0000-000000000000}"/>
          </ac:spMkLst>
        </pc:spChg>
        <pc:spChg chg="mod">
          <ac:chgData name="thoshan reddy" userId="1cc63e8f5f57411e" providerId="Windows Live" clId="Web-{40A8B193-5BE0-4142-A10C-44BA04AB9390}" dt="2023-03-28T19:27:11.733" v="668" actId="20577"/>
          <ac:spMkLst>
            <pc:docMk/>
            <pc:sldMk cId="0" sldId="256"/>
            <ac:spMk id="2182" creationId="{00000000-0000-0000-0000-000000000000}"/>
          </ac:spMkLst>
        </pc:spChg>
        <pc:spChg chg="mod">
          <ac:chgData name="thoshan reddy" userId="1cc63e8f5f57411e" providerId="Windows Live" clId="Web-{40A8B193-5BE0-4142-A10C-44BA04AB9390}" dt="2023-03-28T19:24:08.008" v="642" actId="20577"/>
          <ac:spMkLst>
            <pc:docMk/>
            <pc:sldMk cId="0" sldId="256"/>
            <ac:spMk id="2183" creationId="{00000000-0000-0000-0000-000000000000}"/>
          </ac:spMkLst>
        </pc:spChg>
        <pc:spChg chg="mod">
          <ac:chgData name="thoshan reddy" userId="1cc63e8f5f57411e" providerId="Windows Live" clId="Web-{40A8B193-5BE0-4142-A10C-44BA04AB9390}" dt="2023-03-28T19:24:41.978" v="645" actId="20577"/>
          <ac:spMkLst>
            <pc:docMk/>
            <pc:sldMk cId="0" sldId="256"/>
            <ac:spMk id="2184" creationId="{00000000-0000-0000-0000-000000000000}"/>
          </ac:spMkLst>
        </pc:spChg>
        <pc:spChg chg="mod">
          <ac:chgData name="thoshan reddy" userId="1cc63e8f5f57411e" providerId="Windows Live" clId="Web-{40A8B193-5BE0-4142-A10C-44BA04AB9390}" dt="2023-03-28T19:05:42.990" v="500" actId="20577"/>
          <ac:spMkLst>
            <pc:docMk/>
            <pc:sldMk cId="0" sldId="256"/>
            <ac:spMk id="2228" creationId="{00000000-0000-0000-0000-000000000000}"/>
          </ac:spMkLst>
        </pc:spChg>
        <pc:spChg chg="mod">
          <ac:chgData name="thoshan reddy" userId="1cc63e8f5f57411e" providerId="Windows Live" clId="Web-{40A8B193-5BE0-4142-A10C-44BA04AB9390}" dt="2023-03-28T19:27:31.030" v="669" actId="20577"/>
          <ac:spMkLst>
            <pc:docMk/>
            <pc:sldMk cId="0" sldId="256"/>
            <ac:spMk id="2229" creationId="{00000000-0000-0000-0000-000000000000}"/>
          </ac:spMkLst>
        </pc:spChg>
        <pc:spChg chg="mod">
          <ac:chgData name="thoshan reddy" userId="1cc63e8f5f57411e" providerId="Windows Live" clId="Web-{40A8B193-5BE0-4142-A10C-44BA04AB9390}" dt="2023-03-28T19:20:30.189" v="604" actId="20577"/>
          <ac:spMkLst>
            <pc:docMk/>
            <pc:sldMk cId="0" sldId="256"/>
            <ac:spMk id="2230" creationId="{00000000-0000-0000-0000-000000000000}"/>
          </ac:spMkLst>
        </pc:spChg>
        <pc:spChg chg="mod">
          <ac:chgData name="thoshan reddy" userId="1cc63e8f5f57411e" providerId="Windows Live" clId="Web-{40A8B193-5BE0-4142-A10C-44BA04AB9390}" dt="2023-03-28T19:19:59.954" v="602" actId="20577"/>
          <ac:spMkLst>
            <pc:docMk/>
            <pc:sldMk cId="0" sldId="256"/>
            <ac:spMk id="2231" creationId="{00000000-0000-0000-0000-000000000000}"/>
          </ac:spMkLst>
        </pc:spChg>
        <pc:spChg chg="mod">
          <ac:chgData name="thoshan reddy" userId="1cc63e8f5f57411e" providerId="Windows Live" clId="Web-{40A8B193-5BE0-4142-A10C-44BA04AB9390}" dt="2023-03-28T19:19:37.532" v="601" actId="14100"/>
          <ac:spMkLst>
            <pc:docMk/>
            <pc:sldMk cId="0" sldId="256"/>
            <ac:spMk id="2241" creationId="{00000000-0000-0000-0000-000000000000}"/>
          </ac:spMkLst>
        </pc:spChg>
        <pc:spChg chg="mod">
          <ac:chgData name="thoshan reddy" userId="1cc63e8f5f57411e" providerId="Windows Live" clId="Web-{40A8B193-5BE0-4142-A10C-44BA04AB9390}" dt="2023-03-28T19:24:20.087" v="644" actId="20577"/>
          <ac:spMkLst>
            <pc:docMk/>
            <pc:sldMk cId="0" sldId="256"/>
            <ac:spMk id="2243" creationId="{00000000-0000-0000-0000-000000000000}"/>
          </ac:spMkLst>
        </pc:spChg>
        <pc:spChg chg="mod">
          <ac:chgData name="thoshan reddy" userId="1cc63e8f5f57411e" providerId="Windows Live" clId="Web-{40A8B193-5BE0-4142-A10C-44BA04AB9390}" dt="2023-03-28T18:44:20.022" v="368" actId="20577"/>
          <ac:spMkLst>
            <pc:docMk/>
            <pc:sldMk cId="0" sldId="256"/>
            <ac:spMk id="2244" creationId="{00000000-0000-0000-0000-000000000000}"/>
          </ac:spMkLst>
        </pc:spChg>
        <pc:spChg chg="mod">
          <ac:chgData name="thoshan reddy" userId="1cc63e8f5f57411e" providerId="Windows Live" clId="Web-{40A8B193-5BE0-4142-A10C-44BA04AB9390}" dt="2023-03-28T19:23:42.664" v="640" actId="20577"/>
          <ac:spMkLst>
            <pc:docMk/>
            <pc:sldMk cId="0" sldId="256"/>
            <ac:spMk id="2245" creationId="{00000000-0000-0000-0000-000000000000}"/>
          </ac:spMkLst>
        </pc:spChg>
        <pc:spChg chg="mod">
          <ac:chgData name="thoshan reddy" userId="1cc63e8f5f57411e" providerId="Windows Live" clId="Web-{40A8B193-5BE0-4142-A10C-44BA04AB9390}" dt="2023-03-28T19:26:59.561" v="666" actId="20577"/>
          <ac:spMkLst>
            <pc:docMk/>
            <pc:sldMk cId="0" sldId="256"/>
            <ac:spMk id="2246" creationId="{00000000-0000-0000-0000-000000000000}"/>
          </ac:spMkLst>
        </pc:spChg>
        <pc:spChg chg="mod">
          <ac:chgData name="thoshan reddy" userId="1cc63e8f5f57411e" providerId="Windows Live" clId="Web-{40A8B193-5BE0-4142-A10C-44BA04AB9390}" dt="2023-03-28T19:26:15.731" v="661" actId="20577"/>
          <ac:spMkLst>
            <pc:docMk/>
            <pc:sldMk cId="0" sldId="256"/>
            <ac:spMk id="2248" creationId="{00000000-0000-0000-0000-000000000000}"/>
          </ac:spMkLst>
        </pc:spChg>
        <pc:graphicFrameChg chg="del">
          <ac:chgData name="thoshan reddy" userId="1cc63e8f5f57411e" providerId="Windows Live" clId="Web-{40A8B193-5BE0-4142-A10C-44BA04AB9390}" dt="2023-03-28T18:23:02.326" v="105"/>
          <ac:graphicFrameMkLst>
            <pc:docMk/>
            <pc:sldMk cId="0" sldId="256"/>
            <ac:graphicFrameMk id="68" creationId="{00000000-0000-0000-0000-000000000000}"/>
          </ac:graphicFrameMkLst>
        </pc:graphicFrameChg>
        <pc:graphicFrameChg chg="del">
          <ac:chgData name="thoshan reddy" userId="1cc63e8f5f57411e" providerId="Windows Live" clId="Web-{40A8B193-5BE0-4142-A10C-44BA04AB9390}" dt="2023-03-28T18:28:38.133" v="162"/>
          <ac:graphicFrameMkLst>
            <pc:docMk/>
            <pc:sldMk cId="0" sldId="256"/>
            <ac:graphicFrameMk id="69" creationId="{00000000-0000-0000-0000-000000000000}"/>
          </ac:graphicFrameMkLst>
        </pc:graphicFrameChg>
        <pc:picChg chg="add mod">
          <ac:chgData name="thoshan reddy" userId="1cc63e8f5f57411e" providerId="Windows Live" clId="Web-{40A8B193-5BE0-4142-A10C-44BA04AB9390}" dt="2023-03-28T18:59:48.620" v="419" actId="1076"/>
          <ac:picMkLst>
            <pc:docMk/>
            <pc:sldMk cId="0" sldId="256"/>
            <ac:picMk id="2" creationId="{997599B7-22E1-469C-3953-AF13211253C5}"/>
          </ac:picMkLst>
        </pc:picChg>
        <pc:picChg chg="add mod">
          <ac:chgData name="thoshan reddy" userId="1cc63e8f5f57411e" providerId="Windows Live" clId="Web-{40A8B193-5BE0-4142-A10C-44BA04AB9390}" dt="2023-03-28T18:34:11.112" v="175" actId="14100"/>
          <ac:picMkLst>
            <pc:docMk/>
            <pc:sldMk cId="0" sldId="256"/>
            <ac:picMk id="3" creationId="{B4CE08F2-15C6-BC85-0CA4-D7007B8693AE}"/>
          </ac:picMkLst>
        </pc:picChg>
        <pc:picChg chg="mod">
          <ac:chgData name="thoshan reddy" userId="1cc63e8f5f57411e" providerId="Windows Live" clId="Web-{40A8B193-5BE0-4142-A10C-44BA04AB9390}" dt="2023-03-28T18:28:31.852" v="161" actId="1076"/>
          <ac:picMkLst>
            <pc:docMk/>
            <pc:sldMk cId="0" sldId="256"/>
            <ac:picMk id="5" creationId="{A60336FD-72FF-AD29-F87D-85F8B5251D87}"/>
          </ac:picMkLst>
        </pc:picChg>
        <pc:picChg chg="add del mod">
          <ac:chgData name="thoshan reddy" userId="1cc63e8f5f57411e" providerId="Windows Live" clId="Web-{40A8B193-5BE0-4142-A10C-44BA04AB9390}" dt="2023-03-28T19:03:23.736" v="428"/>
          <ac:picMkLst>
            <pc:docMk/>
            <pc:sldMk cId="0" sldId="256"/>
            <ac:picMk id="6" creationId="{09F6EEC1-CD62-AA97-3055-1333CC046231}"/>
          </ac:picMkLst>
        </pc:picChg>
        <pc:picChg chg="add mod">
          <ac:chgData name="thoshan reddy" userId="1cc63e8f5f57411e" providerId="Windows Live" clId="Web-{40A8B193-5BE0-4142-A10C-44BA04AB9390}" dt="2023-03-28T19:04:41.363" v="446" actId="1076"/>
          <ac:picMkLst>
            <pc:docMk/>
            <pc:sldMk cId="0" sldId="256"/>
            <ac:picMk id="7" creationId="{201E5221-6CA7-51FD-EA2E-D9CABCAFF77F}"/>
          </ac:picMkLst>
        </pc:picChg>
        <pc:picChg chg="add mod">
          <ac:chgData name="thoshan reddy" userId="1cc63e8f5f57411e" providerId="Windows Live" clId="Web-{40A8B193-5BE0-4142-A10C-44BA04AB9390}" dt="2023-03-28T19:04:24.691" v="444" actId="1076"/>
          <ac:picMkLst>
            <pc:docMk/>
            <pc:sldMk cId="0" sldId="256"/>
            <ac:picMk id="9" creationId="{F505D602-FC7C-B277-7DA2-134ADC71E3C5}"/>
          </ac:picMkLst>
        </pc:picChg>
        <pc:picChg chg="del">
          <ac:chgData name="thoshan reddy" userId="1cc63e8f5f57411e" providerId="Windows Live" clId="Web-{40A8B193-5BE0-4142-A10C-44BA04AB9390}" dt="2023-03-28T18:50:30.695" v="369"/>
          <ac:picMkLst>
            <pc:docMk/>
            <pc:sldMk cId="0" sldId="256"/>
            <ac:picMk id="2226" creationId="{00000000-0000-0000-0000-000000000000}"/>
          </ac:picMkLst>
        </pc:picChg>
        <pc:picChg chg="del">
          <ac:chgData name="thoshan reddy" userId="1cc63e8f5f57411e" providerId="Windows Live" clId="Web-{40A8B193-5BE0-4142-A10C-44BA04AB9390}" dt="2023-03-28T18:53:12.685" v="370"/>
          <ac:picMkLst>
            <pc:docMk/>
            <pc:sldMk cId="0" sldId="256"/>
            <ac:picMk id="2227" creationId="{00000000-0000-0000-0000-000000000000}"/>
          </ac:picMkLst>
        </pc:picChg>
      </pc:sldChg>
    </pc:docChg>
  </pc:docChgLst>
  <pc:docChgLst>
    <pc:chgData name="thoshan reddy" userId="1cc63e8f5f57411e" providerId="Windows Live" clId="Web-{9181A096-0B97-4F85-A840-CF09A9224044}"/>
    <pc:docChg chg="modSld">
      <pc:chgData name="thoshan reddy" userId="1cc63e8f5f57411e" providerId="Windows Live" clId="Web-{9181A096-0B97-4F85-A840-CF09A9224044}" dt="2023-03-28T14:45:40.923" v="480" actId="14100"/>
      <pc:docMkLst>
        <pc:docMk/>
      </pc:docMkLst>
      <pc:sldChg chg="addSp delSp modSp mod modShow">
        <pc:chgData name="thoshan reddy" userId="1cc63e8f5f57411e" providerId="Windows Live" clId="Web-{9181A096-0B97-4F85-A840-CF09A9224044}" dt="2023-03-28T14:45:40.923" v="480" actId="14100"/>
        <pc:sldMkLst>
          <pc:docMk/>
          <pc:sldMk cId="0" sldId="256"/>
        </pc:sldMkLst>
        <pc:spChg chg="add del mod">
          <ac:chgData name="thoshan reddy" userId="1cc63e8f5f57411e" providerId="Windows Live" clId="Web-{9181A096-0B97-4F85-A840-CF09A9224044}" dt="2023-03-28T14:25:24.600" v="354"/>
          <ac:spMkLst>
            <pc:docMk/>
            <pc:sldMk cId="0" sldId="256"/>
            <ac:spMk id="2" creationId="{CF1FD47B-D578-6DBA-0276-55805E84B3DB}"/>
          </ac:spMkLst>
        </pc:spChg>
        <pc:spChg chg="add del mod">
          <ac:chgData name="thoshan reddy" userId="1cc63e8f5f57411e" providerId="Windows Live" clId="Web-{9181A096-0B97-4F85-A840-CF09A9224044}" dt="2023-03-28T14:35:51.129" v="448"/>
          <ac:spMkLst>
            <pc:docMk/>
            <pc:sldMk cId="0" sldId="256"/>
            <ac:spMk id="3" creationId="{62DA1D19-4F31-C712-F289-7819F6E89C1E}"/>
          </ac:spMkLst>
        </pc:spChg>
        <pc:spChg chg="add mod">
          <ac:chgData name="thoshan reddy" userId="1cc63e8f5f57411e" providerId="Windows Live" clId="Web-{9181A096-0B97-4F85-A840-CF09A9224044}" dt="2023-03-28T14:36:33.958" v="471" actId="20577"/>
          <ac:spMkLst>
            <pc:docMk/>
            <pc:sldMk cId="0" sldId="256"/>
            <ac:spMk id="4" creationId="{1DF830C5-9482-6DBF-7E88-1C36D4B1D8CE}"/>
          </ac:spMkLst>
        </pc:spChg>
        <pc:spChg chg="mod">
          <ac:chgData name="thoshan reddy" userId="1cc63e8f5f57411e" providerId="Windows Live" clId="Web-{9181A096-0B97-4F85-A840-CF09A9224044}" dt="2023-03-28T14:02:20.976" v="11" actId="20577"/>
          <ac:spMkLst>
            <pc:docMk/>
            <pc:sldMk cId="0" sldId="256"/>
            <ac:spMk id="2170" creationId="{00000000-0000-0000-0000-000000000000}"/>
          </ac:spMkLst>
        </pc:spChg>
        <pc:spChg chg="mod">
          <ac:chgData name="thoshan reddy" userId="1cc63e8f5f57411e" providerId="Windows Live" clId="Web-{9181A096-0B97-4F85-A840-CF09A9224044}" dt="2023-03-28T13:54:59.216" v="3" actId="14100"/>
          <ac:spMkLst>
            <pc:docMk/>
            <pc:sldMk cId="0" sldId="256"/>
            <ac:spMk id="2171" creationId="{00000000-0000-0000-0000-000000000000}"/>
          </ac:spMkLst>
        </pc:spChg>
        <pc:spChg chg="mod">
          <ac:chgData name="thoshan reddy" userId="1cc63e8f5f57411e" providerId="Windows Live" clId="Web-{9181A096-0B97-4F85-A840-CF09A9224044}" dt="2023-03-28T14:22:10.736" v="330" actId="20577"/>
          <ac:spMkLst>
            <pc:docMk/>
            <pc:sldMk cId="0" sldId="256"/>
            <ac:spMk id="2241" creationId="{00000000-0000-0000-0000-000000000000}"/>
          </ac:spMkLst>
        </pc:spChg>
        <pc:spChg chg="mod">
          <ac:chgData name="thoshan reddy" userId="1cc63e8f5f57411e" providerId="Windows Live" clId="Web-{9181A096-0B97-4F85-A840-CF09A9224044}" dt="2023-03-28T14:23:01.144" v="336" actId="20577"/>
          <ac:spMkLst>
            <pc:docMk/>
            <pc:sldMk cId="0" sldId="256"/>
            <ac:spMk id="2242" creationId="{00000000-0000-0000-0000-000000000000}"/>
          </ac:spMkLst>
        </pc:spChg>
        <pc:spChg chg="add del mod">
          <ac:chgData name="thoshan reddy" userId="1cc63e8f5f57411e" providerId="Windows Live" clId="Web-{9181A096-0B97-4F85-A840-CF09A9224044}" dt="2023-03-28T14:42:08.840" v="472"/>
          <ac:spMkLst>
            <pc:docMk/>
            <pc:sldMk cId="0" sldId="256"/>
            <ac:spMk id="2247" creationId="{00000000-0000-0000-0000-000000000000}"/>
          </ac:spMkLst>
        </pc:spChg>
        <pc:spChg chg="mod">
          <ac:chgData name="thoshan reddy" userId="1cc63e8f5f57411e" providerId="Windows Live" clId="Web-{9181A096-0B97-4F85-A840-CF09A9224044}" dt="2023-03-28T14:16:43.354" v="283" actId="20577"/>
          <ac:spMkLst>
            <pc:docMk/>
            <pc:sldMk cId="0" sldId="256"/>
            <ac:spMk id="2248" creationId="{00000000-0000-0000-0000-000000000000}"/>
          </ac:spMkLst>
        </pc:spChg>
        <pc:picChg chg="add mod">
          <ac:chgData name="thoshan reddy" userId="1cc63e8f5f57411e" providerId="Windows Live" clId="Web-{9181A096-0B97-4F85-A840-CF09A9224044}" dt="2023-03-28T14:45:40.923" v="480" actId="14100"/>
          <ac:picMkLst>
            <pc:docMk/>
            <pc:sldMk cId="0" sldId="256"/>
            <ac:picMk id="5" creationId="{A60336FD-72FF-AD29-F87D-85F8B5251D87}"/>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Instructions"/>
          <p:cNvSpPr/>
          <p:nvPr userDrawn="1"/>
        </p:nvSpPr>
        <p:spPr>
          <a:xfrm>
            <a:off x="-7498080" y="0"/>
            <a:ext cx="694944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6893" tIns="146893" rIns="146893" bIns="146893"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544"/>
              </a:spcAft>
            </a:pPr>
            <a:r>
              <a:rPr lang="en-US" sz="5400" dirty="0">
                <a:solidFill>
                  <a:srgbClr val="7F7F7F"/>
                </a:solidFill>
                <a:latin typeface="Calibri" pitchFamily="34" charset="0"/>
                <a:cs typeface="Calibri" panose="020F0502020204030204" pitchFamily="34" charset="0"/>
              </a:rPr>
              <a:t>Poster Print Size:</a:t>
            </a:r>
            <a:endParaRPr sz="5400" dirty="0">
              <a:solidFill>
                <a:srgbClr val="7F7F7F"/>
              </a:solidFill>
              <a:latin typeface="Calibri" pitchFamily="34" charset="0"/>
              <a:cs typeface="Calibri" panose="020F0502020204030204" pitchFamily="34" charset="0"/>
            </a:endParaRPr>
          </a:p>
          <a:p>
            <a:pPr lvl="0">
              <a:spcBef>
                <a:spcPts val="0"/>
              </a:spcBef>
              <a:spcAft>
                <a:spcPts val="1544"/>
              </a:spcAft>
            </a:pPr>
            <a:r>
              <a:rPr lang="en-US" sz="3200" dirty="0">
                <a:solidFill>
                  <a:srgbClr val="7F7F7F"/>
                </a:solidFill>
                <a:latin typeface="Calibri" pitchFamily="34" charset="0"/>
                <a:cs typeface="Calibri" panose="020F0502020204030204" pitchFamily="34" charset="0"/>
              </a:rPr>
              <a:t>This poster template is 24” high by 48” wide .</a:t>
            </a:r>
            <a:r>
              <a:rPr lang="en-US" sz="3200" baseline="0" dirty="0">
                <a:solidFill>
                  <a:srgbClr val="7F7F7F"/>
                </a:solidFill>
                <a:latin typeface="Calibri" pitchFamily="34" charset="0"/>
                <a:cs typeface="Calibri" panose="020F0502020204030204" pitchFamily="34" charset="0"/>
              </a:rPr>
              <a:t> </a:t>
            </a:r>
            <a:r>
              <a:rPr lang="en-US" sz="3200" dirty="0">
                <a:solidFill>
                  <a:srgbClr val="7F7F7F"/>
                </a:solidFill>
                <a:latin typeface="Calibri" pitchFamily="34" charset="0"/>
                <a:cs typeface="Calibri" panose="020F0502020204030204" pitchFamily="34" charset="0"/>
              </a:rPr>
              <a:t>It can be used to print any poster with a 1:2 aspect ratio including 30x60, 36x72, 42x84, and 48x96. </a:t>
            </a:r>
          </a:p>
          <a:p>
            <a:pPr lvl="0">
              <a:spcBef>
                <a:spcPts val="0"/>
              </a:spcBef>
              <a:spcAft>
                <a:spcPts val="1544"/>
              </a:spcAft>
            </a:pPr>
            <a:r>
              <a:rPr lang="en-US" sz="5400" dirty="0">
                <a:solidFill>
                  <a:srgbClr val="7F7F7F"/>
                </a:solidFill>
                <a:latin typeface="Calibri" pitchFamily="34" charset="0"/>
                <a:cs typeface="Calibri" panose="020F0502020204030204" pitchFamily="34" charset="0"/>
              </a:rPr>
              <a:t>Placeholders</a:t>
            </a:r>
            <a:r>
              <a:rPr sz="5400" dirty="0">
                <a:solidFill>
                  <a:srgbClr val="7F7F7F"/>
                </a:solidFill>
                <a:latin typeface="Calibri" pitchFamily="34" charset="0"/>
                <a:cs typeface="Calibri" panose="020F0502020204030204" pitchFamily="34" charset="0"/>
              </a:rPr>
              <a:t>:</a:t>
            </a:r>
          </a:p>
          <a:p>
            <a:pPr lvl="0">
              <a:spcBef>
                <a:spcPts val="0"/>
              </a:spcBef>
              <a:spcAft>
                <a:spcPts val="1544"/>
              </a:spcAft>
            </a:pPr>
            <a:r>
              <a:rPr sz="3200" dirty="0">
                <a:solidFill>
                  <a:srgbClr val="7F7F7F"/>
                </a:solidFill>
                <a:latin typeface="Calibri" pitchFamily="34" charset="0"/>
                <a:cs typeface="Calibri" panose="020F0502020204030204" pitchFamily="34" charset="0"/>
              </a:rPr>
              <a:t>The </a:t>
            </a:r>
            <a:r>
              <a:rPr lang="en-US" sz="3200" dirty="0">
                <a:solidFill>
                  <a:srgbClr val="7F7F7F"/>
                </a:solidFill>
                <a:latin typeface="Calibri" pitchFamily="34" charset="0"/>
                <a:cs typeface="Calibri" panose="020F0502020204030204" pitchFamily="34" charset="0"/>
              </a:rPr>
              <a:t>various elements included</a:t>
            </a:r>
            <a:r>
              <a:rPr sz="3200" dirty="0">
                <a:solidFill>
                  <a:srgbClr val="7F7F7F"/>
                </a:solidFill>
                <a:latin typeface="Calibri" pitchFamily="34" charset="0"/>
                <a:cs typeface="Calibri" panose="020F0502020204030204" pitchFamily="34" charset="0"/>
              </a:rPr>
              <a:t> in this </a:t>
            </a:r>
            <a:r>
              <a:rPr lang="en-US" sz="3200" dirty="0">
                <a:solidFill>
                  <a:srgbClr val="7F7F7F"/>
                </a:solidFill>
                <a:latin typeface="Calibri" pitchFamily="34" charset="0"/>
                <a:cs typeface="Calibri" panose="020F0502020204030204" pitchFamily="34" charset="0"/>
              </a:rPr>
              <a:t>poster are ones</a:t>
            </a:r>
            <a:r>
              <a:rPr lang="en-US" sz="3200" baseline="0" dirty="0">
                <a:solidFill>
                  <a:srgbClr val="7F7F7F"/>
                </a:solidFill>
                <a:latin typeface="Calibri" pitchFamily="34" charset="0"/>
                <a:cs typeface="Calibri" panose="020F0502020204030204" pitchFamily="34" charset="0"/>
              </a:rPr>
              <a:t> we often see in medical, research, and scientific posters.</a:t>
            </a:r>
            <a:r>
              <a:rPr sz="3200" dirty="0">
                <a:solidFill>
                  <a:srgbClr val="7F7F7F"/>
                </a:solidFill>
                <a:latin typeface="Calibri" pitchFamily="34" charset="0"/>
                <a:cs typeface="Calibri" panose="020F0502020204030204" pitchFamily="34" charset="0"/>
              </a:rPr>
              <a:t> </a:t>
            </a:r>
            <a:r>
              <a:rPr lang="en-US" sz="3200" dirty="0">
                <a:solidFill>
                  <a:srgbClr val="7F7F7F"/>
                </a:solidFill>
                <a:latin typeface="Calibri" pitchFamily="34" charset="0"/>
                <a:cs typeface="Calibri" panose="020F0502020204030204" pitchFamily="34" charset="0"/>
              </a:rPr>
              <a:t>Feel</a:t>
            </a:r>
            <a:r>
              <a:rPr lang="en-US" sz="32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544"/>
              </a:spcAft>
            </a:pPr>
            <a:r>
              <a:rPr lang="en-US" sz="5400" dirty="0">
                <a:solidFill>
                  <a:srgbClr val="7F7F7F"/>
                </a:solidFill>
                <a:latin typeface="Calibri" pitchFamily="34" charset="0"/>
                <a:cs typeface="Calibri" panose="020F0502020204030204" pitchFamily="34" charset="0"/>
              </a:rPr>
              <a:t>Image</a:t>
            </a:r>
            <a:r>
              <a:rPr lang="en-US" sz="5400" baseline="0" dirty="0">
                <a:solidFill>
                  <a:srgbClr val="7F7F7F"/>
                </a:solidFill>
                <a:latin typeface="Calibri" pitchFamily="34" charset="0"/>
                <a:cs typeface="Calibri" panose="020F0502020204030204" pitchFamily="34" charset="0"/>
              </a:rPr>
              <a:t> Quality</a:t>
            </a:r>
            <a:r>
              <a:rPr lang="en-US" sz="5400" dirty="0">
                <a:solidFill>
                  <a:srgbClr val="7F7F7F"/>
                </a:solidFill>
                <a:latin typeface="Calibri" pitchFamily="34" charset="0"/>
                <a:cs typeface="Calibri" panose="020F0502020204030204" pitchFamily="34" charset="0"/>
              </a:rPr>
              <a:t>:</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You can place digital photos or logo art in your poster file by selecting the </a:t>
            </a:r>
            <a:r>
              <a:rPr lang="en-US" sz="3200" b="1" dirty="0">
                <a:solidFill>
                  <a:srgbClr val="7F7F7F"/>
                </a:solidFill>
                <a:latin typeface="Calibri" pitchFamily="34" charset="0"/>
                <a:cs typeface="Calibri" panose="020F0502020204030204" pitchFamily="34" charset="0"/>
              </a:rPr>
              <a:t>Insert, Picture</a:t>
            </a:r>
            <a:r>
              <a:rPr lang="en-US" sz="32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200" b="1" dirty="0">
                <a:solidFill>
                  <a:srgbClr val="7F7F7F"/>
                </a:solidFill>
                <a:latin typeface="Calibri" pitchFamily="34" charset="0"/>
                <a:cs typeface="Calibri" panose="020F0502020204030204" pitchFamily="34" charset="0"/>
              </a:rPr>
              <a:t>150-200 pixels per inch in their final printed size</a:t>
            </a:r>
            <a:r>
              <a:rPr lang="en-US" sz="3200" dirty="0">
                <a:solidFill>
                  <a:srgbClr val="7F7F7F"/>
                </a:solidFill>
                <a:latin typeface="Calibri" pitchFamily="34" charset="0"/>
                <a:cs typeface="Calibri" panose="020F0502020204030204" pitchFamily="34" charset="0"/>
              </a:rPr>
              <a:t>. For instance, a 1600 x 1200 pixel</a:t>
            </a:r>
            <a:r>
              <a:rPr lang="en-US" sz="3200" baseline="0" dirty="0">
                <a:solidFill>
                  <a:srgbClr val="7F7F7F"/>
                </a:solidFill>
                <a:latin typeface="Calibri" pitchFamily="34" charset="0"/>
                <a:cs typeface="Calibri" panose="020F0502020204030204" pitchFamily="34" charset="0"/>
              </a:rPr>
              <a:t> photo will usually look fine up to </a:t>
            </a:r>
            <a:r>
              <a:rPr lang="en-US" sz="3200" dirty="0">
                <a:solidFill>
                  <a:srgbClr val="7F7F7F"/>
                </a:solidFill>
                <a:latin typeface="Calibri" pitchFamily="34" charset="0"/>
                <a:cs typeface="Calibri" panose="020F0502020204030204" pitchFamily="34" charset="0"/>
              </a:rPr>
              <a:t>8“-10” wide on your printed poster.</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544"/>
              </a:spcAft>
            </a:pPr>
            <a:r>
              <a:rPr lang="en-US" sz="2800" dirty="0">
                <a:solidFill>
                  <a:srgbClr val="7F7F7F"/>
                </a:solidFill>
                <a:latin typeface="Calibri" pitchFamily="34" charset="0"/>
                <a:cs typeface="Calibri" panose="020F0502020204030204" pitchFamily="34" charset="0"/>
              </a:rPr>
              <a:t/>
            </a:r>
            <a:br>
              <a:rPr lang="en-US" sz="2800" dirty="0">
                <a:solidFill>
                  <a:srgbClr val="7F7F7F"/>
                </a:solidFill>
                <a:latin typeface="Calibri" pitchFamily="34" charset="0"/>
                <a:cs typeface="Calibri" panose="020F0502020204030204" pitchFamily="34" charset="0"/>
              </a:rPr>
            </a:br>
            <a:r>
              <a:rPr lang="en-US" sz="2800" dirty="0">
                <a:solidFill>
                  <a:srgbClr val="7F7F7F"/>
                </a:solidFill>
                <a:latin typeface="Calibri" pitchFamily="34" charset="0"/>
                <a:cs typeface="Calibri" panose="020F0502020204030204" pitchFamily="34" charset="0"/>
              </a:rPr>
              <a:t>[This sidebar area does not print.]</a:t>
            </a:r>
          </a:p>
        </p:txBody>
      </p:sp>
      <p:grpSp>
        <p:nvGrpSpPr>
          <p:cNvPr id="5" name="Group 4"/>
          <p:cNvGrpSpPr/>
          <p:nvPr userDrawn="1"/>
        </p:nvGrpSpPr>
        <p:grpSpPr>
          <a:xfrm>
            <a:off x="44439840" y="0"/>
            <a:ext cx="6949440" cy="21945600"/>
            <a:chOff x="33832800" y="0"/>
            <a:chExt cx="12801600" cy="43891200"/>
          </a:xfrm>
        </p:grpSpPr>
        <p:sp>
          <p:nvSpPr>
            <p:cNvPr id="6"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544"/>
                </a:spcAft>
              </a:pPr>
              <a:r>
                <a:rPr lang="en-US" sz="5400" dirty="0">
                  <a:solidFill>
                    <a:schemeClr val="bg1">
                      <a:lumMod val="50000"/>
                    </a:schemeClr>
                  </a:solidFill>
                  <a:latin typeface="Calibri" pitchFamily="34" charset="0"/>
                  <a:cs typeface="Calibri" panose="020F0502020204030204" pitchFamily="34" charset="0"/>
                </a:rPr>
                <a:t>Change</a:t>
              </a:r>
              <a:r>
                <a:rPr lang="en-US" sz="5400" baseline="0" dirty="0">
                  <a:solidFill>
                    <a:schemeClr val="bg1">
                      <a:lumMod val="50000"/>
                    </a:schemeClr>
                  </a:solidFill>
                  <a:latin typeface="Calibri" pitchFamily="34" charset="0"/>
                  <a:cs typeface="Calibri" panose="020F0502020204030204" pitchFamily="34" charset="0"/>
                </a:rPr>
                <a:t> Color Theme</a:t>
              </a:r>
              <a:r>
                <a:rPr lang="en-US" sz="5400" dirty="0">
                  <a:solidFill>
                    <a:schemeClr val="bg1">
                      <a:lumMod val="50000"/>
                    </a:schemeClr>
                  </a:solidFill>
                  <a:latin typeface="Calibri" pitchFamily="34" charset="0"/>
                  <a:cs typeface="Calibri" panose="020F0502020204030204" pitchFamily="34" charset="0"/>
                </a:rPr>
                <a:t>:</a:t>
              </a:r>
              <a:endParaRPr sz="540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r>
                <a:rPr lang="en-US" sz="32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2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To change the color theme, select the </a:t>
              </a:r>
              <a:r>
                <a:rPr lang="en-US" sz="3200" b="1" baseline="0" dirty="0">
                  <a:solidFill>
                    <a:schemeClr val="bg1">
                      <a:lumMod val="50000"/>
                    </a:schemeClr>
                  </a:solidFill>
                  <a:latin typeface="Calibri" pitchFamily="34" charset="0"/>
                  <a:cs typeface="Calibri" panose="020F0502020204030204" pitchFamily="34" charset="0"/>
                </a:rPr>
                <a:t>Design</a:t>
              </a:r>
              <a:r>
                <a:rPr lang="en-US" sz="3200" baseline="0" dirty="0">
                  <a:solidFill>
                    <a:schemeClr val="bg1">
                      <a:lumMod val="50000"/>
                    </a:schemeClr>
                  </a:solidFill>
                  <a:latin typeface="Calibri" pitchFamily="34" charset="0"/>
                  <a:cs typeface="Calibri" panose="020F0502020204030204" pitchFamily="34" charset="0"/>
                </a:rPr>
                <a:t> tab, then select the </a:t>
              </a:r>
              <a:r>
                <a:rPr lang="en-US" sz="3200" b="1" baseline="0" dirty="0">
                  <a:solidFill>
                    <a:schemeClr val="bg1">
                      <a:lumMod val="50000"/>
                    </a:schemeClr>
                  </a:solidFill>
                  <a:latin typeface="Calibri" pitchFamily="34" charset="0"/>
                  <a:cs typeface="Calibri" panose="020F0502020204030204" pitchFamily="34" charset="0"/>
                </a:rPr>
                <a:t>Colors</a:t>
              </a:r>
              <a:r>
                <a:rPr lang="en-US" sz="32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544"/>
                </a:spcAft>
              </a:pPr>
              <a:r>
                <a:rPr lang="en-US" sz="54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544"/>
                </a:spcAft>
              </a:pPr>
              <a:r>
                <a:rPr lang="en-US" sz="3200" dirty="0">
                  <a:solidFill>
                    <a:schemeClr val="bg1">
                      <a:lumMod val="50000"/>
                    </a:schemeClr>
                  </a:solidFill>
                  <a:latin typeface="Calibri" pitchFamily="34" charset="0"/>
                  <a:cs typeface="Calibri" panose="020F0502020204030204" pitchFamily="34" charset="0"/>
                </a:rPr>
                <a:t>Once your poster file is ready, visit</a:t>
              </a:r>
              <a:r>
                <a:rPr lang="en-US" sz="3200" baseline="0" dirty="0">
                  <a:solidFill>
                    <a:schemeClr val="bg1">
                      <a:lumMod val="50000"/>
                    </a:schemeClr>
                  </a:solidFill>
                  <a:latin typeface="Calibri" pitchFamily="34" charset="0"/>
                  <a:cs typeface="Calibri" panose="020F0502020204030204" pitchFamily="34" charset="0"/>
                </a:rPr>
                <a:t> </a:t>
              </a:r>
              <a:r>
                <a:rPr lang="en-US" sz="3200" b="1" baseline="0" dirty="0">
                  <a:solidFill>
                    <a:schemeClr val="bg1">
                      <a:lumMod val="50000"/>
                    </a:schemeClr>
                  </a:solidFill>
                  <a:latin typeface="Calibri" pitchFamily="34" charset="0"/>
                  <a:cs typeface="Calibri" panose="020F0502020204030204" pitchFamily="34" charset="0"/>
                </a:rPr>
                <a:t>www.genigraphics.com</a:t>
              </a:r>
              <a:r>
                <a:rPr lang="en-US" sz="32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2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200" baseline="0" dirty="0">
                  <a:solidFill>
                    <a:schemeClr val="bg1">
                      <a:lumMod val="50000"/>
                    </a:schemeClr>
                  </a:solidFill>
                  <a:latin typeface="Calibri" pitchFamily="34" charset="0"/>
                  <a:cs typeface="Calibri" panose="020F0502020204030204" pitchFamily="34" charset="0"/>
                </a:rPr>
                <a:t>US and Canada:  1-800-790-4001</a:t>
              </a:r>
              <a:br>
                <a:rPr lang="en-US" sz="3200" baseline="0" dirty="0">
                  <a:solidFill>
                    <a:schemeClr val="bg1">
                      <a:lumMod val="50000"/>
                    </a:schemeClr>
                  </a:solidFill>
                  <a:latin typeface="Calibri" pitchFamily="34" charset="0"/>
                  <a:cs typeface="Calibri" panose="020F0502020204030204" pitchFamily="34" charset="0"/>
                </a:rPr>
              </a:br>
              <a:r>
                <a:rPr lang="en-US" sz="32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800" dirty="0">
                  <a:solidFill>
                    <a:schemeClr val="bg1">
                      <a:lumMod val="50000"/>
                    </a:schemeClr>
                  </a:solidFill>
                  <a:latin typeface="Calibri" pitchFamily="34" charset="0"/>
                  <a:cs typeface="Calibri" panose="020F0502020204030204" pitchFamily="34" charset="0"/>
                </a:rPr>
                <a:t/>
              </a:r>
              <a:br>
                <a:rPr lang="en-US" sz="2800" dirty="0">
                  <a:solidFill>
                    <a:schemeClr val="bg1">
                      <a:lumMod val="50000"/>
                    </a:schemeClr>
                  </a:solidFill>
                  <a:latin typeface="Calibri" pitchFamily="34" charset="0"/>
                  <a:cs typeface="Calibri" panose="020F0502020204030204" pitchFamily="34" charset="0"/>
                </a:rPr>
              </a:br>
              <a:r>
                <a:rPr lang="en-US" sz="2800" dirty="0">
                  <a:solidFill>
                    <a:schemeClr val="bg1">
                      <a:lumMod val="50000"/>
                    </a:schemeClr>
                  </a:solidFill>
                  <a:latin typeface="Calibri" pitchFamily="34" charset="0"/>
                  <a:cs typeface="Calibri" panose="020F0502020204030204" pitchFamily="34" charset="0"/>
                </a:rPr>
                <a:t>[This sidebar area does not print.]</a:t>
              </a:r>
            </a:p>
          </p:txBody>
        </p:sp>
        <p:pic>
          <p:nvPicPr>
            <p:cNvPr id="7" name="Picture 6"/>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34281342" y="9107874"/>
              <a:ext cx="11904515" cy="10246926"/>
            </a:xfrm>
            <a:prstGeom prst="rect">
              <a:avLst/>
            </a:prstGeom>
          </p:spPr>
        </p:pic>
      </p:grpSp>
    </p:spTree>
    <p:extLst>
      <p:ext uri="{BB962C8B-B14F-4D97-AF65-F5344CB8AC3E}">
        <p14:creationId xmlns="" xmlns:p14="http://schemas.microsoft.com/office/powerpoint/2010/main" val="1804847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3656013"/>
            <a:ext cx="7313613" cy="18281650"/>
          </a:xfrm>
          <a:prstGeom prst="rect">
            <a:avLst/>
          </a:prstGeom>
          <a:solidFill>
            <a:schemeClr val="accent1">
              <a:lumMod val="75000"/>
            </a:schemeClr>
          </a:solidFill>
          <a:ln>
            <a:noFill/>
          </a:ln>
          <a:effectLst/>
        </p:spPr>
        <p:txBody>
          <a:bodyPr wrap="none" lIns="457200" tIns="228600" rIns="457200" bIns="457200"/>
          <a:lstStyle/>
          <a:p>
            <a:pPr algn="ctr" defTabSz="4389438"/>
            <a:endParaRPr lang="en-US" sz="4800" dirty="0">
              <a:latin typeface="Calibri" pitchFamily="34" charset="0"/>
            </a:endParaRPr>
          </a:p>
        </p:txBody>
      </p:sp>
      <p:sp>
        <p:nvSpPr>
          <p:cNvPr id="1032" name="Rectangle 8"/>
          <p:cNvSpPr>
            <a:spLocks noChangeArrowheads="1"/>
          </p:cNvSpPr>
          <p:nvPr userDrawn="1"/>
        </p:nvSpPr>
        <p:spPr bwMode="auto">
          <a:xfrm>
            <a:off x="7312025" y="0"/>
            <a:ext cx="36564888" cy="3656013"/>
          </a:xfrm>
          <a:prstGeom prst="rect">
            <a:avLst/>
          </a:prstGeom>
          <a:solidFill>
            <a:schemeClr val="accent1">
              <a:lumMod val="75000"/>
            </a:schemeClr>
          </a:solidFill>
          <a:ln>
            <a:noFill/>
          </a:ln>
          <a:effectLst/>
        </p:spPr>
        <p:txBody>
          <a:bodyPr wrap="none" lIns="457200" tIns="457200" rIns="457200" bIns="457200"/>
          <a:lstStyle/>
          <a:p>
            <a:endParaRPr lang="en-US" dirty="0">
              <a:latin typeface="Calibri" pitchFamily="34" charset="0"/>
            </a:endParaRPr>
          </a:p>
        </p:txBody>
      </p:sp>
      <p:sp>
        <p:nvSpPr>
          <p:cNvPr id="1033" name="Rectangle 9"/>
          <p:cNvSpPr>
            <a:spLocks noChangeArrowheads="1"/>
          </p:cNvSpPr>
          <p:nvPr userDrawn="1"/>
        </p:nvSpPr>
        <p:spPr bwMode="auto">
          <a:xfrm>
            <a:off x="7312025" y="3656013"/>
            <a:ext cx="36564888" cy="18281650"/>
          </a:xfrm>
          <a:prstGeom prst="rect">
            <a:avLst/>
          </a:prstGeom>
          <a:solidFill>
            <a:schemeClr val="bg2"/>
          </a:solidFill>
          <a:ln>
            <a:noFill/>
          </a:ln>
          <a:effectLst/>
        </p:spPr>
        <p:txBody>
          <a:bodyPr wrap="none" lIns="457200" tIns="457200" rIns="457200" bIns="457200"/>
          <a:lstStyle/>
          <a:p>
            <a:endParaRPr lang="en-US" dirty="0">
              <a:latin typeface="Calibri" pitchFamily="34" charset="0"/>
            </a:endParaRPr>
          </a:p>
        </p:txBody>
      </p:sp>
      <p:sp>
        <p:nvSpPr>
          <p:cNvPr id="1035" name="Line 11"/>
          <p:cNvSpPr>
            <a:spLocks noChangeShapeType="1"/>
          </p:cNvSpPr>
          <p:nvPr userDrawn="1"/>
        </p:nvSpPr>
        <p:spPr bwMode="auto">
          <a:xfrm>
            <a:off x="7312025" y="0"/>
            <a:ext cx="0" cy="21939250"/>
          </a:xfrm>
          <a:prstGeom prst="line">
            <a:avLst/>
          </a:prstGeom>
          <a:noFill/>
          <a:ln w="762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sp>
        <p:nvSpPr>
          <p:cNvPr id="1036" name="Line 12"/>
          <p:cNvSpPr>
            <a:spLocks noChangeShapeType="1"/>
          </p:cNvSpPr>
          <p:nvPr userDrawn="1"/>
        </p:nvSpPr>
        <p:spPr bwMode="auto">
          <a:xfrm>
            <a:off x="0" y="3657600"/>
            <a:ext cx="43876913" cy="0"/>
          </a:xfrm>
          <a:prstGeom prst="line">
            <a:avLst/>
          </a:prstGeom>
          <a:noFill/>
          <a:ln w="762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pic>
        <p:nvPicPr>
          <p:cNvPr id="2" name="Picture 1"/>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38404800" y="21640800"/>
            <a:ext cx="5297435" cy="18592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 name="Text Box 122"/>
          <p:cNvSpPr txBox="1">
            <a:spLocks noChangeArrowheads="1"/>
          </p:cNvSpPr>
          <p:nvPr/>
        </p:nvSpPr>
        <p:spPr bwMode="auto">
          <a:xfrm>
            <a:off x="7312025" y="0"/>
            <a:ext cx="36564888" cy="1828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IN" sz="6600" b="1" dirty="0" smtClean="0">
                <a:solidFill>
                  <a:schemeClr val="bg1"/>
                </a:solidFill>
                <a:latin typeface="Times New Roman"/>
                <a:ea typeface="Verdana"/>
                <a:cs typeface="Times New Roman"/>
              </a:rPr>
              <a:t>AI AUDITOR:CRAFTING YOUR PERFECT PLAYLIST WITH MACHINE LEARNING</a:t>
            </a:r>
            <a:endParaRPr lang="en-IN" sz="6600" b="1" dirty="0">
              <a:solidFill>
                <a:schemeClr val="bg1"/>
              </a:solidFill>
              <a:latin typeface="Times New Roman"/>
              <a:ea typeface="Verdana"/>
              <a:cs typeface="Times New Roman"/>
            </a:endParaRPr>
          </a:p>
        </p:txBody>
      </p:sp>
      <p:sp>
        <p:nvSpPr>
          <p:cNvPr id="2171" name="Text Box 123"/>
          <p:cNvSpPr txBox="1">
            <a:spLocks noChangeArrowheads="1"/>
          </p:cNvSpPr>
          <p:nvPr/>
        </p:nvSpPr>
        <p:spPr bwMode="auto">
          <a:xfrm>
            <a:off x="18439589" y="1418140"/>
            <a:ext cx="12652613" cy="1828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Department of Computer Science &amp; Engineering</a:t>
            </a: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School of Computing</a:t>
            </a: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sz="3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10214CS602 </a:t>
            </a:r>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MINOR </a:t>
            </a:r>
            <a:r>
              <a:rPr lang="en-US" sz="3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PROJECT-II</a:t>
            </a:r>
            <a:endPar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WINTER SEMESTER </a:t>
            </a:r>
            <a:r>
              <a:rPr lang="en-US" sz="3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2023-2024</a:t>
            </a:r>
            <a:endPar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178" name="Text Box 130"/>
          <p:cNvSpPr txBox="1">
            <a:spLocks noChangeArrowheads="1"/>
          </p:cNvSpPr>
          <p:nvPr/>
        </p:nvSpPr>
        <p:spPr bwMode="auto">
          <a:xfrm>
            <a:off x="8073515" y="4249137"/>
            <a:ext cx="10969625"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prstDash val="sysDot"/>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Times New Roman"/>
                <a:cs typeface="Times New Roman"/>
              </a:rPr>
              <a:t>INTRODUCTION</a:t>
            </a:r>
          </a:p>
        </p:txBody>
      </p:sp>
      <p:sp>
        <p:nvSpPr>
          <p:cNvPr id="2179" name="Text Box 131"/>
          <p:cNvSpPr txBox="1">
            <a:spLocks noChangeArrowheads="1"/>
          </p:cNvSpPr>
          <p:nvPr/>
        </p:nvSpPr>
        <p:spPr bwMode="auto">
          <a:xfrm>
            <a:off x="8229600" y="13246768"/>
            <a:ext cx="10969625"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prstDash val="sysDot"/>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Times New Roman"/>
                <a:cs typeface="Times New Roman"/>
              </a:rPr>
              <a:t>METHODOLOGIES</a:t>
            </a:r>
          </a:p>
        </p:txBody>
      </p:sp>
      <p:sp>
        <p:nvSpPr>
          <p:cNvPr id="2181" name="Text Box 133"/>
          <p:cNvSpPr txBox="1">
            <a:spLocks noChangeArrowheads="1"/>
          </p:cNvSpPr>
          <p:nvPr/>
        </p:nvSpPr>
        <p:spPr bwMode="auto">
          <a:xfrm>
            <a:off x="31798901" y="11822887"/>
            <a:ext cx="10969625"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prstDash val="sysDot"/>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Times New Roman"/>
                <a:cs typeface="Times New Roman"/>
              </a:rPr>
              <a:t>CONCLUSIONS</a:t>
            </a:r>
          </a:p>
        </p:txBody>
      </p:sp>
      <p:sp>
        <p:nvSpPr>
          <p:cNvPr id="2182" name="Text Box 134"/>
          <p:cNvSpPr txBox="1">
            <a:spLocks noChangeArrowheads="1"/>
          </p:cNvSpPr>
          <p:nvPr/>
        </p:nvSpPr>
        <p:spPr bwMode="auto">
          <a:xfrm>
            <a:off x="31988621" y="3794423"/>
            <a:ext cx="10969625"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prstDash val="sysDot"/>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Times New Roman"/>
                <a:cs typeface="Calibri"/>
              </a:rPr>
              <a:t>STANDARDS</a:t>
            </a:r>
            <a:r>
              <a:rPr lang="en-US" sz="4000" b="1" dirty="0">
                <a:latin typeface="Times New Roman"/>
                <a:ea typeface="Verdana"/>
                <a:cs typeface="Calibri"/>
              </a:rPr>
              <a:t> AND POLICIES</a:t>
            </a:r>
          </a:p>
        </p:txBody>
      </p:sp>
      <p:sp>
        <p:nvSpPr>
          <p:cNvPr id="2183" name="Text Box 135"/>
          <p:cNvSpPr txBox="1">
            <a:spLocks noChangeArrowheads="1"/>
          </p:cNvSpPr>
          <p:nvPr/>
        </p:nvSpPr>
        <p:spPr bwMode="auto">
          <a:xfrm>
            <a:off x="20101421" y="3796009"/>
            <a:ext cx="10969625"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prstDash val="sysDot"/>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Times New Roman"/>
                <a:cs typeface="Times New Roman"/>
              </a:rPr>
              <a:t>RESULTS</a:t>
            </a:r>
          </a:p>
        </p:txBody>
      </p:sp>
      <p:sp>
        <p:nvSpPr>
          <p:cNvPr id="2184" name="Text Box 136"/>
          <p:cNvSpPr txBox="1">
            <a:spLocks noChangeArrowheads="1"/>
          </p:cNvSpPr>
          <p:nvPr/>
        </p:nvSpPr>
        <p:spPr bwMode="auto">
          <a:xfrm>
            <a:off x="32004000" y="17563743"/>
            <a:ext cx="10969625"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prstDash val="sysDot"/>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solidFill>
                  <a:schemeClr val="accent1">
                    <a:lumMod val="50000"/>
                  </a:schemeClr>
                </a:solidFill>
                <a:latin typeface="Times New Roman"/>
                <a:cs typeface="Times New Roman"/>
              </a:rPr>
              <a:t>ACKNOWLEDGEMENT</a:t>
            </a:r>
          </a:p>
        </p:txBody>
      </p:sp>
      <p:sp>
        <p:nvSpPr>
          <p:cNvPr id="2228" name="Text Box 180"/>
          <p:cNvSpPr txBox="1">
            <a:spLocks noChangeArrowheads="1"/>
          </p:cNvSpPr>
          <p:nvPr/>
        </p:nvSpPr>
        <p:spPr bwMode="auto">
          <a:xfrm>
            <a:off x="32285200" y="10561197"/>
            <a:ext cx="517205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440" tIns="45720" rIns="91440" bIns="45720" anchor="t">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2000" b="1" dirty="0">
                <a:solidFill>
                  <a:schemeClr val="accent1">
                    <a:lumMod val="50000"/>
                  </a:schemeClr>
                </a:solidFill>
                <a:latin typeface="Calibri"/>
                <a:cs typeface="Calibri"/>
              </a:rPr>
              <a:t>Figure 1.</a:t>
            </a:r>
            <a:r>
              <a:rPr lang="en-US" sz="2000" dirty="0">
                <a:solidFill>
                  <a:schemeClr val="accent1">
                    <a:lumMod val="50000"/>
                  </a:schemeClr>
                </a:solidFill>
                <a:latin typeface="Calibri"/>
                <a:cs typeface="Calibri"/>
              </a:rPr>
              <a:t> Music genre classification word cloud</a:t>
            </a:r>
            <a:endParaRPr lang="en-US" sz="2000" dirty="0">
              <a:solidFill>
                <a:schemeClr val="accent1">
                  <a:lumMod val="50000"/>
                </a:schemeClr>
              </a:solidFill>
              <a:latin typeface="Calibri" pitchFamily="34" charset="0"/>
            </a:endParaRPr>
          </a:p>
        </p:txBody>
      </p:sp>
      <p:sp>
        <p:nvSpPr>
          <p:cNvPr id="2229" name="Text Box 181"/>
          <p:cNvSpPr txBox="1">
            <a:spLocks noChangeArrowheads="1"/>
          </p:cNvSpPr>
          <p:nvPr/>
        </p:nvSpPr>
        <p:spPr bwMode="auto">
          <a:xfrm>
            <a:off x="38104354" y="10548257"/>
            <a:ext cx="4813921"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2000" b="1" dirty="0">
                <a:solidFill>
                  <a:schemeClr val="accent1">
                    <a:lumMod val="50000"/>
                  </a:schemeClr>
                </a:solidFill>
                <a:latin typeface="Calibri"/>
                <a:cs typeface="Calibri"/>
              </a:rPr>
              <a:t>Figure 2.</a:t>
            </a:r>
            <a:r>
              <a:rPr lang="en-US" sz="2000" dirty="0">
                <a:solidFill>
                  <a:schemeClr val="accent1">
                    <a:lumMod val="50000"/>
                  </a:schemeClr>
                </a:solidFill>
                <a:latin typeface="Calibri"/>
                <a:cs typeface="Calibri"/>
              </a:rPr>
              <a:t> Different genres in music </a:t>
            </a:r>
            <a:endParaRPr lang="en-US" sz="2000" dirty="0">
              <a:solidFill>
                <a:schemeClr val="accent1">
                  <a:lumMod val="50000"/>
                </a:schemeClr>
              </a:solidFill>
              <a:latin typeface="Calibri" pitchFamily="34" charset="0"/>
              <a:cs typeface="Calibri"/>
            </a:endParaRPr>
          </a:p>
        </p:txBody>
      </p:sp>
      <p:sp>
        <p:nvSpPr>
          <p:cNvPr id="2230" name="Text Box 182"/>
          <p:cNvSpPr txBox="1">
            <a:spLocks noChangeArrowheads="1"/>
          </p:cNvSpPr>
          <p:nvPr/>
        </p:nvSpPr>
        <p:spPr bwMode="auto">
          <a:xfrm>
            <a:off x="685800" y="3656013"/>
            <a:ext cx="5943600"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a:solidFill>
                  <a:schemeClr val="bg1"/>
                </a:solidFill>
                <a:latin typeface="Times New Roman"/>
                <a:cs typeface="Times New Roman"/>
              </a:rPr>
              <a:t>ABSTRACT</a:t>
            </a:r>
          </a:p>
        </p:txBody>
      </p:sp>
      <p:sp>
        <p:nvSpPr>
          <p:cNvPr id="2231" name="Text Box 183"/>
          <p:cNvSpPr txBox="1">
            <a:spLocks noChangeArrowheads="1"/>
          </p:cNvSpPr>
          <p:nvPr/>
        </p:nvSpPr>
        <p:spPr bwMode="auto">
          <a:xfrm>
            <a:off x="388938" y="16080938"/>
            <a:ext cx="5943600"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a:solidFill>
                  <a:schemeClr val="bg1"/>
                </a:solidFill>
                <a:latin typeface="Times New Roman"/>
                <a:cs typeface="Times New Roman"/>
              </a:rPr>
              <a:t>TEAM MEMBER DETAILS</a:t>
            </a:r>
          </a:p>
        </p:txBody>
      </p:sp>
      <p:sp>
        <p:nvSpPr>
          <p:cNvPr id="2241" name="Text Box 193"/>
          <p:cNvSpPr txBox="1">
            <a:spLocks noChangeArrowheads="1"/>
          </p:cNvSpPr>
          <p:nvPr/>
        </p:nvSpPr>
        <p:spPr bwMode="auto">
          <a:xfrm>
            <a:off x="685800" y="16982399"/>
            <a:ext cx="6215332" cy="4401205"/>
          </a:xfrm>
          <a:prstGeom prst="rect">
            <a:avLst/>
          </a:prstGeom>
          <a:solidFill>
            <a:schemeClr val="accent1">
              <a:lumMod val="75000"/>
            </a:schemeClr>
          </a:solidFill>
          <a:ln>
            <a:noFill/>
          </a:ln>
          <a:effectLst/>
        </p:spPr>
        <p:txBody>
          <a:bodyPr wrap="square" lIns="228600" tIns="228600" rIns="228600" bIns="228600" anchor="t">
            <a:spAutoFit/>
          </a:bodyPr>
          <a:lstStyle/>
          <a:p>
            <a:r>
              <a:rPr lang="en-US" sz="3200" dirty="0" smtClean="0">
                <a:solidFill>
                  <a:schemeClr val="bg1"/>
                </a:solidFill>
                <a:latin typeface="Times New Roman"/>
                <a:cs typeface="Calibri"/>
              </a:rPr>
              <a:t>VTU19315/</a:t>
            </a:r>
            <a:r>
              <a:rPr lang="en-US" sz="3200" dirty="0" err="1" smtClean="0">
                <a:solidFill>
                  <a:schemeClr val="bg1"/>
                </a:solidFill>
                <a:latin typeface="Times New Roman"/>
                <a:cs typeface="Calibri"/>
              </a:rPr>
              <a:t>C.Vijaymani</a:t>
            </a:r>
            <a:r>
              <a:rPr lang="en-US" sz="3200" dirty="0" smtClean="0">
                <a:solidFill>
                  <a:schemeClr val="bg1"/>
                </a:solidFill>
                <a:latin typeface="Times New Roman"/>
                <a:cs typeface="Calibri"/>
              </a:rPr>
              <a:t>.</a:t>
            </a:r>
            <a:endParaRPr lang="en-US" sz="3200" dirty="0">
              <a:solidFill>
                <a:schemeClr val="bg1"/>
              </a:solidFill>
              <a:latin typeface="Times New Roman"/>
              <a:cs typeface="Calibri"/>
            </a:endParaRPr>
          </a:p>
          <a:p>
            <a:r>
              <a:rPr lang="en-US" sz="3200" dirty="0" smtClean="0">
                <a:solidFill>
                  <a:schemeClr val="bg1"/>
                </a:solidFill>
                <a:latin typeface="Times New Roman"/>
                <a:cs typeface="Calibri"/>
              </a:rPr>
              <a:t>VTU19600/</a:t>
            </a:r>
            <a:r>
              <a:rPr lang="en-US" sz="3200" dirty="0" err="1" smtClean="0">
                <a:solidFill>
                  <a:schemeClr val="bg1"/>
                </a:solidFill>
                <a:latin typeface="Times New Roman"/>
                <a:cs typeface="Calibri"/>
              </a:rPr>
              <a:t>M.Manoj</a:t>
            </a:r>
            <a:r>
              <a:rPr lang="en-US" sz="3200" dirty="0" smtClean="0">
                <a:solidFill>
                  <a:schemeClr val="bg1"/>
                </a:solidFill>
                <a:latin typeface="Times New Roman"/>
                <a:cs typeface="Calibri"/>
              </a:rPr>
              <a:t> </a:t>
            </a:r>
            <a:r>
              <a:rPr lang="en-US" sz="3200" dirty="0" err="1" smtClean="0">
                <a:solidFill>
                  <a:schemeClr val="bg1"/>
                </a:solidFill>
                <a:latin typeface="Times New Roman"/>
                <a:cs typeface="Calibri"/>
              </a:rPr>
              <a:t>Babu</a:t>
            </a:r>
            <a:r>
              <a:rPr lang="en-US" sz="3200" dirty="0" smtClean="0">
                <a:solidFill>
                  <a:schemeClr val="bg1"/>
                </a:solidFill>
                <a:latin typeface="Times New Roman"/>
                <a:cs typeface="Calibri"/>
              </a:rPr>
              <a:t>.</a:t>
            </a:r>
          </a:p>
          <a:p>
            <a:r>
              <a:rPr lang="en-US" sz="3200" dirty="0" smtClean="0">
                <a:solidFill>
                  <a:schemeClr val="bg1"/>
                </a:solidFill>
                <a:latin typeface="Times New Roman"/>
                <a:cs typeface="Calibri"/>
              </a:rPr>
              <a:t>VTU19434/</a:t>
            </a:r>
            <a:r>
              <a:rPr lang="en-US" sz="3200" dirty="0" err="1" smtClean="0">
                <a:solidFill>
                  <a:schemeClr val="bg1"/>
                </a:solidFill>
                <a:latin typeface="Times New Roman"/>
                <a:cs typeface="Calibri"/>
              </a:rPr>
              <a:t>RGautam</a:t>
            </a:r>
            <a:endParaRPr lang="en-US" sz="3200" dirty="0">
              <a:solidFill>
                <a:schemeClr val="bg1"/>
              </a:solidFill>
              <a:latin typeface="Times New Roman"/>
              <a:cs typeface="Calibri"/>
            </a:endParaRPr>
          </a:p>
          <a:p>
            <a:r>
              <a:rPr lang="en-US" sz="3200" dirty="0" smtClean="0">
                <a:solidFill>
                  <a:schemeClr val="bg1"/>
                </a:solidFill>
                <a:latin typeface="Times New Roman"/>
                <a:cs typeface="Calibri"/>
              </a:rPr>
              <a:t>9347956001</a:t>
            </a:r>
            <a:endParaRPr lang="en-US" sz="3200" dirty="0">
              <a:solidFill>
                <a:schemeClr val="bg1"/>
              </a:solidFill>
              <a:latin typeface="Times New Roman"/>
              <a:cs typeface="Calibri"/>
            </a:endParaRPr>
          </a:p>
          <a:p>
            <a:r>
              <a:rPr lang="en-US" sz="3200" b="1" dirty="0" smtClean="0">
                <a:solidFill>
                  <a:schemeClr val="bg1"/>
                </a:solidFill>
                <a:latin typeface="Times New Roman"/>
                <a:cs typeface="Times New Roman"/>
              </a:rPr>
              <a:t>vtu19315@veltech.edu.in</a:t>
            </a:r>
            <a:endParaRPr lang="en-US" sz="3200" dirty="0">
              <a:solidFill>
                <a:schemeClr val="bg1"/>
              </a:solidFill>
              <a:latin typeface="Arial"/>
              <a:cs typeface="Arial"/>
            </a:endParaRPr>
          </a:p>
          <a:p>
            <a:r>
              <a:rPr lang="en-US" sz="3200" b="1" dirty="0" smtClean="0">
                <a:solidFill>
                  <a:schemeClr val="bg1"/>
                </a:solidFill>
                <a:latin typeface="Times New Roman"/>
                <a:cs typeface="Times New Roman"/>
              </a:rPr>
              <a:t>vtu19600@veltech.edu.in</a:t>
            </a:r>
          </a:p>
          <a:p>
            <a:r>
              <a:rPr lang="en-US" sz="3200" b="1" dirty="0" smtClean="0">
                <a:solidFill>
                  <a:schemeClr val="bg1"/>
                </a:solidFill>
                <a:latin typeface="Times New Roman"/>
                <a:cs typeface="Times New Roman"/>
              </a:rPr>
              <a:t>vtu19434@veltech.edu.in</a:t>
            </a:r>
            <a:endParaRPr lang="en-US" sz="3200" dirty="0">
              <a:solidFill>
                <a:schemeClr val="bg1"/>
              </a:solidFill>
              <a:latin typeface="Times New Roman"/>
              <a:cs typeface="Times New Roman"/>
            </a:endParaRPr>
          </a:p>
          <a:p>
            <a:endParaRPr lang="en-US" sz="3200" dirty="0">
              <a:solidFill>
                <a:srgbClr val="FFFFFF"/>
              </a:solidFill>
              <a:latin typeface="Calibri"/>
              <a:cs typeface="Calibri"/>
            </a:endParaRPr>
          </a:p>
        </p:txBody>
      </p:sp>
      <p:sp>
        <p:nvSpPr>
          <p:cNvPr id="2242" name="Text Box 194"/>
          <p:cNvSpPr txBox="1">
            <a:spLocks noChangeArrowheads="1"/>
          </p:cNvSpPr>
          <p:nvPr/>
        </p:nvSpPr>
        <p:spPr bwMode="auto">
          <a:xfrm>
            <a:off x="685800" y="4570413"/>
            <a:ext cx="5943600" cy="6124754"/>
          </a:xfrm>
          <a:prstGeom prst="rect">
            <a:avLst/>
          </a:prstGeom>
          <a:solidFill>
            <a:schemeClr val="accent1">
              <a:lumMod val="75000"/>
            </a:schemeClr>
          </a:solidFill>
          <a:ln>
            <a:noFill/>
          </a:ln>
          <a:effectLst/>
        </p:spPr>
        <p:txBody>
          <a:bodyPr lIns="228600" tIns="228600" rIns="228600" bIns="228600" anchor="t">
            <a:spAutoFit/>
          </a:bodyPr>
          <a:lstStyle/>
          <a:p>
            <a:pPr marL="342900" indent="-342900" algn="just">
              <a:lnSpc>
                <a:spcPct val="90000"/>
              </a:lnSpc>
              <a:spcBef>
                <a:spcPts val="1200"/>
              </a:spcBef>
              <a:spcAft>
                <a:spcPts val="0"/>
              </a:spcAft>
              <a:buFont typeface="Arial"/>
              <a:buChar char="•"/>
            </a:pPr>
            <a:r>
              <a:rPr lang="en-US" dirty="0">
                <a:solidFill>
                  <a:schemeClr val="bg1"/>
                </a:solidFill>
                <a:latin typeface="Times New Roman"/>
                <a:cs typeface="Times New Roman"/>
              </a:rPr>
              <a:t>The music industry has undergone major changes from its conventional existence and also in the form of music created in last few years. The ever-growing customer base has also increased the market for different music styles.</a:t>
            </a:r>
            <a:endParaRPr lang="en-US">
              <a:solidFill>
                <a:schemeClr val="bg1"/>
              </a:solidFill>
              <a:latin typeface="Arial"/>
              <a:cs typeface="Arial"/>
            </a:endParaRPr>
          </a:p>
          <a:p>
            <a:pPr marL="342900" indent="-342900" algn="just">
              <a:lnSpc>
                <a:spcPct val="90000"/>
              </a:lnSpc>
              <a:spcBef>
                <a:spcPts val="1200"/>
              </a:spcBef>
              <a:spcAft>
                <a:spcPts val="0"/>
              </a:spcAft>
              <a:buFont typeface="Arial"/>
              <a:buChar char="•"/>
            </a:pPr>
            <a:r>
              <a:rPr lang="en-US" dirty="0">
                <a:solidFill>
                  <a:schemeClr val="bg1"/>
                </a:solidFill>
                <a:latin typeface="Times New Roman"/>
                <a:cs typeface="Times New Roman"/>
              </a:rPr>
              <a:t>A music genre is a conventional category that identifies some pieces of music as belonging to a shared tradition or set of conventions.</a:t>
            </a:r>
            <a:endParaRPr lang="en-US">
              <a:solidFill>
                <a:schemeClr val="bg1"/>
              </a:solidFill>
              <a:latin typeface="Arial"/>
              <a:cs typeface="Arial"/>
            </a:endParaRPr>
          </a:p>
          <a:p>
            <a:pPr marL="342900" indent="-342900" algn="just">
              <a:lnSpc>
                <a:spcPct val="90000"/>
              </a:lnSpc>
              <a:spcBef>
                <a:spcPts val="1200"/>
              </a:spcBef>
              <a:spcAft>
                <a:spcPts val="0"/>
              </a:spcAft>
              <a:buFont typeface="Arial"/>
              <a:buChar char="•"/>
            </a:pPr>
            <a:r>
              <a:rPr lang="en-US" dirty="0">
                <a:solidFill>
                  <a:schemeClr val="bg1"/>
                </a:solidFill>
                <a:latin typeface="Times New Roman"/>
                <a:cs typeface="Times New Roman"/>
              </a:rPr>
              <a:t>Music can be divided into different genres in many Different ways. The popular music genres are Pop, Hip-Hop, Rock, Jazz, Blues, Country and Metal.</a:t>
            </a:r>
            <a:endParaRPr lang="en-US">
              <a:solidFill>
                <a:schemeClr val="bg1"/>
              </a:solidFill>
              <a:latin typeface="Arial"/>
              <a:cs typeface="Arial"/>
            </a:endParaRPr>
          </a:p>
          <a:p>
            <a:endParaRPr lang="en-US" dirty="0">
              <a:solidFill>
                <a:schemeClr val="bg1"/>
              </a:solidFill>
              <a:latin typeface="Calibri" pitchFamily="34" charset="0"/>
              <a:cs typeface="Calibri"/>
            </a:endParaRPr>
          </a:p>
        </p:txBody>
      </p:sp>
      <p:sp>
        <p:nvSpPr>
          <p:cNvPr id="2243" name="Text Box 195"/>
          <p:cNvSpPr txBox="1">
            <a:spLocks noChangeArrowheads="1"/>
          </p:cNvSpPr>
          <p:nvPr/>
        </p:nvSpPr>
        <p:spPr bwMode="auto">
          <a:xfrm>
            <a:off x="20116800" y="4570413"/>
            <a:ext cx="10969625" cy="3816429"/>
          </a:xfrm>
          <a:prstGeom prst="rect">
            <a:avLst/>
          </a:prstGeom>
          <a:solidFill>
            <a:schemeClr val="bg1"/>
          </a:solidFill>
          <a:ln>
            <a:noFill/>
          </a:ln>
          <a:effectLst/>
        </p:spPr>
        <p:txBody>
          <a:bodyPr lIns="182880" tIns="182880" rIns="182880" bIns="182880" anchor="t">
            <a:spAutoFit/>
          </a:bodyPr>
          <a:lstStyle/>
          <a:p>
            <a:r>
              <a:rPr lang="en-US" sz="2800" dirty="0">
                <a:latin typeface="Times New Roman"/>
                <a:cs typeface="Arial"/>
              </a:rPr>
              <a:t>The best performance in terms of accuracy is observed for the CNN model that uses only the spectrogram as an input to predict the music genre with a test accuracy of 88.54%. The CRNN model and the CNN model, however robust and complex their design is, does not give a good accuracy even though the regularization metrics are modified or the epochs are increased. The reason behind this low test accuracy rate could be the limited dataset of 8000 audio tracks. Increase in the dataset might improve the accuracy of these models</a:t>
            </a:r>
            <a:r>
              <a:rPr lang="en-US" sz="2800" dirty="0">
                <a:latin typeface="Arial"/>
                <a:cs typeface="Arial"/>
              </a:rPr>
              <a:t>.</a:t>
            </a:r>
            <a:endParaRPr lang="en-US" sz="2800">
              <a:cs typeface="Arial"/>
            </a:endParaRPr>
          </a:p>
        </p:txBody>
      </p:sp>
      <p:sp>
        <p:nvSpPr>
          <p:cNvPr id="2244" name="Text Box 196"/>
          <p:cNvSpPr txBox="1">
            <a:spLocks noChangeArrowheads="1"/>
          </p:cNvSpPr>
          <p:nvPr/>
        </p:nvSpPr>
        <p:spPr bwMode="auto">
          <a:xfrm>
            <a:off x="32004000" y="4570413"/>
            <a:ext cx="10969625" cy="1846659"/>
          </a:xfrm>
          <a:prstGeom prst="rect">
            <a:avLst/>
          </a:prstGeom>
          <a:solidFill>
            <a:schemeClr val="bg1"/>
          </a:solidFill>
          <a:ln>
            <a:noFill/>
          </a:ln>
          <a:effectLst/>
        </p:spPr>
        <p:txBody>
          <a:bodyPr lIns="182880" tIns="182880" rIns="182880" bIns="182880" anchor="t">
            <a:spAutoFit/>
          </a:bodyPr>
          <a:lstStyle/>
          <a:p>
            <a:pPr algn="just"/>
            <a:r>
              <a:rPr lang="en-US" dirty="0">
                <a:solidFill>
                  <a:srgbClr val="222222"/>
                </a:solidFill>
                <a:latin typeface="Times New Roman"/>
                <a:cs typeface="Times New Roman"/>
              </a:rPr>
              <a:t>Operating system: windows</a:t>
            </a:r>
            <a:endParaRPr lang="en-IN" dirty="0">
              <a:cs typeface="Arial"/>
            </a:endParaRPr>
          </a:p>
          <a:p>
            <a:pPr algn="just"/>
            <a:r>
              <a:rPr lang="en-US" dirty="0">
                <a:solidFill>
                  <a:srgbClr val="222222"/>
                </a:solidFill>
                <a:latin typeface="Times New Roman"/>
                <a:cs typeface="Times New Roman"/>
              </a:rPr>
              <a:t>Coding language: python</a:t>
            </a:r>
            <a:endParaRPr lang="en-IN" dirty="0">
              <a:cs typeface="Arial"/>
            </a:endParaRPr>
          </a:p>
          <a:p>
            <a:pPr algn="just"/>
            <a:r>
              <a:rPr lang="en-US" dirty="0">
                <a:solidFill>
                  <a:srgbClr val="222222"/>
                </a:solidFill>
                <a:latin typeface="Times New Roman"/>
                <a:cs typeface="Times New Roman"/>
              </a:rPr>
              <a:t>Software: Anaconda, Heroku, Android Studio</a:t>
            </a:r>
            <a:endParaRPr lang="en-IN" dirty="0">
              <a:cs typeface="Arial"/>
            </a:endParaRPr>
          </a:p>
          <a:p>
            <a:pPr algn="just"/>
            <a:r>
              <a:rPr lang="en-US" dirty="0">
                <a:solidFill>
                  <a:srgbClr val="222222"/>
                </a:solidFill>
                <a:latin typeface="Times New Roman"/>
                <a:cs typeface="Times New Roman"/>
              </a:rPr>
              <a:t>IDE: Jupiter notebook</a:t>
            </a:r>
            <a:endParaRPr lang="en-IN" dirty="0">
              <a:cs typeface="Arial"/>
            </a:endParaRPr>
          </a:p>
        </p:txBody>
      </p:sp>
      <p:sp>
        <p:nvSpPr>
          <p:cNvPr id="2245" name="Text Box 197"/>
          <p:cNvSpPr txBox="1">
            <a:spLocks noChangeArrowheads="1"/>
          </p:cNvSpPr>
          <p:nvPr/>
        </p:nvSpPr>
        <p:spPr bwMode="auto">
          <a:xfrm>
            <a:off x="8354468" y="14620830"/>
            <a:ext cx="10969625" cy="5786199"/>
          </a:xfrm>
          <a:prstGeom prst="rect">
            <a:avLst/>
          </a:prstGeom>
          <a:solidFill>
            <a:schemeClr val="bg1"/>
          </a:solidFill>
          <a:ln>
            <a:noFill/>
          </a:ln>
          <a:effectLst/>
        </p:spPr>
        <p:txBody>
          <a:bodyPr lIns="182880" tIns="182880" rIns="182880" bIns="182880" anchor="t">
            <a:spAutoFit/>
          </a:bodyPr>
          <a:lstStyle/>
          <a:p>
            <a:pPr algn="just"/>
            <a:r>
              <a:rPr lang="en-US" sz="3200" dirty="0">
                <a:latin typeface="Times New Roman"/>
                <a:cs typeface="Arial"/>
              </a:rPr>
              <a:t>CNNs are one type of artiﬁcial neural network that was ﬁrst introduced by Geoffry Hinton et al. In 1986, researchers at Stanford University developed an algorithm called “Neural Gas” for solving image recognition problems. Inspired by the hierarchical and local properties of neurons in the visual cortices, convolutional neural networks (CNN) are used for image recognition tasks. Neurons usually contain multiple layers of connections between them; each layer contains different types of neurons (some fully connected, others</a:t>
            </a:r>
            <a:endParaRPr lang="en-US" dirty="0">
              <a:latin typeface="Times New Roman"/>
              <a:cs typeface="Times New Roman"/>
            </a:endParaRPr>
          </a:p>
          <a:p>
            <a:pPr algn="just"/>
            <a:r>
              <a:rPr lang="en-US" sz="3200" dirty="0">
                <a:latin typeface="Times New Roman"/>
                <a:cs typeface="Arial"/>
              </a:rPr>
              <a:t>Convolutional).</a:t>
            </a:r>
            <a:endParaRPr lang="en-US" dirty="0">
              <a:latin typeface="Times New Roman"/>
              <a:cs typeface="Arial"/>
            </a:endParaRPr>
          </a:p>
          <a:p>
            <a:pPr algn="just"/>
            <a:endParaRPr lang="en-US" sz="3200" dirty="0">
              <a:cs typeface="Arial"/>
            </a:endParaRPr>
          </a:p>
        </p:txBody>
      </p:sp>
      <p:sp>
        <p:nvSpPr>
          <p:cNvPr id="2246" name="Text Box 198"/>
          <p:cNvSpPr txBox="1">
            <a:spLocks noChangeArrowheads="1"/>
          </p:cNvSpPr>
          <p:nvPr/>
        </p:nvSpPr>
        <p:spPr bwMode="auto">
          <a:xfrm>
            <a:off x="32004000" y="13019297"/>
            <a:ext cx="10969625" cy="3693319"/>
          </a:xfrm>
          <a:prstGeom prst="rect">
            <a:avLst/>
          </a:prstGeom>
          <a:solidFill>
            <a:schemeClr val="bg1"/>
          </a:solidFill>
          <a:ln>
            <a:noFill/>
          </a:ln>
          <a:effectLst/>
        </p:spPr>
        <p:txBody>
          <a:bodyPr lIns="182880" tIns="182880" rIns="182880" bIns="182880" anchor="t">
            <a:spAutoFit/>
          </a:bodyPr>
          <a:lstStyle/>
          <a:p>
            <a:r>
              <a:rPr lang="en-US" dirty="0">
                <a:latin typeface="Times New Roman"/>
                <a:cs typeface="Arial"/>
              </a:rPr>
              <a:t>music genre classification is studied using the Free Music Archive small dataset. We proposed a simple approach to solving the classification problem and we drew comparisons with multiple other complex, robust models. We also compared the models based on the kind of input it was receiving. Two kinds of inputs were given to the models: Spectrogram images for CNN models and audio features stored in a csv for Logistic Regression and ANN model. Simple ANN was determined to be the best feature based classifier amongst Logistic Regression and ANN models with a test accuracy of 64%. CNN model was determined to be the best spectrogram-based model amongst CNN, CRNN and CNN-RNN parallel models, with an accuracy of 88.5%.</a:t>
            </a:r>
            <a:endParaRPr lang="en-US" dirty="0">
              <a:latin typeface="Times New Roman"/>
              <a:cs typeface="Times New Roman"/>
            </a:endParaRPr>
          </a:p>
        </p:txBody>
      </p:sp>
      <p:sp>
        <p:nvSpPr>
          <p:cNvPr id="2248" name="Text Box 200"/>
          <p:cNvSpPr txBox="1">
            <a:spLocks noChangeArrowheads="1"/>
          </p:cNvSpPr>
          <p:nvPr/>
        </p:nvSpPr>
        <p:spPr bwMode="auto">
          <a:xfrm>
            <a:off x="32004000" y="18478143"/>
            <a:ext cx="10969625" cy="2339102"/>
          </a:xfrm>
          <a:prstGeom prst="rect">
            <a:avLst/>
          </a:prstGeom>
          <a:solidFill>
            <a:schemeClr val="bg1"/>
          </a:solidFill>
          <a:ln>
            <a:noFill/>
          </a:ln>
          <a:effectLst/>
        </p:spPr>
        <p:txBody>
          <a:bodyPr lIns="182880" tIns="182880" rIns="182880" bIns="182880" anchor="t">
            <a:spAutoFit/>
          </a:bodyPr>
          <a:lstStyle>
            <a:lvl1pPr marL="457200" indent="-457200">
              <a:defRPr>
                <a:solidFill>
                  <a:schemeClr val="tx1"/>
                </a:solidFill>
                <a:latin typeface="Arial" charset="0"/>
              </a:defRPr>
            </a:lvl1pPr>
            <a:lvl2pPr marL="914400" indent="-342900">
              <a:defRPr>
                <a:solidFill>
                  <a:schemeClr val="tx1"/>
                </a:solidFill>
                <a:latin typeface="Arial" charset="0"/>
              </a:defRPr>
            </a:lvl2pPr>
            <a:lvl3pPr marL="1371600" indent="-342900">
              <a:defRPr>
                <a:solidFill>
                  <a:schemeClr val="tx1"/>
                </a:solidFill>
                <a:latin typeface="Arial" charset="0"/>
              </a:defRPr>
            </a:lvl3pPr>
            <a:lvl4pPr marL="1828800" indent="-342900">
              <a:defRPr>
                <a:solidFill>
                  <a:schemeClr val="tx1"/>
                </a:solidFill>
                <a:latin typeface="Arial" charset="0"/>
              </a:defRPr>
            </a:lvl4pPr>
            <a:lvl5pPr marL="2286000" indent="-342900">
              <a:defRPr>
                <a:solidFill>
                  <a:schemeClr val="tx1"/>
                </a:solidFill>
                <a:latin typeface="Arial" charset="0"/>
              </a:defRPr>
            </a:lvl5pPr>
            <a:lvl6pPr marL="2743200" indent="-342900" fontAlgn="base">
              <a:spcBef>
                <a:spcPct val="0"/>
              </a:spcBef>
              <a:spcAft>
                <a:spcPct val="0"/>
              </a:spcAft>
              <a:defRPr>
                <a:solidFill>
                  <a:schemeClr val="tx1"/>
                </a:solidFill>
                <a:latin typeface="Arial" charset="0"/>
              </a:defRPr>
            </a:lvl6pPr>
            <a:lvl7pPr marL="3200400" indent="-342900" fontAlgn="base">
              <a:spcBef>
                <a:spcPct val="0"/>
              </a:spcBef>
              <a:spcAft>
                <a:spcPct val="0"/>
              </a:spcAft>
              <a:defRPr>
                <a:solidFill>
                  <a:schemeClr val="tx1"/>
                </a:solidFill>
                <a:latin typeface="Arial" charset="0"/>
              </a:defRPr>
            </a:lvl7pPr>
            <a:lvl8pPr marL="3657600" indent="-342900" fontAlgn="base">
              <a:spcBef>
                <a:spcPct val="0"/>
              </a:spcBef>
              <a:spcAft>
                <a:spcPct val="0"/>
              </a:spcAft>
              <a:defRPr>
                <a:solidFill>
                  <a:schemeClr val="tx1"/>
                </a:solidFill>
                <a:latin typeface="Arial" charset="0"/>
              </a:defRPr>
            </a:lvl8pPr>
            <a:lvl9pPr marL="4114800" indent="-342900" fontAlgn="base">
              <a:spcBef>
                <a:spcPct val="0"/>
              </a:spcBef>
              <a:spcAft>
                <a:spcPct val="0"/>
              </a:spcAft>
              <a:defRPr>
                <a:solidFill>
                  <a:schemeClr val="tx1"/>
                </a:solidFill>
                <a:latin typeface="Arial" charset="0"/>
              </a:defRPr>
            </a:lvl9pPr>
          </a:lstStyle>
          <a:p>
            <a:pPr marL="0" indent="0">
              <a:spcAft>
                <a:spcPct val="50000"/>
              </a:spcAft>
            </a:pPr>
            <a:r>
              <a:rPr lang="en-US" sz="3200" dirty="0" smtClean="0">
                <a:latin typeface="Times New Roman"/>
                <a:cs typeface="Calibri"/>
              </a:rPr>
              <a:t>1.Mr</a:t>
            </a:r>
            <a:r>
              <a:rPr lang="en-US" sz="3200" dirty="0">
                <a:latin typeface="Times New Roman"/>
                <a:cs typeface="Calibri"/>
              </a:rPr>
              <a:t>. </a:t>
            </a:r>
            <a:r>
              <a:rPr lang="en-US" sz="3200" dirty="0" err="1" smtClean="0">
                <a:latin typeface="Times New Roman"/>
                <a:cs typeface="Calibri"/>
              </a:rPr>
              <a:t>S.Thylashri</a:t>
            </a:r>
            <a:r>
              <a:rPr lang="en-US" sz="3200" dirty="0" smtClean="0">
                <a:latin typeface="Times New Roman"/>
                <a:cs typeface="Calibri"/>
              </a:rPr>
              <a:t>/ </a:t>
            </a:r>
            <a:r>
              <a:rPr lang="en-US" sz="3200" dirty="0">
                <a:latin typeface="Times New Roman"/>
                <a:cs typeface="Calibri"/>
              </a:rPr>
              <a:t>Assistant Professor</a:t>
            </a:r>
            <a:endParaRPr lang="en-US" sz="3200" dirty="0">
              <a:latin typeface="Times New Roman"/>
              <a:cs typeface="Calibri" pitchFamily="34" charset="0"/>
            </a:endParaRPr>
          </a:p>
          <a:p>
            <a:pPr marL="0" indent="0">
              <a:spcAft>
                <a:spcPct val="50000"/>
              </a:spcAft>
            </a:pPr>
            <a:r>
              <a:rPr lang="en-US" sz="3200" dirty="0" smtClean="0">
                <a:latin typeface="Times New Roman"/>
                <a:cs typeface="Calibri"/>
              </a:rPr>
              <a:t>2.Project Supervisor Contact No:9843664510</a:t>
            </a:r>
            <a:endParaRPr lang="en-US" sz="3200" dirty="0">
              <a:latin typeface="Times New Roman"/>
              <a:cs typeface="Calibri"/>
            </a:endParaRPr>
          </a:p>
          <a:p>
            <a:pPr marL="0" indent="0">
              <a:spcAft>
                <a:spcPct val="50000"/>
              </a:spcAft>
            </a:pPr>
            <a:r>
              <a:rPr lang="en-US" sz="3200" dirty="0" smtClean="0">
                <a:latin typeface="Times New Roman"/>
                <a:cs typeface="Times New Roman"/>
              </a:rPr>
              <a:t>3.Project Supervisor Mail </a:t>
            </a:r>
            <a:r>
              <a:rPr lang="en-US" sz="3200" dirty="0" err="1" smtClean="0">
                <a:latin typeface="Times New Roman"/>
                <a:cs typeface="Times New Roman"/>
              </a:rPr>
              <a:t>Id:tylashri@veltech.edu.in</a:t>
            </a:r>
            <a:endParaRPr lang="en-US" sz="3200" dirty="0">
              <a:latin typeface="Times New Roman"/>
              <a:cs typeface="Calibri"/>
            </a:endParaRPr>
          </a:p>
        </p:txBody>
      </p:sp>
      <p:sp>
        <p:nvSpPr>
          <p:cNvPr id="66" name="Text Box 240"/>
          <p:cNvSpPr txBox="1">
            <a:spLocks noChangeArrowheads="1"/>
          </p:cNvSpPr>
          <p:nvPr/>
        </p:nvSpPr>
        <p:spPr bwMode="auto">
          <a:xfrm>
            <a:off x="20210451" y="20997663"/>
            <a:ext cx="4624011" cy="3924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3814" tIns="41907" rIns="83814" bIns="41907" anchor="t">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2000" b="1" dirty="0">
                <a:solidFill>
                  <a:schemeClr val="accent1">
                    <a:lumMod val="50000"/>
                  </a:schemeClr>
                </a:solidFill>
                <a:latin typeface="Calibri"/>
                <a:cs typeface="Calibri"/>
              </a:rPr>
              <a:t>Chart 1.</a:t>
            </a:r>
            <a:r>
              <a:rPr lang="en-US" sz="2000" dirty="0">
                <a:latin typeface="Arial"/>
                <a:cs typeface="Arial"/>
              </a:rPr>
              <a:t>Recommendation demo results.</a:t>
            </a:r>
            <a:endParaRPr lang="en-US" sz="2000" dirty="0" err="1">
              <a:solidFill>
                <a:schemeClr val="accent1">
                  <a:lumMod val="50000"/>
                </a:schemeClr>
              </a:solidFill>
              <a:latin typeface="Calibri" pitchFamily="34" charset="0"/>
            </a:endParaRPr>
          </a:p>
        </p:txBody>
      </p:sp>
      <p:sp>
        <p:nvSpPr>
          <p:cNvPr id="67" name="Text Box 241"/>
          <p:cNvSpPr txBox="1">
            <a:spLocks noChangeArrowheads="1"/>
          </p:cNvSpPr>
          <p:nvPr/>
        </p:nvSpPr>
        <p:spPr bwMode="auto">
          <a:xfrm>
            <a:off x="20116800" y="9170556"/>
            <a:ext cx="4156319" cy="4539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3814" tIns="41907" rIns="83814" bIns="41907" anchor="t">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dirty="0">
                <a:solidFill>
                  <a:schemeClr val="accent1">
                    <a:lumMod val="50000"/>
                  </a:schemeClr>
                </a:solidFill>
                <a:latin typeface="Times New Roman"/>
                <a:cs typeface="Calibri"/>
              </a:rPr>
              <a:t>Table </a:t>
            </a:r>
            <a:r>
              <a:rPr lang="en-US" dirty="0">
                <a:solidFill>
                  <a:srgbClr val="000000"/>
                </a:solidFill>
                <a:latin typeface="Times New Roman"/>
                <a:cs typeface="Arial"/>
              </a:rPr>
              <a:t>:</a:t>
            </a:r>
            <a:r>
              <a:rPr lang="en-US" dirty="0">
                <a:latin typeface="Times New Roman"/>
                <a:cs typeface="Arial"/>
              </a:rPr>
              <a:t> Variants of FMA dataset</a:t>
            </a:r>
            <a:r>
              <a:rPr lang="en-US" dirty="0">
                <a:solidFill>
                  <a:srgbClr val="000000"/>
                </a:solidFill>
                <a:latin typeface="Times New Roman"/>
                <a:cs typeface="Arial"/>
              </a:rPr>
              <a:t>.</a:t>
            </a:r>
          </a:p>
        </p:txBody>
      </p:sp>
      <p:pic>
        <p:nvPicPr>
          <p:cNvPr id="30" name="image1.jpeg">
            <a:extLst>
              <a:ext uri="{FF2B5EF4-FFF2-40B4-BE49-F238E27FC236}">
                <a16:creationId xmlns="" xmlns:a16="http://schemas.microsoft.com/office/drawing/2014/main" id="{CF9C150D-A562-4D95-8D95-ECA9A6CA5F31}"/>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417638" y="698463"/>
            <a:ext cx="3886200" cy="1769052"/>
          </a:xfrm>
          <a:prstGeom prst="rect">
            <a:avLst/>
          </a:prstGeom>
        </p:spPr>
      </p:pic>
      <p:sp>
        <p:nvSpPr>
          <p:cNvPr id="4" name="TextBox 3">
            <a:extLst>
              <a:ext uri="{FF2B5EF4-FFF2-40B4-BE49-F238E27FC236}">
                <a16:creationId xmlns="" xmlns:a16="http://schemas.microsoft.com/office/drawing/2014/main" id="{1DF830C5-9482-6DBF-7E88-1C36D4B1D8CE}"/>
              </a:ext>
            </a:extLst>
          </p:cNvPr>
          <p:cNvSpPr txBox="1"/>
          <p:nvPr/>
        </p:nvSpPr>
        <p:spPr>
          <a:xfrm>
            <a:off x="20574000" y="1074420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Arial"/>
            </a:endParaRPr>
          </a:p>
        </p:txBody>
      </p:sp>
      <p:pic>
        <p:nvPicPr>
          <p:cNvPr id="5" name="Picture 5" descr="Text&#10;&#10;Description automatically generated">
            <a:extLst>
              <a:ext uri="{FF2B5EF4-FFF2-40B4-BE49-F238E27FC236}">
                <a16:creationId xmlns="" xmlns:a16="http://schemas.microsoft.com/office/drawing/2014/main" id="{A60336FD-72FF-AD29-F87D-85F8B5251D87}"/>
              </a:ext>
            </a:extLst>
          </p:cNvPr>
          <p:cNvPicPr>
            <a:picLocks noChangeAspect="1"/>
          </p:cNvPicPr>
          <p:nvPr/>
        </p:nvPicPr>
        <p:blipFill>
          <a:blip r:embed="rId3"/>
          <a:stretch>
            <a:fillRect/>
          </a:stretch>
        </p:blipFill>
        <p:spPr>
          <a:xfrm>
            <a:off x="8243258" y="5479927"/>
            <a:ext cx="10953289" cy="6677791"/>
          </a:xfrm>
          <a:prstGeom prst="rect">
            <a:avLst/>
          </a:prstGeom>
        </p:spPr>
      </p:pic>
      <p:pic>
        <p:nvPicPr>
          <p:cNvPr id="2" name="Picture 2" descr="Table&#10;&#10;Description automatically generated">
            <a:extLst>
              <a:ext uri="{FF2B5EF4-FFF2-40B4-BE49-F238E27FC236}">
                <a16:creationId xmlns="" xmlns:a16="http://schemas.microsoft.com/office/drawing/2014/main" id="{997599B7-22E1-469C-3953-AF13211253C5}"/>
              </a:ext>
            </a:extLst>
          </p:cNvPr>
          <p:cNvPicPr>
            <a:picLocks noChangeAspect="1"/>
          </p:cNvPicPr>
          <p:nvPr/>
        </p:nvPicPr>
        <p:blipFill>
          <a:blip r:embed="rId4"/>
          <a:stretch>
            <a:fillRect/>
          </a:stretch>
        </p:blipFill>
        <p:spPr>
          <a:xfrm>
            <a:off x="20108006" y="9595848"/>
            <a:ext cx="10297728" cy="5139820"/>
          </a:xfrm>
          <a:prstGeom prst="rect">
            <a:avLst/>
          </a:prstGeom>
        </p:spPr>
      </p:pic>
      <p:pic>
        <p:nvPicPr>
          <p:cNvPr id="3" name="Picture 5" descr="Chart, bar chart&#10;&#10;Description automatically generated">
            <a:extLst>
              <a:ext uri="{FF2B5EF4-FFF2-40B4-BE49-F238E27FC236}">
                <a16:creationId xmlns="" xmlns:a16="http://schemas.microsoft.com/office/drawing/2014/main" id="{B4CE08F2-15C6-BC85-0CA4-D7007B8693AE}"/>
              </a:ext>
            </a:extLst>
          </p:cNvPr>
          <p:cNvPicPr>
            <a:picLocks noChangeAspect="1"/>
          </p:cNvPicPr>
          <p:nvPr/>
        </p:nvPicPr>
        <p:blipFill>
          <a:blip r:embed="rId5"/>
          <a:stretch>
            <a:fillRect/>
          </a:stretch>
        </p:blipFill>
        <p:spPr>
          <a:xfrm>
            <a:off x="20105745" y="15038754"/>
            <a:ext cx="10765986" cy="5884555"/>
          </a:xfrm>
          <a:prstGeom prst="rect">
            <a:avLst/>
          </a:prstGeom>
        </p:spPr>
      </p:pic>
      <p:pic>
        <p:nvPicPr>
          <p:cNvPr id="7" name="Picture 7">
            <a:extLst>
              <a:ext uri="{FF2B5EF4-FFF2-40B4-BE49-F238E27FC236}">
                <a16:creationId xmlns="" xmlns:a16="http://schemas.microsoft.com/office/drawing/2014/main" id="{201E5221-6CA7-51FD-EA2E-D9CABCAFF77F}"/>
              </a:ext>
            </a:extLst>
          </p:cNvPr>
          <p:cNvPicPr>
            <a:picLocks noChangeAspect="1"/>
          </p:cNvPicPr>
          <p:nvPr/>
        </p:nvPicPr>
        <p:blipFill>
          <a:blip r:embed="rId6"/>
          <a:stretch>
            <a:fillRect/>
          </a:stretch>
        </p:blipFill>
        <p:spPr>
          <a:xfrm>
            <a:off x="37936750" y="7116069"/>
            <a:ext cx="5153113" cy="3418953"/>
          </a:xfrm>
          <a:prstGeom prst="rect">
            <a:avLst/>
          </a:prstGeom>
        </p:spPr>
      </p:pic>
      <p:pic>
        <p:nvPicPr>
          <p:cNvPr id="9" name="Picture 9" descr="Text&#10;&#10;Description automatically generated">
            <a:extLst>
              <a:ext uri="{FF2B5EF4-FFF2-40B4-BE49-F238E27FC236}">
                <a16:creationId xmlns="" xmlns:a16="http://schemas.microsoft.com/office/drawing/2014/main" id="{F505D602-FC7C-B277-7DA2-134ADC71E3C5}"/>
              </a:ext>
            </a:extLst>
          </p:cNvPr>
          <p:cNvPicPr>
            <a:picLocks noChangeAspect="1"/>
          </p:cNvPicPr>
          <p:nvPr/>
        </p:nvPicPr>
        <p:blipFill>
          <a:blip r:embed="rId7"/>
          <a:stretch>
            <a:fillRect/>
          </a:stretch>
        </p:blipFill>
        <p:spPr>
          <a:xfrm>
            <a:off x="32622943" y="7116226"/>
            <a:ext cx="4530363" cy="3408579"/>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1799</TotalTime>
  <Words>353</Words>
  <Application>Microsoft Office PowerPoint</Application>
  <PresentationFormat>Custom</PresentationFormat>
  <Paragraphs>38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Slide 1</vt:lpstr>
    </vt:vector>
  </TitlesOfParts>
  <Company>Genigraphics 800.790.4001</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24x48</dc:title>
  <dc:creator>Ashok Vijay</dc:creator>
  <dc:description>To order poster prints visit us at www.genigraphics.com</dc:description>
  <cp:lastModifiedBy>NAAG</cp:lastModifiedBy>
  <cp:revision>397</cp:revision>
  <dcterms:created xsi:type="dcterms:W3CDTF">2008-05-03T03:01:56Z</dcterms:created>
  <dcterms:modified xsi:type="dcterms:W3CDTF">2024-04-26T18:50:16Z</dcterms:modified>
</cp:coreProperties>
</file>