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22FA-3301-7F9D-DA88-DD5E86EF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71B9A-0DE2-1233-02FC-E20E97946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E630-8C89-0425-9418-DDB9B046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D3D6B-5B6B-F63C-C66C-250CB653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F287-7EFF-17A8-1CF3-6EC497E9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30ED-B19C-DFA2-94B9-53E88E99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3F113-606B-D5EF-0C99-F127D784B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4F01-B7D5-91A0-4F8D-022291D0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94E11-618A-AF5C-9E96-33FC06F6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AE54-DD17-6483-D0C5-819AA466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E19F7-8C2C-F3FF-19CA-A72B792E5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396B8-CB3D-B123-73CD-81B5551D4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D50D5-188D-746F-1DB1-A1345E00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D2BA-AE28-DB86-EB8B-4A8C0073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B80D-79C3-016A-C366-6202CC96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D9C0-DEA2-6BA1-D6DA-BA08FA7F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AC0C-6EA7-A4B7-136D-278C0B0E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635A-D18F-3E9D-2F60-0F689426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9E81-68DE-7C04-003F-EB8AB2F6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D1B0-978D-AAE6-5EDF-0F8C9D24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EF50-1432-A5CC-AA24-3C78F8FC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23B55-386B-3B93-81EB-49B533FB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D58B-B335-4898-31C2-A0D7FB07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4444-C843-5A2A-D727-1A44CDB4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A774-D321-A9A7-19FC-2FF1FD3D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5948-C7D5-D5A5-5D1E-50D72026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EB66-1717-B688-DA2B-DF77EEDB3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1E2C9-4B8D-40DB-0B7C-0B13FA264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B6FA7-E31E-7984-3C4A-4E7B83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6D7C3-405A-971C-D8BA-5BD19743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55F28-03BB-BDEE-DE51-AE6FF891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DF9B-0CD6-3E99-AC3E-6FCFE312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B618-6395-B826-AEC6-C2C9D105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CAE28-3712-D75A-3390-420B8171E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956FB-006F-1C6A-3E8E-2B7C60CE8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14A78-5ED1-A763-6877-C61BB62A7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71854-8472-88DA-A729-A2C7C65A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22684-7E8A-8731-6401-B571F84B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70A6C-5FF8-22C2-D183-8D8578B5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0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F27A-6DB8-F4F6-4194-40617C24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ED633-3470-B811-F046-BEA4D4B0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3FB89-D007-BCF3-EA41-45E81DAE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05DEA-7CBD-8C1B-D13C-0ED89AC2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3DF44-4235-2DFA-ADEB-AE737A63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50632-B8D9-52B7-B8DE-086DE25F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1BBA-CA41-0F40-165A-EB928C47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5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658-1A0A-DE41-07D7-EAA3F370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D325-366E-0FD4-55DF-C6C6020F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6794F-28A4-9ADD-3AA6-1D01A6195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01629-EAFC-EBC6-D52B-8DDD415B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1880D-C593-A909-6E46-85167210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FD0EF-10B1-D34D-A6DA-DE95D7B5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2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C9AB-D96F-6807-0276-860CEE6A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90D64-7746-6C18-4586-3256FA96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0E2B2-363A-DB65-3637-0F66EEEDC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F1860-59A9-C9B7-C5F0-E7DFFC6D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E2A32-2BA5-BE54-2226-631A824B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D513-C6ED-4D89-AD12-4EA7D95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4E5E6-2C79-4C3F-F8AB-B4F6B830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C93AB-7706-FA6A-70DC-5A3DBB92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1406-EAE2-27A8-8228-966F6F6DB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CFCF-B92D-504A-8864-11172D1B63F9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3B04-6D3A-7E91-AD71-E781791B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F40E-0B74-9491-EF61-114B5537B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C570-6C16-4840-A528-038756A7595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FDDD-EC1B-C329-2B17-636C3D8B4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CD4AA-A40D-8924-9241-E6DDA14E9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6D3AE-520E-ABCF-AAE7-F4046A8D4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BAB2-F5CB-8CCA-5AB6-C7FAB2CD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142BEF-1DB3-F1C7-B4C1-EA8B94AC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7471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2BF1-9678-513D-2AF5-E9B266FD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DBBEF5-5178-6840-F58D-9C975773C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2471"/>
          </a:xfrm>
        </p:spPr>
      </p:pic>
    </p:spTree>
    <p:extLst>
      <p:ext uri="{BB962C8B-B14F-4D97-AF65-F5344CB8AC3E}">
        <p14:creationId xmlns:p14="http://schemas.microsoft.com/office/powerpoint/2010/main" val="360167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FBCD-4911-81EC-1559-0BB69E9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B75E9-DA5C-7B71-EE27-1B4104896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8073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1217-22FD-8B76-4126-B0A80C5B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B7251-6796-8E86-42ED-80C774E53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6533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F0D5-AD08-38F9-A55D-127978C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DEF61-A012-1CEA-1606-1BCE0CEC3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3576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65AB-3BFB-65FA-352F-5A917671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E6950-1423-0FD1-B500-34E4707C4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59481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3626-644D-670A-18E1-706CE13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4BDDC7-EBD4-1691-FF41-CE0F6842B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8524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4909-511D-D06C-CE26-4AD4465F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EAB2A6-F2E6-BEE7-6128-542A65B4A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35847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C402-A8B7-DC9A-6572-055A34AB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D02D4-7945-E029-FD92-0D673E95D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2"/>
            <a:ext cx="12192000" cy="6862762"/>
          </a:xfrm>
        </p:spPr>
      </p:pic>
    </p:spTree>
    <p:extLst>
      <p:ext uri="{BB962C8B-B14F-4D97-AF65-F5344CB8AC3E}">
        <p14:creationId xmlns:p14="http://schemas.microsoft.com/office/powerpoint/2010/main" val="33810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Krishnan</dc:creator>
  <cp:lastModifiedBy>Vijay Krishnan</cp:lastModifiedBy>
  <cp:revision>1</cp:revision>
  <dcterms:created xsi:type="dcterms:W3CDTF">2024-04-05T10:48:01Z</dcterms:created>
  <dcterms:modified xsi:type="dcterms:W3CDTF">2024-04-05T10:52:00Z</dcterms:modified>
</cp:coreProperties>
</file>