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5" r:id="rId6"/>
    <p:sldId id="264" r:id="rId7"/>
    <p:sldId id="260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44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14435-A65F-4D93-9A21-03FF7CE6DC6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47F5C9-9064-4154-91AB-13BE0E46FAEE}">
      <dgm:prSet phldrT="[Text]" custT="1"/>
      <dgm:spPr/>
      <dgm:t>
        <a:bodyPr/>
        <a:lstStyle/>
        <a:p>
          <a:r>
            <a:rPr lang="en-US" sz="1800" dirty="0">
              <a:latin typeface="Bauhaus 93" panose="04030905020B02020C02" pitchFamily="82" charset="0"/>
            </a:rPr>
            <a:t>Quad</a:t>
          </a:r>
        </a:p>
      </dgm:t>
    </dgm:pt>
    <dgm:pt modelId="{DB92F5F2-36AD-4DC6-AE0E-50E11AA1DDD6}" type="parTrans" cxnId="{0BD10BC3-5D35-48C6-A783-A6B5CE33C370}">
      <dgm:prSet/>
      <dgm:spPr/>
      <dgm:t>
        <a:bodyPr/>
        <a:lstStyle/>
        <a:p>
          <a:endParaRPr lang="en-US"/>
        </a:p>
      </dgm:t>
    </dgm:pt>
    <dgm:pt modelId="{27B25ED9-8873-4895-BD5C-FF3C08191625}" type="sibTrans" cxnId="{0BD10BC3-5D35-48C6-A783-A6B5CE33C370}">
      <dgm:prSet/>
      <dgm:spPr/>
      <dgm:t>
        <a:bodyPr/>
        <a:lstStyle/>
        <a:p>
          <a:endParaRPr lang="en-US"/>
        </a:p>
      </dgm:t>
    </dgm:pt>
    <dgm:pt modelId="{AD075FAB-90EE-480B-B3DA-147E56BAC631}">
      <dgm:prSet phldrT="[Text]" custT="1"/>
      <dgm:spPr/>
      <dgm:t>
        <a:bodyPr/>
        <a:lstStyle/>
        <a:p>
          <a:r>
            <a:rPr lang="en-US" sz="1800" dirty="0">
              <a:latin typeface="Bauhaus 93" panose="04030905020B02020C02" pitchFamily="82" charset="0"/>
            </a:rPr>
            <a:t>Raspberry Pi</a:t>
          </a:r>
        </a:p>
      </dgm:t>
    </dgm:pt>
    <dgm:pt modelId="{18B1B770-FF5B-4FC6-BFE2-D57BF8960C95}" type="parTrans" cxnId="{38429D08-2304-4482-8C9F-E22AD4656B21}">
      <dgm:prSet/>
      <dgm:spPr/>
      <dgm:t>
        <a:bodyPr/>
        <a:lstStyle/>
        <a:p>
          <a:endParaRPr lang="en-US"/>
        </a:p>
      </dgm:t>
    </dgm:pt>
    <dgm:pt modelId="{27700FCE-6AB1-49AE-B94B-277BA0C58A60}" type="sibTrans" cxnId="{38429D08-2304-4482-8C9F-E22AD4656B21}">
      <dgm:prSet/>
      <dgm:spPr/>
      <dgm:t>
        <a:bodyPr/>
        <a:lstStyle/>
        <a:p>
          <a:endParaRPr lang="en-US"/>
        </a:p>
      </dgm:t>
    </dgm:pt>
    <dgm:pt modelId="{1812D568-4403-4212-8C34-C0FA836178DD}">
      <dgm:prSet phldrT="[Text]" custT="1"/>
      <dgm:spPr/>
      <dgm:t>
        <a:bodyPr/>
        <a:lstStyle/>
        <a:p>
          <a:r>
            <a:rPr lang="en-US" sz="1800" dirty="0">
              <a:latin typeface="Bauhaus 93" panose="04030905020B02020C02" pitchFamily="82" charset="0"/>
            </a:rPr>
            <a:t>Arduino</a:t>
          </a:r>
          <a:r>
            <a:rPr lang="en-US" sz="1800" baseline="0" dirty="0">
              <a:latin typeface="Bauhaus 93" panose="04030905020B02020C02" pitchFamily="82" charset="0"/>
            </a:rPr>
            <a:t> due</a:t>
          </a:r>
          <a:endParaRPr lang="en-US" sz="1800" dirty="0">
            <a:latin typeface="Bauhaus 93" panose="04030905020B02020C02" pitchFamily="82" charset="0"/>
          </a:endParaRPr>
        </a:p>
      </dgm:t>
    </dgm:pt>
    <dgm:pt modelId="{1533C5B1-A113-4F4E-A614-FC1182FFD070}" type="parTrans" cxnId="{1A3C8A2A-C66F-4C7C-9D01-1DB9655B5175}">
      <dgm:prSet/>
      <dgm:spPr/>
      <dgm:t>
        <a:bodyPr/>
        <a:lstStyle/>
        <a:p>
          <a:endParaRPr lang="en-US"/>
        </a:p>
      </dgm:t>
    </dgm:pt>
    <dgm:pt modelId="{5F696665-576C-49FB-ADD9-396DEBEF9694}" type="sibTrans" cxnId="{1A3C8A2A-C66F-4C7C-9D01-1DB9655B5175}">
      <dgm:prSet/>
      <dgm:spPr/>
      <dgm:t>
        <a:bodyPr/>
        <a:lstStyle/>
        <a:p>
          <a:endParaRPr lang="en-US"/>
        </a:p>
      </dgm:t>
    </dgm:pt>
    <dgm:pt modelId="{F09BAAC4-FF8E-40AD-99DE-DA5144035236}">
      <dgm:prSet phldrT="[Text]" custT="1"/>
      <dgm:spPr/>
      <dgm:t>
        <a:bodyPr/>
        <a:lstStyle/>
        <a:p>
          <a:r>
            <a:rPr lang="en-US" sz="1800" dirty="0">
              <a:latin typeface="Bauhaus 93" panose="04030905020B02020C02" pitchFamily="82" charset="0"/>
            </a:rPr>
            <a:t>Electronics</a:t>
          </a:r>
        </a:p>
      </dgm:t>
    </dgm:pt>
    <dgm:pt modelId="{4B663512-EECD-4BDB-B36B-DD9FA3BAB2BC}" type="parTrans" cxnId="{A1381A82-BCFB-4EA9-9591-27DB2F51E520}">
      <dgm:prSet/>
      <dgm:spPr/>
      <dgm:t>
        <a:bodyPr/>
        <a:lstStyle/>
        <a:p>
          <a:endParaRPr lang="en-US"/>
        </a:p>
      </dgm:t>
    </dgm:pt>
    <dgm:pt modelId="{B49FE711-5F5E-4289-ABAB-DC081D138305}" type="sibTrans" cxnId="{A1381A82-BCFB-4EA9-9591-27DB2F51E520}">
      <dgm:prSet/>
      <dgm:spPr/>
      <dgm:t>
        <a:bodyPr/>
        <a:lstStyle/>
        <a:p>
          <a:endParaRPr lang="en-US"/>
        </a:p>
      </dgm:t>
    </dgm:pt>
    <dgm:pt modelId="{15CBA71F-48B2-49D5-B270-E2EC4CD3F75B}">
      <dgm:prSet phldrT="[Text]" custT="1"/>
      <dgm:spPr/>
      <dgm:t>
        <a:bodyPr/>
        <a:lstStyle/>
        <a:p>
          <a:r>
            <a:rPr lang="en-US" sz="1800" dirty="0">
              <a:latin typeface="Bauhaus 93" panose="04030905020B02020C02" pitchFamily="82" charset="0"/>
            </a:rPr>
            <a:t>Parafoil </a:t>
          </a:r>
        </a:p>
      </dgm:t>
    </dgm:pt>
    <dgm:pt modelId="{7DA17B1A-4BE3-4721-B67D-47B5263B4477}" type="parTrans" cxnId="{ADDEEB5F-288A-4C01-8BD5-FCDE53E44CEA}">
      <dgm:prSet/>
      <dgm:spPr/>
      <dgm:t>
        <a:bodyPr/>
        <a:lstStyle/>
        <a:p>
          <a:endParaRPr lang="en-US"/>
        </a:p>
      </dgm:t>
    </dgm:pt>
    <dgm:pt modelId="{E5354B3F-7F1E-45C5-9CDE-82266326B345}" type="sibTrans" cxnId="{ADDEEB5F-288A-4C01-8BD5-FCDE53E44CEA}">
      <dgm:prSet/>
      <dgm:spPr/>
      <dgm:t>
        <a:bodyPr/>
        <a:lstStyle/>
        <a:p>
          <a:endParaRPr lang="en-US"/>
        </a:p>
      </dgm:t>
    </dgm:pt>
    <dgm:pt modelId="{9507EE37-2A25-4230-BDB5-8DDF9CC9E2E5}" type="pres">
      <dgm:prSet presAssocID="{5F614435-A65F-4D93-9A21-03FF7CE6DC6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34B075D-1F25-47E0-A4AA-CC9EE2FD7B99}" type="pres">
      <dgm:prSet presAssocID="{5F614435-A65F-4D93-9A21-03FF7CE6DC6D}" presName="matrix" presStyleCnt="0"/>
      <dgm:spPr/>
    </dgm:pt>
    <dgm:pt modelId="{630EE44C-A11B-40A1-91AA-2358735E695D}" type="pres">
      <dgm:prSet presAssocID="{5F614435-A65F-4D93-9A21-03FF7CE6DC6D}" presName="tile1" presStyleLbl="node1" presStyleIdx="0" presStyleCnt="4" custLinFactNeighborX="0"/>
      <dgm:spPr/>
      <dgm:t>
        <a:bodyPr/>
        <a:lstStyle/>
        <a:p>
          <a:endParaRPr lang="en-IN"/>
        </a:p>
      </dgm:t>
    </dgm:pt>
    <dgm:pt modelId="{902F02D1-0180-484B-B00E-D2D69F36D446}" type="pres">
      <dgm:prSet presAssocID="{5F614435-A65F-4D93-9A21-03FF7CE6DC6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E4072-FFAE-45B7-978D-7F01125D46BA}" type="pres">
      <dgm:prSet presAssocID="{5F614435-A65F-4D93-9A21-03FF7CE6DC6D}" presName="tile2" presStyleLbl="node1" presStyleIdx="1" presStyleCnt="4"/>
      <dgm:spPr/>
      <dgm:t>
        <a:bodyPr/>
        <a:lstStyle/>
        <a:p>
          <a:endParaRPr lang="en-IN"/>
        </a:p>
      </dgm:t>
    </dgm:pt>
    <dgm:pt modelId="{97C1713C-D279-4D46-B2D3-C66AEDF8EFBF}" type="pres">
      <dgm:prSet presAssocID="{5F614435-A65F-4D93-9A21-03FF7CE6DC6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E032AD-6ED3-4A14-8C4C-B4154F99DA7F}" type="pres">
      <dgm:prSet presAssocID="{5F614435-A65F-4D93-9A21-03FF7CE6DC6D}" presName="tile3" presStyleLbl="node1" presStyleIdx="2" presStyleCnt="4"/>
      <dgm:spPr/>
      <dgm:t>
        <a:bodyPr/>
        <a:lstStyle/>
        <a:p>
          <a:endParaRPr lang="en-IN"/>
        </a:p>
      </dgm:t>
    </dgm:pt>
    <dgm:pt modelId="{2D308706-9D99-4B25-9013-316E23BC2719}" type="pres">
      <dgm:prSet presAssocID="{5F614435-A65F-4D93-9A21-03FF7CE6DC6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004D3C-BB62-4CEC-B2CC-482E95D8D648}" type="pres">
      <dgm:prSet presAssocID="{5F614435-A65F-4D93-9A21-03FF7CE6DC6D}" presName="tile4" presStyleLbl="node1" presStyleIdx="3" presStyleCnt="4"/>
      <dgm:spPr/>
      <dgm:t>
        <a:bodyPr/>
        <a:lstStyle/>
        <a:p>
          <a:endParaRPr lang="en-IN"/>
        </a:p>
      </dgm:t>
    </dgm:pt>
    <dgm:pt modelId="{D5F70648-C312-4ED7-9AEE-EF38ED026F58}" type="pres">
      <dgm:prSet presAssocID="{5F614435-A65F-4D93-9A21-03FF7CE6DC6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4936CD-10CD-4353-AFF3-ED139903EEC6}" type="pres">
      <dgm:prSet presAssocID="{5F614435-A65F-4D93-9A21-03FF7CE6DC6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9EB97217-D4A8-4FB5-A74D-6C59B795B7AD}" type="presOf" srcId="{1812D568-4403-4212-8C34-C0FA836178DD}" destId="{156E4072-FFAE-45B7-978D-7F01125D46BA}" srcOrd="0" destOrd="0" presId="urn:microsoft.com/office/officeart/2005/8/layout/matrix1"/>
    <dgm:cxn modelId="{D4CF158A-6A8C-4320-AD85-F82ECEB6A59E}" type="presOf" srcId="{F09BAAC4-FF8E-40AD-99DE-DA5144035236}" destId="{70E032AD-6ED3-4A14-8C4C-B4154F99DA7F}" srcOrd="0" destOrd="0" presId="urn:microsoft.com/office/officeart/2005/8/layout/matrix1"/>
    <dgm:cxn modelId="{5EF7612E-F831-409E-884B-F5471A9F9386}" type="presOf" srcId="{E047F5C9-9064-4154-91AB-13BE0E46FAEE}" destId="{5E4936CD-10CD-4353-AFF3-ED139903EEC6}" srcOrd="0" destOrd="0" presId="urn:microsoft.com/office/officeart/2005/8/layout/matrix1"/>
    <dgm:cxn modelId="{A1381A82-BCFB-4EA9-9591-27DB2F51E520}" srcId="{E047F5C9-9064-4154-91AB-13BE0E46FAEE}" destId="{F09BAAC4-FF8E-40AD-99DE-DA5144035236}" srcOrd="2" destOrd="0" parTransId="{4B663512-EECD-4BDB-B36B-DD9FA3BAB2BC}" sibTransId="{B49FE711-5F5E-4289-ABAB-DC081D138305}"/>
    <dgm:cxn modelId="{DECA31D2-1291-4083-AEFA-32A826CDEADA}" type="presOf" srcId="{F09BAAC4-FF8E-40AD-99DE-DA5144035236}" destId="{2D308706-9D99-4B25-9013-316E23BC2719}" srcOrd="1" destOrd="0" presId="urn:microsoft.com/office/officeart/2005/8/layout/matrix1"/>
    <dgm:cxn modelId="{023CD320-243D-4038-9378-A5F5820325BA}" type="presOf" srcId="{5F614435-A65F-4D93-9A21-03FF7CE6DC6D}" destId="{9507EE37-2A25-4230-BDB5-8DDF9CC9E2E5}" srcOrd="0" destOrd="0" presId="urn:microsoft.com/office/officeart/2005/8/layout/matrix1"/>
    <dgm:cxn modelId="{1A3C8A2A-C66F-4C7C-9D01-1DB9655B5175}" srcId="{E047F5C9-9064-4154-91AB-13BE0E46FAEE}" destId="{1812D568-4403-4212-8C34-C0FA836178DD}" srcOrd="1" destOrd="0" parTransId="{1533C5B1-A113-4F4E-A614-FC1182FFD070}" sibTransId="{5F696665-576C-49FB-ADD9-396DEBEF9694}"/>
    <dgm:cxn modelId="{89238BAD-CB83-4B0C-99C8-E00A1EAA4B93}" type="presOf" srcId="{1812D568-4403-4212-8C34-C0FA836178DD}" destId="{97C1713C-D279-4D46-B2D3-C66AEDF8EFBF}" srcOrd="1" destOrd="0" presId="urn:microsoft.com/office/officeart/2005/8/layout/matrix1"/>
    <dgm:cxn modelId="{0BD10BC3-5D35-48C6-A783-A6B5CE33C370}" srcId="{5F614435-A65F-4D93-9A21-03FF7CE6DC6D}" destId="{E047F5C9-9064-4154-91AB-13BE0E46FAEE}" srcOrd="0" destOrd="0" parTransId="{DB92F5F2-36AD-4DC6-AE0E-50E11AA1DDD6}" sibTransId="{27B25ED9-8873-4895-BD5C-FF3C08191625}"/>
    <dgm:cxn modelId="{451FFBB4-7C3C-4BE8-980C-221C8F97717B}" type="presOf" srcId="{AD075FAB-90EE-480B-B3DA-147E56BAC631}" destId="{902F02D1-0180-484B-B00E-D2D69F36D446}" srcOrd="1" destOrd="0" presId="urn:microsoft.com/office/officeart/2005/8/layout/matrix1"/>
    <dgm:cxn modelId="{38429D08-2304-4482-8C9F-E22AD4656B21}" srcId="{E047F5C9-9064-4154-91AB-13BE0E46FAEE}" destId="{AD075FAB-90EE-480B-B3DA-147E56BAC631}" srcOrd="0" destOrd="0" parTransId="{18B1B770-FF5B-4FC6-BFE2-D57BF8960C95}" sibTransId="{27700FCE-6AB1-49AE-B94B-277BA0C58A60}"/>
    <dgm:cxn modelId="{0501F8AC-1C3D-4F12-B5A0-E1AF348D59C6}" type="presOf" srcId="{15CBA71F-48B2-49D5-B270-E2EC4CD3F75B}" destId="{D5F70648-C312-4ED7-9AEE-EF38ED026F58}" srcOrd="1" destOrd="0" presId="urn:microsoft.com/office/officeart/2005/8/layout/matrix1"/>
    <dgm:cxn modelId="{474066CB-4DDB-4559-A122-E81E683A7225}" type="presOf" srcId="{15CBA71F-48B2-49D5-B270-E2EC4CD3F75B}" destId="{50004D3C-BB62-4CEC-B2CC-482E95D8D648}" srcOrd="0" destOrd="0" presId="urn:microsoft.com/office/officeart/2005/8/layout/matrix1"/>
    <dgm:cxn modelId="{ADDEEB5F-288A-4C01-8BD5-FCDE53E44CEA}" srcId="{E047F5C9-9064-4154-91AB-13BE0E46FAEE}" destId="{15CBA71F-48B2-49D5-B270-E2EC4CD3F75B}" srcOrd="3" destOrd="0" parTransId="{7DA17B1A-4BE3-4721-B67D-47B5263B4477}" sibTransId="{E5354B3F-7F1E-45C5-9CDE-82266326B345}"/>
    <dgm:cxn modelId="{6BE6B03F-99D2-4699-A3EF-51B3BDE22C04}" type="presOf" srcId="{AD075FAB-90EE-480B-B3DA-147E56BAC631}" destId="{630EE44C-A11B-40A1-91AA-2358735E695D}" srcOrd="0" destOrd="0" presId="urn:microsoft.com/office/officeart/2005/8/layout/matrix1"/>
    <dgm:cxn modelId="{2F06E0C6-B3FD-4493-82BB-487681462B97}" type="presParOf" srcId="{9507EE37-2A25-4230-BDB5-8DDF9CC9E2E5}" destId="{F34B075D-1F25-47E0-A4AA-CC9EE2FD7B99}" srcOrd="0" destOrd="0" presId="urn:microsoft.com/office/officeart/2005/8/layout/matrix1"/>
    <dgm:cxn modelId="{59BD31FC-BA88-4FE0-B884-A4D1FBB188BA}" type="presParOf" srcId="{F34B075D-1F25-47E0-A4AA-CC9EE2FD7B99}" destId="{630EE44C-A11B-40A1-91AA-2358735E695D}" srcOrd="0" destOrd="0" presId="urn:microsoft.com/office/officeart/2005/8/layout/matrix1"/>
    <dgm:cxn modelId="{42CCB2A8-7FE6-46DD-9F85-159570B81668}" type="presParOf" srcId="{F34B075D-1F25-47E0-A4AA-CC9EE2FD7B99}" destId="{902F02D1-0180-484B-B00E-D2D69F36D446}" srcOrd="1" destOrd="0" presId="urn:microsoft.com/office/officeart/2005/8/layout/matrix1"/>
    <dgm:cxn modelId="{31195575-1942-46BC-A8AE-243721351333}" type="presParOf" srcId="{F34B075D-1F25-47E0-A4AA-CC9EE2FD7B99}" destId="{156E4072-FFAE-45B7-978D-7F01125D46BA}" srcOrd="2" destOrd="0" presId="urn:microsoft.com/office/officeart/2005/8/layout/matrix1"/>
    <dgm:cxn modelId="{D5369648-C994-4BA4-B351-2E7D8F8C59DA}" type="presParOf" srcId="{F34B075D-1F25-47E0-A4AA-CC9EE2FD7B99}" destId="{97C1713C-D279-4D46-B2D3-C66AEDF8EFBF}" srcOrd="3" destOrd="0" presId="urn:microsoft.com/office/officeart/2005/8/layout/matrix1"/>
    <dgm:cxn modelId="{71F16438-03BB-4C96-BF50-BEE2E1980C8A}" type="presParOf" srcId="{F34B075D-1F25-47E0-A4AA-CC9EE2FD7B99}" destId="{70E032AD-6ED3-4A14-8C4C-B4154F99DA7F}" srcOrd="4" destOrd="0" presId="urn:microsoft.com/office/officeart/2005/8/layout/matrix1"/>
    <dgm:cxn modelId="{D0B53BC4-4D8F-4E5C-93B7-592AE883F23C}" type="presParOf" srcId="{F34B075D-1F25-47E0-A4AA-CC9EE2FD7B99}" destId="{2D308706-9D99-4B25-9013-316E23BC2719}" srcOrd="5" destOrd="0" presId="urn:microsoft.com/office/officeart/2005/8/layout/matrix1"/>
    <dgm:cxn modelId="{9344E5E9-B833-451D-BDF9-69B8900926F3}" type="presParOf" srcId="{F34B075D-1F25-47E0-A4AA-CC9EE2FD7B99}" destId="{50004D3C-BB62-4CEC-B2CC-482E95D8D648}" srcOrd="6" destOrd="0" presId="urn:microsoft.com/office/officeart/2005/8/layout/matrix1"/>
    <dgm:cxn modelId="{9AD1286F-848C-455F-82DD-A0199BC721CA}" type="presParOf" srcId="{F34B075D-1F25-47E0-A4AA-CC9EE2FD7B99}" destId="{D5F70648-C312-4ED7-9AEE-EF38ED026F58}" srcOrd="7" destOrd="0" presId="urn:microsoft.com/office/officeart/2005/8/layout/matrix1"/>
    <dgm:cxn modelId="{349FA884-E470-4620-A541-A1DD9AE773AE}" type="presParOf" srcId="{9507EE37-2A25-4230-BDB5-8DDF9CC9E2E5}" destId="{5E4936CD-10CD-4353-AFF3-ED139903EEC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35CA0E-5D89-4F8F-AEDC-108F8BA8615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029AA8-2341-48B4-8FB5-E90A9930370F}">
      <dgm:prSet phldrT="[Text]" custT="1"/>
      <dgm:spPr/>
      <dgm:t>
        <a:bodyPr/>
        <a:lstStyle/>
        <a:p>
          <a:r>
            <a:rPr lang="en-US" sz="1800" dirty="0">
              <a:latin typeface="Bauhaus 93" panose="04030905020B02020C02" pitchFamily="82" charset="0"/>
            </a:rPr>
            <a:t>Base station</a:t>
          </a:r>
        </a:p>
      </dgm:t>
    </dgm:pt>
    <dgm:pt modelId="{1D38F945-02AC-4DBA-823B-E2FFBF0BC999}" type="parTrans" cxnId="{BD1B2A62-1AFE-44CF-9C06-D45F10B23CCB}">
      <dgm:prSet/>
      <dgm:spPr/>
      <dgm:t>
        <a:bodyPr/>
        <a:lstStyle/>
        <a:p>
          <a:endParaRPr lang="en-US"/>
        </a:p>
      </dgm:t>
    </dgm:pt>
    <dgm:pt modelId="{8D4A490F-B724-405A-BEB0-659A0778951F}" type="sibTrans" cxnId="{BD1B2A62-1AFE-44CF-9C06-D45F10B23CCB}">
      <dgm:prSet/>
      <dgm:spPr/>
      <dgm:t>
        <a:bodyPr/>
        <a:lstStyle/>
        <a:p>
          <a:endParaRPr lang="en-US"/>
        </a:p>
      </dgm:t>
    </dgm:pt>
    <dgm:pt modelId="{C4CA99CF-DCD1-4765-BCC6-69A36D4ECC46}">
      <dgm:prSet phldrT="[Text]" custT="1"/>
      <dgm:spPr/>
      <dgm:t>
        <a:bodyPr/>
        <a:lstStyle/>
        <a:p>
          <a:r>
            <a:rPr lang="en-US" sz="1800" dirty="0">
              <a:latin typeface="Bauhaus 93" panose="04030905020B02020C02" pitchFamily="82" charset="0"/>
            </a:rPr>
            <a:t>Arduino mega</a:t>
          </a:r>
        </a:p>
      </dgm:t>
    </dgm:pt>
    <dgm:pt modelId="{3BB8B25E-4F11-4F5C-80A7-8A7308249387}" type="parTrans" cxnId="{75762353-A02A-4846-9484-EAB3A934FD1C}">
      <dgm:prSet/>
      <dgm:spPr/>
      <dgm:t>
        <a:bodyPr/>
        <a:lstStyle/>
        <a:p>
          <a:endParaRPr lang="en-US"/>
        </a:p>
      </dgm:t>
    </dgm:pt>
    <dgm:pt modelId="{838D3AF3-8B2E-4D16-9A1C-79167C289874}" type="sibTrans" cxnId="{75762353-A02A-4846-9484-EAB3A934FD1C}">
      <dgm:prSet/>
      <dgm:spPr/>
      <dgm:t>
        <a:bodyPr/>
        <a:lstStyle/>
        <a:p>
          <a:endParaRPr lang="en-US"/>
        </a:p>
      </dgm:t>
    </dgm:pt>
    <dgm:pt modelId="{9CD125B5-DABE-4CC7-BAA4-4C2238241ACD}">
      <dgm:prSet phldrT="[Text]" custT="1"/>
      <dgm:spPr/>
      <dgm:t>
        <a:bodyPr/>
        <a:lstStyle/>
        <a:p>
          <a:r>
            <a:rPr lang="en-US" sz="1800" dirty="0">
              <a:latin typeface="Bauhaus 93" panose="04030905020B02020C02" pitchFamily="82" charset="0"/>
            </a:rPr>
            <a:t>electronics</a:t>
          </a:r>
        </a:p>
      </dgm:t>
    </dgm:pt>
    <dgm:pt modelId="{CDD4D472-5840-4FE2-9DA6-141092ADC19E}" type="parTrans" cxnId="{7D171FD1-8E29-4FD4-BA14-97CFE416FC46}">
      <dgm:prSet/>
      <dgm:spPr/>
      <dgm:t>
        <a:bodyPr/>
        <a:lstStyle/>
        <a:p>
          <a:endParaRPr lang="en-US"/>
        </a:p>
      </dgm:t>
    </dgm:pt>
    <dgm:pt modelId="{39F3D70D-DE48-4F91-8099-B5046CF044AE}" type="sibTrans" cxnId="{7D171FD1-8E29-4FD4-BA14-97CFE416FC46}">
      <dgm:prSet/>
      <dgm:spPr/>
      <dgm:t>
        <a:bodyPr/>
        <a:lstStyle/>
        <a:p>
          <a:endParaRPr lang="en-US"/>
        </a:p>
      </dgm:t>
    </dgm:pt>
    <dgm:pt modelId="{3C60B350-A679-48CA-A23D-37DAC2549D91}">
      <dgm:prSet phldrT="[Text]" custT="1"/>
      <dgm:spPr/>
      <dgm:t>
        <a:bodyPr/>
        <a:lstStyle/>
        <a:p>
          <a:r>
            <a:rPr lang="en-US" sz="1800" dirty="0">
              <a:latin typeface="Bauhaus 93" panose="04030905020B02020C02" pitchFamily="82" charset="0"/>
            </a:rPr>
            <a:t>MRF</a:t>
          </a:r>
        </a:p>
      </dgm:t>
    </dgm:pt>
    <dgm:pt modelId="{DE50195E-40C6-4C70-BFB7-EEF92F1658B1}" type="parTrans" cxnId="{1B5A17E0-7EEC-4018-981D-C3FBC7E65135}">
      <dgm:prSet/>
      <dgm:spPr/>
      <dgm:t>
        <a:bodyPr/>
        <a:lstStyle/>
        <a:p>
          <a:endParaRPr lang="en-US"/>
        </a:p>
      </dgm:t>
    </dgm:pt>
    <dgm:pt modelId="{DFDE5078-373E-497D-85FA-6F007C12C601}" type="sibTrans" cxnId="{1B5A17E0-7EEC-4018-981D-C3FBC7E65135}">
      <dgm:prSet/>
      <dgm:spPr/>
      <dgm:t>
        <a:bodyPr/>
        <a:lstStyle/>
        <a:p>
          <a:endParaRPr lang="en-US"/>
        </a:p>
      </dgm:t>
    </dgm:pt>
    <dgm:pt modelId="{7680179F-45D0-4C0B-95E6-DF76EFF09771}">
      <dgm:prSet phldrT="[Text]" custT="1"/>
      <dgm:spPr/>
      <dgm:t>
        <a:bodyPr/>
        <a:lstStyle/>
        <a:p>
          <a:r>
            <a:rPr lang="en-US" sz="1800" dirty="0">
              <a:latin typeface="Bauhaus 93" panose="04030905020B02020C02" pitchFamily="82" charset="0"/>
            </a:rPr>
            <a:t>Transmitter</a:t>
          </a:r>
        </a:p>
      </dgm:t>
    </dgm:pt>
    <dgm:pt modelId="{ADF6B265-A221-4D8C-8BC3-F19196470D3E}" type="parTrans" cxnId="{A432E830-D0FC-4C2C-AD3C-50DB008B9AB3}">
      <dgm:prSet/>
      <dgm:spPr/>
      <dgm:t>
        <a:bodyPr/>
        <a:lstStyle/>
        <a:p>
          <a:endParaRPr lang="en-US"/>
        </a:p>
      </dgm:t>
    </dgm:pt>
    <dgm:pt modelId="{D98B1AFF-D1CF-47AE-BA0C-F2542BDCE10C}" type="sibTrans" cxnId="{A432E830-D0FC-4C2C-AD3C-50DB008B9AB3}">
      <dgm:prSet/>
      <dgm:spPr/>
      <dgm:t>
        <a:bodyPr/>
        <a:lstStyle/>
        <a:p>
          <a:endParaRPr lang="en-US"/>
        </a:p>
      </dgm:t>
    </dgm:pt>
    <dgm:pt modelId="{9A81D941-C4DD-45BC-B9DF-ED0DDB868A4F}" type="pres">
      <dgm:prSet presAssocID="{3335CA0E-5D89-4F8F-AEDC-108F8BA8615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C33411D-44FE-4EC4-A98A-87D623B41101}" type="pres">
      <dgm:prSet presAssocID="{3335CA0E-5D89-4F8F-AEDC-108F8BA86159}" presName="matrix" presStyleCnt="0"/>
      <dgm:spPr/>
    </dgm:pt>
    <dgm:pt modelId="{3C7C7E1A-EBDC-4B2D-AB16-2F4B568E7AB6}" type="pres">
      <dgm:prSet presAssocID="{3335CA0E-5D89-4F8F-AEDC-108F8BA86159}" presName="tile1" presStyleLbl="node1" presStyleIdx="0" presStyleCnt="4" custLinFactNeighborX="0"/>
      <dgm:spPr/>
      <dgm:t>
        <a:bodyPr/>
        <a:lstStyle/>
        <a:p>
          <a:endParaRPr lang="en-IN"/>
        </a:p>
      </dgm:t>
    </dgm:pt>
    <dgm:pt modelId="{5EB89EA8-C208-48EF-8388-1A01D426AE67}" type="pres">
      <dgm:prSet presAssocID="{3335CA0E-5D89-4F8F-AEDC-108F8BA8615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5B4B89-2538-46FB-BA3C-ED8022739CDA}" type="pres">
      <dgm:prSet presAssocID="{3335CA0E-5D89-4F8F-AEDC-108F8BA86159}" presName="tile2" presStyleLbl="node1" presStyleIdx="1" presStyleCnt="4"/>
      <dgm:spPr/>
      <dgm:t>
        <a:bodyPr/>
        <a:lstStyle/>
        <a:p>
          <a:endParaRPr lang="en-IN"/>
        </a:p>
      </dgm:t>
    </dgm:pt>
    <dgm:pt modelId="{86EF2B5E-291F-4F68-A1C6-9DF007EF4AF0}" type="pres">
      <dgm:prSet presAssocID="{3335CA0E-5D89-4F8F-AEDC-108F8BA8615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C6FB49-7DEE-45C9-9ACE-2B686AB0DE33}" type="pres">
      <dgm:prSet presAssocID="{3335CA0E-5D89-4F8F-AEDC-108F8BA86159}" presName="tile3" presStyleLbl="node1" presStyleIdx="2" presStyleCnt="4"/>
      <dgm:spPr/>
      <dgm:t>
        <a:bodyPr/>
        <a:lstStyle/>
        <a:p>
          <a:endParaRPr lang="en-IN"/>
        </a:p>
      </dgm:t>
    </dgm:pt>
    <dgm:pt modelId="{F8764A9A-2EE2-4E43-8667-E91239BC3FC5}" type="pres">
      <dgm:prSet presAssocID="{3335CA0E-5D89-4F8F-AEDC-108F8BA8615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D8378A-EB29-457A-8DA0-3ECF5F122378}" type="pres">
      <dgm:prSet presAssocID="{3335CA0E-5D89-4F8F-AEDC-108F8BA86159}" presName="tile4" presStyleLbl="node1" presStyleIdx="3" presStyleCnt="4"/>
      <dgm:spPr/>
      <dgm:t>
        <a:bodyPr/>
        <a:lstStyle/>
        <a:p>
          <a:endParaRPr lang="en-IN"/>
        </a:p>
      </dgm:t>
    </dgm:pt>
    <dgm:pt modelId="{6E177600-6E1A-4BC7-B19A-4D33D7E0D0FF}" type="pres">
      <dgm:prSet presAssocID="{3335CA0E-5D89-4F8F-AEDC-108F8BA8615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5DCC05-A55B-4A5C-AEE1-9E906A5C3967}" type="pres">
      <dgm:prSet presAssocID="{3335CA0E-5D89-4F8F-AEDC-108F8BA8615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8D204F28-7E05-44FE-B1CD-7C056EC06661}" type="presOf" srcId="{C4CA99CF-DCD1-4765-BCC6-69A36D4ECC46}" destId="{3C7C7E1A-EBDC-4B2D-AB16-2F4B568E7AB6}" srcOrd="0" destOrd="0" presId="urn:microsoft.com/office/officeart/2005/8/layout/matrix1"/>
    <dgm:cxn modelId="{0B98547E-3E51-491B-AF95-F2BAD91C5A1F}" type="presOf" srcId="{41029AA8-2341-48B4-8FB5-E90A9930370F}" destId="{865DCC05-A55B-4A5C-AEE1-9E906A5C3967}" srcOrd="0" destOrd="0" presId="urn:microsoft.com/office/officeart/2005/8/layout/matrix1"/>
    <dgm:cxn modelId="{08FBA62E-6FA5-415C-B4E2-AD0ABC817044}" type="presOf" srcId="{7680179F-45D0-4C0B-95E6-DF76EFF09771}" destId="{6E177600-6E1A-4BC7-B19A-4D33D7E0D0FF}" srcOrd="1" destOrd="0" presId="urn:microsoft.com/office/officeart/2005/8/layout/matrix1"/>
    <dgm:cxn modelId="{655D084B-181B-4042-85A6-46060FFF981F}" type="presOf" srcId="{C4CA99CF-DCD1-4765-BCC6-69A36D4ECC46}" destId="{5EB89EA8-C208-48EF-8388-1A01D426AE67}" srcOrd="1" destOrd="0" presId="urn:microsoft.com/office/officeart/2005/8/layout/matrix1"/>
    <dgm:cxn modelId="{079218DA-B66D-4027-8457-99BE68EAB5EE}" type="presOf" srcId="{3C60B350-A679-48CA-A23D-37DAC2549D91}" destId="{F8764A9A-2EE2-4E43-8667-E91239BC3FC5}" srcOrd="1" destOrd="0" presId="urn:microsoft.com/office/officeart/2005/8/layout/matrix1"/>
    <dgm:cxn modelId="{CD445B3A-08B8-4E8E-8159-C57176D14B8E}" type="presOf" srcId="{3335CA0E-5D89-4F8F-AEDC-108F8BA86159}" destId="{9A81D941-C4DD-45BC-B9DF-ED0DDB868A4F}" srcOrd="0" destOrd="0" presId="urn:microsoft.com/office/officeart/2005/8/layout/matrix1"/>
    <dgm:cxn modelId="{7D171FD1-8E29-4FD4-BA14-97CFE416FC46}" srcId="{41029AA8-2341-48B4-8FB5-E90A9930370F}" destId="{9CD125B5-DABE-4CC7-BAA4-4C2238241ACD}" srcOrd="1" destOrd="0" parTransId="{CDD4D472-5840-4FE2-9DA6-141092ADC19E}" sibTransId="{39F3D70D-DE48-4F91-8099-B5046CF044AE}"/>
    <dgm:cxn modelId="{CC5EC099-9985-444A-9748-867747C18686}" type="presOf" srcId="{3C60B350-A679-48CA-A23D-37DAC2549D91}" destId="{F9C6FB49-7DEE-45C9-9ACE-2B686AB0DE33}" srcOrd="0" destOrd="0" presId="urn:microsoft.com/office/officeart/2005/8/layout/matrix1"/>
    <dgm:cxn modelId="{A432E830-D0FC-4C2C-AD3C-50DB008B9AB3}" srcId="{41029AA8-2341-48B4-8FB5-E90A9930370F}" destId="{7680179F-45D0-4C0B-95E6-DF76EFF09771}" srcOrd="3" destOrd="0" parTransId="{ADF6B265-A221-4D8C-8BC3-F19196470D3E}" sibTransId="{D98B1AFF-D1CF-47AE-BA0C-F2542BDCE10C}"/>
    <dgm:cxn modelId="{1B5A17E0-7EEC-4018-981D-C3FBC7E65135}" srcId="{41029AA8-2341-48B4-8FB5-E90A9930370F}" destId="{3C60B350-A679-48CA-A23D-37DAC2549D91}" srcOrd="2" destOrd="0" parTransId="{DE50195E-40C6-4C70-BFB7-EEF92F1658B1}" sibTransId="{DFDE5078-373E-497D-85FA-6F007C12C601}"/>
    <dgm:cxn modelId="{75762353-A02A-4846-9484-EAB3A934FD1C}" srcId="{41029AA8-2341-48B4-8FB5-E90A9930370F}" destId="{C4CA99CF-DCD1-4765-BCC6-69A36D4ECC46}" srcOrd="0" destOrd="0" parTransId="{3BB8B25E-4F11-4F5C-80A7-8A7308249387}" sibTransId="{838D3AF3-8B2E-4D16-9A1C-79167C289874}"/>
    <dgm:cxn modelId="{BD1B2A62-1AFE-44CF-9C06-D45F10B23CCB}" srcId="{3335CA0E-5D89-4F8F-AEDC-108F8BA86159}" destId="{41029AA8-2341-48B4-8FB5-E90A9930370F}" srcOrd="0" destOrd="0" parTransId="{1D38F945-02AC-4DBA-823B-E2FFBF0BC999}" sibTransId="{8D4A490F-B724-405A-BEB0-659A0778951F}"/>
    <dgm:cxn modelId="{5FEC2B68-5925-44B3-8A17-9E87F6CCAD33}" type="presOf" srcId="{9CD125B5-DABE-4CC7-BAA4-4C2238241ACD}" destId="{675B4B89-2538-46FB-BA3C-ED8022739CDA}" srcOrd="0" destOrd="0" presId="urn:microsoft.com/office/officeart/2005/8/layout/matrix1"/>
    <dgm:cxn modelId="{48E94E2E-FB1C-4D15-AE48-E38570BC3EE3}" type="presOf" srcId="{7680179F-45D0-4C0B-95E6-DF76EFF09771}" destId="{7ED8378A-EB29-457A-8DA0-3ECF5F122378}" srcOrd="0" destOrd="0" presId="urn:microsoft.com/office/officeart/2005/8/layout/matrix1"/>
    <dgm:cxn modelId="{D4AF8864-40D2-4DEF-BC74-5C5301BA1FCB}" type="presOf" srcId="{9CD125B5-DABE-4CC7-BAA4-4C2238241ACD}" destId="{86EF2B5E-291F-4F68-A1C6-9DF007EF4AF0}" srcOrd="1" destOrd="0" presId="urn:microsoft.com/office/officeart/2005/8/layout/matrix1"/>
    <dgm:cxn modelId="{52056320-2D33-49D4-B985-23542B04BA54}" type="presParOf" srcId="{9A81D941-C4DD-45BC-B9DF-ED0DDB868A4F}" destId="{7C33411D-44FE-4EC4-A98A-87D623B41101}" srcOrd="0" destOrd="0" presId="urn:microsoft.com/office/officeart/2005/8/layout/matrix1"/>
    <dgm:cxn modelId="{E3836DF1-464D-4830-BD11-3786FCA1FABF}" type="presParOf" srcId="{7C33411D-44FE-4EC4-A98A-87D623B41101}" destId="{3C7C7E1A-EBDC-4B2D-AB16-2F4B568E7AB6}" srcOrd="0" destOrd="0" presId="urn:microsoft.com/office/officeart/2005/8/layout/matrix1"/>
    <dgm:cxn modelId="{AFE95AB5-E0C5-4CEE-A202-E054F10BE06E}" type="presParOf" srcId="{7C33411D-44FE-4EC4-A98A-87D623B41101}" destId="{5EB89EA8-C208-48EF-8388-1A01D426AE67}" srcOrd="1" destOrd="0" presId="urn:microsoft.com/office/officeart/2005/8/layout/matrix1"/>
    <dgm:cxn modelId="{DC380E9B-BF9C-4D1B-9DD1-5FE859AF999A}" type="presParOf" srcId="{7C33411D-44FE-4EC4-A98A-87D623B41101}" destId="{675B4B89-2538-46FB-BA3C-ED8022739CDA}" srcOrd="2" destOrd="0" presId="urn:microsoft.com/office/officeart/2005/8/layout/matrix1"/>
    <dgm:cxn modelId="{8A2582E4-FB16-418B-8DE2-0627B3D96304}" type="presParOf" srcId="{7C33411D-44FE-4EC4-A98A-87D623B41101}" destId="{86EF2B5E-291F-4F68-A1C6-9DF007EF4AF0}" srcOrd="3" destOrd="0" presId="urn:microsoft.com/office/officeart/2005/8/layout/matrix1"/>
    <dgm:cxn modelId="{48C96FA9-704B-451A-8BA2-BB42F7E42F6F}" type="presParOf" srcId="{7C33411D-44FE-4EC4-A98A-87D623B41101}" destId="{F9C6FB49-7DEE-45C9-9ACE-2B686AB0DE33}" srcOrd="4" destOrd="0" presId="urn:microsoft.com/office/officeart/2005/8/layout/matrix1"/>
    <dgm:cxn modelId="{38D13B8E-13BF-4D72-817F-2CF52917D892}" type="presParOf" srcId="{7C33411D-44FE-4EC4-A98A-87D623B41101}" destId="{F8764A9A-2EE2-4E43-8667-E91239BC3FC5}" srcOrd="5" destOrd="0" presId="urn:microsoft.com/office/officeart/2005/8/layout/matrix1"/>
    <dgm:cxn modelId="{29C0E73E-9C2E-4EC8-86AE-D9A74932C443}" type="presParOf" srcId="{7C33411D-44FE-4EC4-A98A-87D623B41101}" destId="{7ED8378A-EB29-457A-8DA0-3ECF5F122378}" srcOrd="6" destOrd="0" presId="urn:microsoft.com/office/officeart/2005/8/layout/matrix1"/>
    <dgm:cxn modelId="{A2729D14-FD31-4AFF-A602-EF606DD087C0}" type="presParOf" srcId="{7C33411D-44FE-4EC4-A98A-87D623B41101}" destId="{6E177600-6E1A-4BC7-B19A-4D33D7E0D0FF}" srcOrd="7" destOrd="0" presId="urn:microsoft.com/office/officeart/2005/8/layout/matrix1"/>
    <dgm:cxn modelId="{D3699390-5F3F-47A6-A32B-BCFE1B753983}" type="presParOf" srcId="{9A81D941-C4DD-45BC-B9DF-ED0DDB868A4F}" destId="{865DCC05-A55B-4A5C-AEE1-9E906A5C396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EE44C-A11B-40A1-91AA-2358735E695D}">
      <dsp:nvSpPr>
        <dsp:cNvPr id="0" name=""/>
        <dsp:cNvSpPr/>
      </dsp:nvSpPr>
      <dsp:spPr>
        <a:xfrm rot="16200000">
          <a:off x="203752" y="-203752"/>
          <a:ext cx="1073425" cy="148093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uhaus 93" panose="04030905020B02020C02" pitchFamily="82" charset="0"/>
            </a:rPr>
            <a:t>Raspberry Pi</a:t>
          </a:r>
        </a:p>
      </dsp:txBody>
      <dsp:txXfrm rot="5400000">
        <a:off x="0" y="0"/>
        <a:ext cx="1480930" cy="805069"/>
      </dsp:txXfrm>
    </dsp:sp>
    <dsp:sp modelId="{156E4072-FFAE-45B7-978D-7F01125D46BA}">
      <dsp:nvSpPr>
        <dsp:cNvPr id="0" name=""/>
        <dsp:cNvSpPr/>
      </dsp:nvSpPr>
      <dsp:spPr>
        <a:xfrm>
          <a:off x="1480930" y="0"/>
          <a:ext cx="1480930" cy="107342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uhaus 93" panose="04030905020B02020C02" pitchFamily="82" charset="0"/>
            </a:rPr>
            <a:t>Arduino</a:t>
          </a:r>
          <a:r>
            <a:rPr lang="en-US" sz="1800" kern="1200" baseline="0" dirty="0">
              <a:latin typeface="Bauhaus 93" panose="04030905020B02020C02" pitchFamily="82" charset="0"/>
            </a:rPr>
            <a:t> due</a:t>
          </a:r>
          <a:endParaRPr lang="en-US" sz="1800" kern="1200" dirty="0">
            <a:latin typeface="Bauhaus 93" panose="04030905020B02020C02" pitchFamily="82" charset="0"/>
          </a:endParaRPr>
        </a:p>
      </dsp:txBody>
      <dsp:txXfrm>
        <a:off x="1480930" y="0"/>
        <a:ext cx="1480930" cy="805069"/>
      </dsp:txXfrm>
    </dsp:sp>
    <dsp:sp modelId="{70E032AD-6ED3-4A14-8C4C-B4154F99DA7F}">
      <dsp:nvSpPr>
        <dsp:cNvPr id="0" name=""/>
        <dsp:cNvSpPr/>
      </dsp:nvSpPr>
      <dsp:spPr>
        <a:xfrm rot="10800000">
          <a:off x="0" y="1073425"/>
          <a:ext cx="1480930" cy="107342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uhaus 93" panose="04030905020B02020C02" pitchFamily="82" charset="0"/>
            </a:rPr>
            <a:t>Electronics</a:t>
          </a:r>
        </a:p>
      </dsp:txBody>
      <dsp:txXfrm rot="10800000">
        <a:off x="0" y="1341781"/>
        <a:ext cx="1480930" cy="805069"/>
      </dsp:txXfrm>
    </dsp:sp>
    <dsp:sp modelId="{50004D3C-BB62-4CEC-B2CC-482E95D8D648}">
      <dsp:nvSpPr>
        <dsp:cNvPr id="0" name=""/>
        <dsp:cNvSpPr/>
      </dsp:nvSpPr>
      <dsp:spPr>
        <a:xfrm rot="5400000">
          <a:off x="1684683" y="869673"/>
          <a:ext cx="1073425" cy="148093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uhaus 93" panose="04030905020B02020C02" pitchFamily="82" charset="0"/>
            </a:rPr>
            <a:t>Parafoil </a:t>
          </a:r>
        </a:p>
      </dsp:txBody>
      <dsp:txXfrm rot="-5400000">
        <a:off x="1480931" y="1341781"/>
        <a:ext cx="1480930" cy="805069"/>
      </dsp:txXfrm>
    </dsp:sp>
    <dsp:sp modelId="{5E4936CD-10CD-4353-AFF3-ED139903EEC6}">
      <dsp:nvSpPr>
        <dsp:cNvPr id="0" name=""/>
        <dsp:cNvSpPr/>
      </dsp:nvSpPr>
      <dsp:spPr>
        <a:xfrm>
          <a:off x="1036651" y="805069"/>
          <a:ext cx="888558" cy="53671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uhaus 93" panose="04030905020B02020C02" pitchFamily="82" charset="0"/>
            </a:rPr>
            <a:t>Quad</a:t>
          </a:r>
        </a:p>
      </dsp:txBody>
      <dsp:txXfrm>
        <a:off x="1062851" y="831269"/>
        <a:ext cx="836158" cy="484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C7E1A-EBDC-4B2D-AB16-2F4B568E7AB6}">
      <dsp:nvSpPr>
        <dsp:cNvPr id="0" name=""/>
        <dsp:cNvSpPr/>
      </dsp:nvSpPr>
      <dsp:spPr>
        <a:xfrm rot="16200000">
          <a:off x="203660" y="-203660"/>
          <a:ext cx="1096249" cy="15035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uhaus 93" panose="04030905020B02020C02" pitchFamily="82" charset="0"/>
            </a:rPr>
            <a:t>Arduino mega</a:t>
          </a:r>
        </a:p>
      </dsp:txBody>
      <dsp:txXfrm rot="5400000">
        <a:off x="0" y="0"/>
        <a:ext cx="1503569" cy="822186"/>
      </dsp:txXfrm>
    </dsp:sp>
    <dsp:sp modelId="{675B4B89-2538-46FB-BA3C-ED8022739CDA}">
      <dsp:nvSpPr>
        <dsp:cNvPr id="0" name=""/>
        <dsp:cNvSpPr/>
      </dsp:nvSpPr>
      <dsp:spPr>
        <a:xfrm>
          <a:off x="1503569" y="0"/>
          <a:ext cx="1503569" cy="109624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uhaus 93" panose="04030905020B02020C02" pitchFamily="82" charset="0"/>
            </a:rPr>
            <a:t>electronics</a:t>
          </a:r>
        </a:p>
      </dsp:txBody>
      <dsp:txXfrm>
        <a:off x="1503569" y="0"/>
        <a:ext cx="1503569" cy="822186"/>
      </dsp:txXfrm>
    </dsp:sp>
    <dsp:sp modelId="{F9C6FB49-7DEE-45C9-9ACE-2B686AB0DE33}">
      <dsp:nvSpPr>
        <dsp:cNvPr id="0" name=""/>
        <dsp:cNvSpPr/>
      </dsp:nvSpPr>
      <dsp:spPr>
        <a:xfrm rot="10800000">
          <a:off x="0" y="1096249"/>
          <a:ext cx="1503569" cy="109624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uhaus 93" panose="04030905020B02020C02" pitchFamily="82" charset="0"/>
            </a:rPr>
            <a:t>MRF</a:t>
          </a:r>
        </a:p>
      </dsp:txBody>
      <dsp:txXfrm rot="10800000">
        <a:off x="0" y="1370311"/>
        <a:ext cx="1503569" cy="822186"/>
      </dsp:txXfrm>
    </dsp:sp>
    <dsp:sp modelId="{7ED8378A-EB29-457A-8DA0-3ECF5F122378}">
      <dsp:nvSpPr>
        <dsp:cNvPr id="0" name=""/>
        <dsp:cNvSpPr/>
      </dsp:nvSpPr>
      <dsp:spPr>
        <a:xfrm rot="5400000">
          <a:off x="1707229" y="892588"/>
          <a:ext cx="1096249" cy="15035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uhaus 93" panose="04030905020B02020C02" pitchFamily="82" charset="0"/>
            </a:rPr>
            <a:t>Transmitter</a:t>
          </a:r>
        </a:p>
      </dsp:txBody>
      <dsp:txXfrm rot="-5400000">
        <a:off x="1503569" y="1370310"/>
        <a:ext cx="1503569" cy="822186"/>
      </dsp:txXfrm>
    </dsp:sp>
    <dsp:sp modelId="{865DCC05-A55B-4A5C-AEE1-9E906A5C3967}">
      <dsp:nvSpPr>
        <dsp:cNvPr id="0" name=""/>
        <dsp:cNvSpPr/>
      </dsp:nvSpPr>
      <dsp:spPr>
        <a:xfrm>
          <a:off x="1052498" y="822186"/>
          <a:ext cx="902141" cy="54812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uhaus 93" panose="04030905020B02020C02" pitchFamily="82" charset="0"/>
            </a:rPr>
            <a:t>Base station</a:t>
          </a:r>
        </a:p>
      </dsp:txBody>
      <dsp:txXfrm>
        <a:off x="1079255" y="848943"/>
        <a:ext cx="848627" cy="494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807A-0467-4EE3-B71D-421FC2A9E3B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EED0-79C3-48EA-9C86-E02C22E3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8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EED0-79C3-48EA-9C86-E02C22E3F3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4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9E2C-8C07-4E41-8DEA-64FFAC7292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66B5ABB-B3C4-482E-AB02-661407E08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6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9E2C-8C07-4E41-8DEA-64FFAC7292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5ABB-B3C4-482E-AB02-661407E08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9E2C-8C07-4E41-8DEA-64FFAC7292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5ABB-B3C4-482E-AB02-661407E08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59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9E2C-8C07-4E41-8DEA-64FFAC7292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5ABB-B3C4-482E-AB02-661407E08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9E2C-8C07-4E41-8DEA-64FFAC7292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5ABB-B3C4-482E-AB02-661407E08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9E2C-8C07-4E41-8DEA-64FFAC7292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5ABB-B3C4-482E-AB02-661407E08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3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9E2C-8C07-4E41-8DEA-64FFAC7292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5ABB-B3C4-482E-AB02-661407E08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8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9E2C-8C07-4E41-8DEA-64FFAC7292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5ABB-B3C4-482E-AB02-661407E08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9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9E2C-8C07-4E41-8DEA-64FFAC7292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5ABB-B3C4-482E-AB02-661407E0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9E2C-8C07-4E41-8DEA-64FFAC7292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5ABB-B3C4-482E-AB02-661407E08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3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7FF9E2C-8C07-4E41-8DEA-64FFAC7292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5ABB-B3C4-482E-AB02-661407E08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9E2C-8C07-4E41-8DEA-64FFAC7292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66B5ABB-B3C4-482E-AB02-661407E08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2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4233" y="1177274"/>
            <a:ext cx="112908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uhaus 93" panose="04030905020B02020C02" pitchFamily="82" charset="0"/>
              </a:rPr>
              <a:t>QUAD COPTER                                                                            WITH PARAGLIDER                       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90669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4428" y="1860331"/>
            <a:ext cx="654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>
              <a:latin typeface="Bauhaus 93" panose="04030905020B02020C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4035" y="1192696"/>
            <a:ext cx="10833652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itchFamily="34" charset="0"/>
              </a:rPr>
              <a:t>What our project is ?</a:t>
            </a:r>
          </a:p>
          <a:p>
            <a:endParaRPr lang="en-US" sz="2800" dirty="0">
              <a:latin typeface="Arial Narrow" pitchFamily="34" charset="0"/>
            </a:endParaRPr>
          </a:p>
          <a:p>
            <a:r>
              <a:rPr lang="en-US" sz="2800" dirty="0">
                <a:latin typeface="Arial Narrow" pitchFamily="34" charset="0"/>
              </a:rPr>
              <a:t>Basically there are 2 modes:</a:t>
            </a:r>
          </a:p>
          <a:p>
            <a:r>
              <a:rPr lang="en-US" sz="2800" dirty="0">
                <a:latin typeface="Arial Narrow" pitchFamily="34" charset="0"/>
              </a:rPr>
              <a:t>Autonomous .</a:t>
            </a:r>
          </a:p>
          <a:p>
            <a:r>
              <a:rPr lang="en-US" sz="2800" dirty="0">
                <a:latin typeface="Arial Narrow" pitchFamily="34" charset="0"/>
              </a:rPr>
              <a:t>manual .</a:t>
            </a:r>
          </a:p>
          <a:p>
            <a:endParaRPr lang="en-US" sz="2800" dirty="0">
              <a:latin typeface="Arial Narrow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Autonomous control </a:t>
            </a:r>
            <a:r>
              <a:rPr lang="en-US" sz="2800" dirty="0" smtClean="0">
                <a:latin typeface="Arial Narrow" pitchFamily="34" charset="0"/>
              </a:rPr>
              <a:t>in </a:t>
            </a:r>
            <a:r>
              <a:rPr lang="en-US" sz="2800" dirty="0">
                <a:latin typeface="Arial Narrow" pitchFamily="34" charset="0"/>
              </a:rPr>
              <a:t>retracting and opening of parafoil , obstacle avoidance , camera online streaming.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Manually controlled maneuverability of quad</a:t>
            </a:r>
          </a:p>
          <a:p>
            <a:endParaRPr lang="en-US" sz="2800" dirty="0">
              <a:latin typeface="Arial Narrow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uhaus 93" panose="04030905020B02020C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uhaus 93" panose="04030905020B02020C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uhaus 93" panose="04030905020B02020C02" pitchFamily="82" charset="0"/>
            </a:endParaRPr>
          </a:p>
          <a:p>
            <a:endParaRPr lang="en-US" sz="2800" dirty="0">
              <a:latin typeface="Bauhaus 93" panose="04030905020B02020C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uhaus 93" panose="04030905020B02020C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uhaus 93" panose="04030905020B02020C02" pitchFamily="82" charset="0"/>
            </a:endParaRPr>
          </a:p>
          <a:p>
            <a:endParaRPr lang="en-US" sz="28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2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1722" y="586409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Bauhaus 93" panose="04030905020B02020C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6913" y="1623271"/>
            <a:ext cx="8189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itchFamily="34" charset="0"/>
              </a:rPr>
              <a:t>Why is our project ?</a:t>
            </a:r>
          </a:p>
          <a:p>
            <a:endParaRPr lang="en-US" sz="2800" dirty="0">
              <a:latin typeface="Arial Narrow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Actually main idea was to build a vehicle for surveillance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Tricopter + parafoil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Quad + parafoil would add to its stability and new 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31240373"/>
              </p:ext>
            </p:extLst>
          </p:nvPr>
        </p:nvGraphicFramePr>
        <p:xfrm>
          <a:off x="2534477" y="1649896"/>
          <a:ext cx="2961861" cy="2146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66822614"/>
              </p:ext>
            </p:extLst>
          </p:nvPr>
        </p:nvGraphicFramePr>
        <p:xfrm>
          <a:off x="6534425" y="3607904"/>
          <a:ext cx="3007139" cy="2192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496338" y="2723321"/>
            <a:ext cx="2519017" cy="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6" idx="0"/>
          </p:cNvCxnSpPr>
          <p:nvPr/>
        </p:nvCxnSpPr>
        <p:spPr>
          <a:xfrm>
            <a:off x="8015355" y="2723321"/>
            <a:ext cx="22639" cy="88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15407" y="3561152"/>
            <a:ext cx="0" cy="114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6" idx="1"/>
          </p:cNvCxnSpPr>
          <p:nvPr/>
        </p:nvCxnSpPr>
        <p:spPr>
          <a:xfrm>
            <a:off x="4015407" y="4704153"/>
            <a:ext cx="251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04453" y="2359863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Transceiver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88897" y="4698280"/>
            <a:ext cx="201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Transceiver</a:t>
            </a:r>
          </a:p>
        </p:txBody>
      </p:sp>
    </p:spTree>
    <p:extLst>
      <p:ext uri="{BB962C8B-B14F-4D97-AF65-F5344CB8AC3E}">
        <p14:creationId xmlns:p14="http://schemas.microsoft.com/office/powerpoint/2010/main" val="86990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9" y="134592"/>
            <a:ext cx="6261651" cy="3155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90860" y="3399180"/>
            <a:ext cx="5509796" cy="32426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8503" y="293751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uhaus 93" panose="04030905020B02020C02" pitchFamily="82" charset="0"/>
              </a:rPr>
              <a:t>Transmitter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6852" y="3289852"/>
            <a:ext cx="139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uhaus 93" panose="04030905020B02020C02" pitchFamily="82" charset="0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92914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1" y="447260"/>
            <a:ext cx="4028661" cy="19182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6" y="2902227"/>
            <a:ext cx="3667540" cy="2733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285" y="89452"/>
            <a:ext cx="4379844" cy="3210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81" y="3600083"/>
            <a:ext cx="4029728" cy="2733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19" y="3600083"/>
            <a:ext cx="3438940" cy="301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0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6060" y="1759226"/>
            <a:ext cx="9790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Features</a:t>
            </a:r>
            <a:endParaRPr lang="en-US" sz="2800" dirty="0">
              <a:latin typeface="Arial Narrow" pitchFamily="34" charset="0"/>
            </a:endParaRPr>
          </a:p>
          <a:p>
            <a:endParaRPr lang="en-US" sz="2800" dirty="0">
              <a:latin typeface="Arial Narrow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MRF transceiver</a:t>
            </a:r>
            <a:r>
              <a:rPr lang="en-US" sz="2800" dirty="0">
                <a:latin typeface="Arial Narrow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Longer Range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Control </a:t>
            </a:r>
            <a:r>
              <a:rPr lang="en-US" sz="2800" dirty="0">
                <a:latin typeface="Arial Narrow" pitchFamily="34" charset="0"/>
              </a:rPr>
              <a:t>implemented.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LCD </a:t>
            </a:r>
            <a:r>
              <a:rPr lang="en-US" sz="2800" dirty="0" smtClean="0">
                <a:latin typeface="Arial Narrow" pitchFamily="34" charset="0"/>
              </a:rPr>
              <a:t>display on ground station</a:t>
            </a:r>
            <a:endParaRPr lang="en-US" sz="2800" dirty="0">
              <a:latin typeface="Arial Narrow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 Narrow" pitchFamily="34" charset="0"/>
              </a:rPr>
              <a:t>Paraglider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mechanism</a:t>
            </a:r>
            <a:endParaRPr lang="en-US" sz="2800" dirty="0">
              <a:latin typeface="Arial Narrow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uhaus 93" panose="04030905020B02020C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6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1434" y="1480930"/>
            <a:ext cx="102074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Features </a:t>
            </a:r>
            <a:endParaRPr lang="en-US" sz="2800" dirty="0">
              <a:latin typeface="Arial Narrow" pitchFamily="34" charset="0"/>
            </a:endParaRPr>
          </a:p>
          <a:p>
            <a:endParaRPr lang="en-US" sz="2800" dirty="0">
              <a:latin typeface="Arial Narrow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Altitude </a:t>
            </a:r>
            <a:r>
              <a:rPr lang="en-US" sz="2800" dirty="0">
                <a:latin typeface="Arial Narrow" pitchFamily="34" charset="0"/>
              </a:rPr>
              <a:t>hold.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Autonomous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 Narrow" pitchFamily="34" charset="0"/>
              </a:rPr>
              <a:t>Rasperry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>
                <a:latin typeface="Arial Narrow" pitchFamily="34" charset="0"/>
              </a:rPr>
              <a:t>Pi cam including WiFi stream.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Gives values of </a:t>
            </a:r>
            <a:r>
              <a:rPr lang="en-US" sz="2800" dirty="0">
                <a:latin typeface="Arial Narrow" pitchFamily="34" charset="0"/>
              </a:rPr>
              <a:t>various parameters.</a:t>
            </a:r>
          </a:p>
          <a:p>
            <a:endParaRPr lang="en-US" sz="2800" dirty="0">
              <a:latin typeface="Bauhaus 93" panose="04030905020B02020C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uhaus 93" panose="04030905020B02020C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uhaus 93" panose="04030905020B02020C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9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4949" y="1113183"/>
            <a:ext cx="1028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Bauhaus 93" panose="04030905020B02020C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4904" y="1938131"/>
            <a:ext cx="111218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itchFamily="34" charset="0"/>
              </a:rPr>
              <a:t>How is our project advantageous?</a:t>
            </a:r>
          </a:p>
          <a:p>
            <a:endParaRPr lang="en-US" sz="2800" dirty="0">
              <a:latin typeface="Arial Narrow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There is no hybrid of quad and paraglider.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Low power consumption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High flight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uhaus 93" panose="04030905020B02020C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uhaus 93" panose="04030905020B02020C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uhaus 93" panose="04030905020B02020C02" pitchFamily="82" charset="0"/>
            </a:endParaRPr>
          </a:p>
          <a:p>
            <a:endParaRPr lang="en-US" sz="2800" dirty="0">
              <a:latin typeface="Bauhaus 93" panose="04030905020B02020C02" pitchFamily="82" charset="0"/>
            </a:endParaRPr>
          </a:p>
          <a:p>
            <a:endParaRPr lang="en-US" sz="28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067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423</TotalTime>
  <Words>148</Words>
  <Application>Microsoft Office PowerPoint</Application>
  <PresentationFormat>Custom</PresentationFormat>
  <Paragraphs>58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leeladaka@outlook.com</dc:creator>
  <cp:lastModifiedBy>VIJAY MUGUNTHARAMAN</cp:lastModifiedBy>
  <cp:revision>27</cp:revision>
  <dcterms:created xsi:type="dcterms:W3CDTF">2017-01-21T13:03:50Z</dcterms:created>
  <dcterms:modified xsi:type="dcterms:W3CDTF">2017-12-03T21:22:32Z</dcterms:modified>
</cp:coreProperties>
</file>