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3" name="Shape 24"/>
        <p:cNvGrpSpPr/>
        <p:nvPr/>
      </p:nvGrpSpPr>
      <p:grpSpPr>
        <a:xfrm>
          <a:off x="0" y="0"/>
          <a:ext cx="0" cy="0"/>
          <a:chOff x="0" y="0"/>
          <a:chExt cx="0" cy="0"/>
        </a:xfrm>
      </p:grpSpPr>
      <p:sp>
        <p:nvSpPr>
          <p:cNvPr id="1048717" name="Google Shape;25;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8" name="Google Shape;26;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9" name="Google Shape;27;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20" name="Google Shape;28;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21" name="Google Shape;29;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2" name="Google Shape;30;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14"/>
        <p:cNvGrpSpPr/>
        <p:nvPr/>
      </p:nvGrpSpPr>
      <p:grpSpPr>
        <a:xfrm>
          <a:off x="0" y="0"/>
          <a:ext cx="0" cy="0"/>
          <a:chOff x="0" y="0"/>
          <a:chExt cx="0" cy="0"/>
        </a:xfrm>
      </p:grpSpPr>
      <p:sp>
        <p:nvSpPr>
          <p:cNvPr id="1048592" name="Google Shape;115;p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593" name="Google Shape;116;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93"/>
        <p:cNvGrpSpPr/>
        <p:nvPr/>
      </p:nvGrpSpPr>
      <p:grpSpPr>
        <a:xfrm>
          <a:off x="0" y="0"/>
          <a:ext cx="0" cy="0"/>
          <a:chOff x="0" y="0"/>
          <a:chExt cx="0" cy="0"/>
        </a:xfrm>
      </p:grpSpPr>
      <p:sp>
        <p:nvSpPr>
          <p:cNvPr id="1048657" name="Google Shape;194;p1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8" name="Google Shape;195;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200"/>
        <p:cNvGrpSpPr/>
        <p:nvPr/>
      </p:nvGrpSpPr>
      <p:grpSpPr>
        <a:xfrm>
          <a:off x="0" y="0"/>
          <a:ext cx="0" cy="0"/>
          <a:chOff x="0" y="0"/>
          <a:chExt cx="0" cy="0"/>
        </a:xfrm>
      </p:grpSpPr>
      <p:sp>
        <p:nvSpPr>
          <p:cNvPr id="1048663" name="Google Shape;201;p11: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202;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8"/>
        <p:cNvGrpSpPr/>
        <p:nvPr/>
      </p:nvGrpSpPr>
      <p:grpSpPr>
        <a:xfrm>
          <a:off x="0" y="0"/>
          <a:ext cx="0" cy="0"/>
          <a:chOff x="0" y="0"/>
          <a:chExt cx="0" cy="0"/>
        </a:xfrm>
      </p:grpSpPr>
      <p:sp>
        <p:nvSpPr>
          <p:cNvPr id="1048671" name="Google Shape;209;p1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2" name="Google Shape;210;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121"/>
        <p:cNvGrpSpPr/>
        <p:nvPr/>
      </p:nvGrpSpPr>
      <p:grpSpPr>
        <a:xfrm>
          <a:off x="0" y="0"/>
          <a:ext cx="0" cy="0"/>
          <a:chOff x="0" y="0"/>
          <a:chExt cx="0" cy="0"/>
        </a:xfrm>
      </p:grpSpPr>
      <p:sp>
        <p:nvSpPr>
          <p:cNvPr id="1048600" name="Google Shape;122;p2: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1" name="Google Shape;123;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28"/>
        <p:cNvGrpSpPr/>
        <p:nvPr/>
      </p:nvGrpSpPr>
      <p:grpSpPr>
        <a:xfrm>
          <a:off x="0" y="0"/>
          <a:ext cx="0" cy="0"/>
          <a:chOff x="0" y="0"/>
          <a:chExt cx="0" cy="0"/>
        </a:xfrm>
      </p:grpSpPr>
      <p:sp>
        <p:nvSpPr>
          <p:cNvPr id="1048605" name="Google Shape;129;p3: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6" name="Google Shape;130;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35"/>
        <p:cNvGrpSpPr/>
        <p:nvPr/>
      </p:nvGrpSpPr>
      <p:grpSpPr>
        <a:xfrm>
          <a:off x="0" y="0"/>
          <a:ext cx="0" cy="0"/>
          <a:chOff x="0" y="0"/>
          <a:chExt cx="0" cy="0"/>
        </a:xfrm>
      </p:grpSpPr>
      <p:sp>
        <p:nvSpPr>
          <p:cNvPr id="1048610" name="Google Shape;136;p4: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1" name="Google Shape;137;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42"/>
        <p:cNvGrpSpPr/>
        <p:nvPr/>
      </p:nvGrpSpPr>
      <p:grpSpPr>
        <a:xfrm>
          <a:off x="0" y="0"/>
          <a:ext cx="0" cy="0"/>
          <a:chOff x="0" y="0"/>
          <a:chExt cx="0" cy="0"/>
        </a:xfrm>
      </p:grpSpPr>
      <p:sp>
        <p:nvSpPr>
          <p:cNvPr id="1048621" name="Google Shape;143;p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2" name="Google Shape;144;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50"/>
        <p:cNvGrpSpPr/>
        <p:nvPr/>
      </p:nvGrpSpPr>
      <p:grpSpPr>
        <a:xfrm>
          <a:off x="0" y="0"/>
          <a:ext cx="0" cy="0"/>
          <a:chOff x="0" y="0"/>
          <a:chExt cx="0" cy="0"/>
        </a:xfrm>
      </p:grpSpPr>
      <p:sp>
        <p:nvSpPr>
          <p:cNvPr id="1048638" name="Google Shape;151;p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152;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69"/>
        <p:cNvGrpSpPr/>
        <p:nvPr/>
      </p:nvGrpSpPr>
      <p:grpSpPr>
        <a:xfrm>
          <a:off x="0" y="0"/>
          <a:ext cx="0" cy="0"/>
          <a:chOff x="0" y="0"/>
          <a:chExt cx="0" cy="0"/>
        </a:xfrm>
      </p:grpSpPr>
      <p:sp>
        <p:nvSpPr>
          <p:cNvPr id="1048643" name="Google Shape;170;p7: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4" name="Google Shape;17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6"/>
        <p:cNvGrpSpPr/>
        <p:nvPr/>
      </p:nvGrpSpPr>
      <p:grpSpPr>
        <a:xfrm>
          <a:off x="0" y="0"/>
          <a:ext cx="0" cy="0"/>
          <a:chOff x="0" y="0"/>
          <a:chExt cx="0" cy="0"/>
        </a:xfrm>
      </p:grpSpPr>
      <p:sp>
        <p:nvSpPr>
          <p:cNvPr id="1048648" name="Google Shape;177;p8: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9" name="Google Shape;178;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86"/>
        <p:cNvGrpSpPr/>
        <p:nvPr/>
      </p:nvGrpSpPr>
      <p:grpSpPr>
        <a:xfrm>
          <a:off x="0" y="0"/>
          <a:ext cx="0" cy="0"/>
          <a:chOff x="0" y="0"/>
          <a:chExt cx="0" cy="0"/>
        </a:xfrm>
      </p:grpSpPr>
      <p:sp>
        <p:nvSpPr>
          <p:cNvPr id="1048652" name="Google Shape;187;p9: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3" name="Google Shape;188;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40"/>
        <p:cNvGrpSpPr/>
        <p:nvPr/>
      </p:nvGrpSpPr>
      <p:grpSpPr>
        <a:xfrm>
          <a:off x="0" y="0"/>
          <a:ext cx="0" cy="0"/>
          <a:chOff x="0" y="0"/>
          <a:chExt cx="0" cy="0"/>
        </a:xfrm>
      </p:grpSpPr>
      <p:sp>
        <p:nvSpPr>
          <p:cNvPr id="1048583" name="Google Shape;41;p2"/>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4" name="Google Shape;42;p2"/>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5" name="Google Shape;43;p2"/>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rtl="0">
              <a:lnSpc>
                <a:spcPct val="110000"/>
              </a:lnSpc>
              <a:spcBef>
                <a:spcPts val="320"/>
              </a:spcBef>
              <a:spcAft>
                <a:spcPts val="0"/>
              </a:spcAft>
              <a:buSzPts val="1472"/>
              <a:buNone/>
              <a:defRPr cap="none" sz="1600">
                <a:solidFill>
                  <a:schemeClr val="accent1"/>
                </a:solidFill>
              </a:defRPr>
            </a:lvl1pPr>
            <a:lvl2pPr algn="ctr" lvl="1" rtl="0">
              <a:spcBef>
                <a:spcPts val="600"/>
              </a:spcBef>
              <a:spcAft>
                <a:spcPts val="0"/>
              </a:spcAft>
              <a:buSzPts val="1288"/>
              <a:buNone/>
              <a:defRPr>
                <a:solidFill>
                  <a:srgbClr val="888888"/>
                </a:solidFill>
              </a:defRPr>
            </a:lvl2pPr>
            <a:lvl3pPr algn="ctr" lvl="2" rtl="0">
              <a:spcBef>
                <a:spcPts val="600"/>
              </a:spcBef>
              <a:spcAft>
                <a:spcPts val="0"/>
              </a:spcAft>
              <a:buSzPts val="1196"/>
              <a:buNone/>
              <a:defRPr>
                <a:solidFill>
                  <a:srgbClr val="888888"/>
                </a:solidFill>
              </a:defRPr>
            </a:lvl3pPr>
            <a:lvl4pPr algn="ctr" lvl="3" rtl="0">
              <a:spcBef>
                <a:spcPts val="600"/>
              </a:spcBef>
              <a:spcAft>
                <a:spcPts val="0"/>
              </a:spcAft>
              <a:buSzPts val="1012"/>
              <a:buNone/>
              <a:defRPr>
                <a:solidFill>
                  <a:srgbClr val="888888"/>
                </a:solidFill>
              </a:defRPr>
            </a:lvl4pPr>
            <a:lvl5pPr algn="ctr" lvl="4" rtl="0">
              <a:spcBef>
                <a:spcPts val="600"/>
              </a:spcBef>
              <a:spcAft>
                <a:spcPts val="0"/>
              </a:spcAft>
              <a:buSzPts val="1012"/>
              <a:buNone/>
              <a:defRPr>
                <a:solidFill>
                  <a:srgbClr val="888888"/>
                </a:solidFill>
              </a:defRPr>
            </a:lvl5pPr>
            <a:lvl6pPr algn="ctr" lvl="5" rtl="0">
              <a:spcBef>
                <a:spcPts val="600"/>
              </a:spcBef>
              <a:spcAft>
                <a:spcPts val="0"/>
              </a:spcAft>
              <a:buSzPts val="1104"/>
              <a:buNone/>
              <a:defRPr>
                <a:solidFill>
                  <a:srgbClr val="888888"/>
                </a:solidFill>
              </a:defRPr>
            </a:lvl6pPr>
            <a:lvl7pPr algn="ctr" lvl="6" rtl="0">
              <a:spcBef>
                <a:spcPts val="600"/>
              </a:spcBef>
              <a:spcAft>
                <a:spcPts val="0"/>
              </a:spcAft>
              <a:buSzPts val="1104"/>
              <a:buNone/>
              <a:defRPr>
                <a:solidFill>
                  <a:srgbClr val="888888"/>
                </a:solidFill>
              </a:defRPr>
            </a:lvl7pPr>
            <a:lvl8pPr algn="ctr" lvl="7" rtl="0">
              <a:spcBef>
                <a:spcPts val="600"/>
              </a:spcBef>
              <a:spcAft>
                <a:spcPts val="0"/>
              </a:spcAft>
              <a:buSzPts val="1104"/>
              <a:buNone/>
              <a:defRPr>
                <a:solidFill>
                  <a:srgbClr val="888888"/>
                </a:solidFill>
              </a:defRPr>
            </a:lvl8pPr>
            <a:lvl9pPr algn="ctr" lvl="8" rtl="0">
              <a:spcBef>
                <a:spcPts val="600"/>
              </a:spcBef>
              <a:spcAft>
                <a:spcPts val="600"/>
              </a:spcAft>
              <a:buSzPts val="1104"/>
              <a:buNone/>
              <a:defRPr>
                <a:solidFill>
                  <a:srgbClr val="888888"/>
                </a:solidFill>
              </a:defRPr>
            </a:lvl9pPr>
          </a:lstStyle>
          <a:p/>
        </p:txBody>
      </p:sp>
      <p:sp>
        <p:nvSpPr>
          <p:cNvPr id="1048586" name="Google Shape;44;p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7" name="Google Shape;45;p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46;p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69" name="Shape 98"/>
        <p:cNvGrpSpPr/>
        <p:nvPr/>
      </p:nvGrpSpPr>
      <p:grpSpPr>
        <a:xfrm>
          <a:off x="0" y="0"/>
          <a:ext cx="0" cy="0"/>
          <a:chOff x="0" y="0"/>
          <a:chExt cx="0" cy="0"/>
        </a:xfrm>
      </p:grpSpPr>
      <p:sp>
        <p:nvSpPr>
          <p:cNvPr id="1048696" name="Google Shape;99;p11"/>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7" name="Google Shape;100;p11"/>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rtl="0">
              <a:lnSpc>
                <a:spcPct val="110000"/>
              </a:lnSpc>
              <a:spcBef>
                <a:spcPts val="340"/>
              </a:spcBef>
              <a:spcAft>
                <a:spcPts val="0"/>
              </a:spcAft>
              <a:buSzPts val="1564"/>
              <a:buChar char="◼"/>
            </a:lvl1pPr>
            <a:lvl2pPr algn="l" indent="-310387" lvl="1" marL="914400" rtl="0">
              <a:spcBef>
                <a:spcPts val="600"/>
              </a:spcBef>
              <a:spcAft>
                <a:spcPts val="0"/>
              </a:spcAft>
              <a:buSzPts val="1288"/>
              <a:buChar char="◼"/>
            </a:lvl2pPr>
            <a:lvl3pPr algn="l" indent="-304546" lvl="2" marL="1371600" rtl="0">
              <a:spcBef>
                <a:spcPts val="600"/>
              </a:spcBef>
              <a:spcAft>
                <a:spcPts val="0"/>
              </a:spcAft>
              <a:buSzPts val="1196"/>
              <a:buChar char="◼"/>
            </a:lvl3pPr>
            <a:lvl4pPr algn="l" indent="-292861" lvl="3" marL="1828800" rtl="0">
              <a:spcBef>
                <a:spcPts val="600"/>
              </a:spcBef>
              <a:spcAft>
                <a:spcPts val="0"/>
              </a:spcAft>
              <a:buSzPts val="1012"/>
              <a:buChar char="◼"/>
            </a:lvl4pPr>
            <a:lvl5pPr algn="l" indent="-292861" lvl="4" marL="2286000" rtl="0">
              <a:spcBef>
                <a:spcPts val="600"/>
              </a:spcBef>
              <a:spcAft>
                <a:spcPts val="0"/>
              </a:spcAft>
              <a:buSzPts val="1012"/>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98" name="Google Shape;101;p1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9" name="Google Shape;102;p1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0" name="Google Shape;103;p1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67" name="Shape 104"/>
        <p:cNvGrpSpPr/>
        <p:nvPr/>
      </p:nvGrpSpPr>
      <p:grpSpPr>
        <a:xfrm>
          <a:off x="0" y="0"/>
          <a:ext cx="0" cy="0"/>
          <a:chOff x="0" y="0"/>
          <a:chExt cx="0" cy="0"/>
        </a:xfrm>
      </p:grpSpPr>
      <p:sp>
        <p:nvSpPr>
          <p:cNvPr id="1048681" name="Google Shape;105;p12"/>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2" name="Google Shape;106;p12"/>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rtl="0">
              <a:lnSpc>
                <a:spcPct val="100000"/>
              </a:lnSpc>
              <a:spcBef>
                <a:spcPts val="0"/>
              </a:spcBef>
              <a:spcAft>
                <a:spcPts val="0"/>
              </a:spcAft>
              <a:buClr>
                <a:srgbClr val="FFFFFF"/>
              </a:buClr>
              <a:buSzPts val="2800"/>
              <a:buFont typeface="Franklin Gothic"/>
              <a:buNone/>
              <a:defRPr>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3" name="Google Shape;107;p12"/>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84" name="Google Shape;108;p12"/>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5" name="Google Shape;109;p12"/>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6" name="Google Shape;110;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87" name="Google Shape;111;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8" name="Google Shape;112;p1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9" name="Google Shape;113;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0" name="Shape 47"/>
        <p:cNvGrpSpPr/>
        <p:nvPr/>
      </p:nvGrpSpPr>
      <p:grpSpPr>
        <a:xfrm>
          <a:off x="0" y="0"/>
          <a:ext cx="0" cy="0"/>
          <a:chOff x="0" y="0"/>
          <a:chExt cx="0" cy="0"/>
        </a:xfrm>
      </p:grpSpPr>
      <p:sp>
        <p:nvSpPr>
          <p:cNvPr id="1048594" name="Google Shape;48;p3"/>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49;p3"/>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596" name="Google Shape;50;p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40" name="Shape 51"/>
        <p:cNvGrpSpPr/>
        <p:nvPr/>
      </p:nvGrpSpPr>
      <p:grpSpPr>
        <a:xfrm>
          <a:off x="0" y="0"/>
          <a:ext cx="0" cy="0"/>
          <a:chOff x="0" y="0"/>
          <a:chExt cx="0" cy="0"/>
        </a:xfrm>
      </p:grpSpPr>
      <p:sp>
        <p:nvSpPr>
          <p:cNvPr id="1048612" name="Google Shape;52;p4"/>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13" name="Google Shape;53;p4"/>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14" name="Google Shape;54;p4"/>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15" name="Google Shape;55;p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16" name="Google Shape;56;p4"/>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17" name="Google Shape;57;p4"/>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2" name="Shape 58"/>
        <p:cNvGrpSpPr/>
        <p:nvPr/>
      </p:nvGrpSpPr>
      <p:grpSpPr>
        <a:xfrm>
          <a:off x="0" y="0"/>
          <a:ext cx="0" cy="0"/>
          <a:chOff x="0" y="0"/>
          <a:chExt cx="0" cy="0"/>
        </a:xfrm>
      </p:grpSpPr>
      <p:sp>
        <p:nvSpPr>
          <p:cNvPr id="1048665" name="Google Shape;59;p5"/>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6" name="Google Shape;60;p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7" name="Google Shape;61;p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8" name="Google Shape;62;p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63"/>
        <p:cNvGrpSpPr/>
        <p:nvPr/>
      </p:nvGrpSpPr>
      <p:grpSpPr>
        <a:xfrm>
          <a:off x="0" y="0"/>
          <a:ext cx="0" cy="0"/>
          <a:chOff x="0" y="0"/>
          <a:chExt cx="0" cy="0"/>
        </a:xfrm>
      </p:grpSpPr>
      <p:sp>
        <p:nvSpPr>
          <p:cNvPr id="1048701" name="Google Shape;64;p6"/>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02" name="Google Shape;65;p6"/>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3" name="Google Shape;66;p6"/>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60"/>
              </a:spcBef>
              <a:spcAft>
                <a:spcPts val="0"/>
              </a:spcAft>
              <a:buSzPts val="1656"/>
              <a:buNone/>
              <a:defRPr cap="none" sz="1800">
                <a:solidFill>
                  <a:schemeClr val="accent1"/>
                </a:solidFill>
              </a:defRPr>
            </a:lvl1pPr>
            <a:lvl2pPr algn="l" indent="-228600" lvl="1" marL="914400" rtl="0">
              <a:spcBef>
                <a:spcPts val="600"/>
              </a:spcBef>
              <a:spcAft>
                <a:spcPts val="0"/>
              </a:spcAft>
              <a:buSzPts val="1656"/>
              <a:buNone/>
              <a:defRPr sz="1800">
                <a:solidFill>
                  <a:srgbClr val="888888"/>
                </a:solidFill>
              </a:defRPr>
            </a:lvl2pPr>
            <a:lvl3pPr algn="l" indent="-228600" lvl="2" marL="1371600" rtl="0">
              <a:spcBef>
                <a:spcPts val="600"/>
              </a:spcBef>
              <a:spcAft>
                <a:spcPts val="0"/>
              </a:spcAft>
              <a:buSzPts val="1472"/>
              <a:buNone/>
              <a:defRPr sz="1600">
                <a:solidFill>
                  <a:srgbClr val="888888"/>
                </a:solidFill>
              </a:defRPr>
            </a:lvl3pPr>
            <a:lvl4pPr algn="l" indent="-228600" lvl="3" marL="1828800" rtl="0">
              <a:spcBef>
                <a:spcPts val="600"/>
              </a:spcBef>
              <a:spcAft>
                <a:spcPts val="0"/>
              </a:spcAft>
              <a:buSzPts val="1288"/>
              <a:buNone/>
              <a:defRPr sz="1400">
                <a:solidFill>
                  <a:srgbClr val="888888"/>
                </a:solidFill>
              </a:defRPr>
            </a:lvl4pPr>
            <a:lvl5pPr algn="l" indent="-228600" lvl="4" marL="2286000" rtl="0">
              <a:spcBef>
                <a:spcPts val="600"/>
              </a:spcBef>
              <a:spcAft>
                <a:spcPts val="0"/>
              </a:spcAft>
              <a:buSzPts val="1288"/>
              <a:buNone/>
              <a:defRPr sz="1400">
                <a:solidFill>
                  <a:srgbClr val="888888"/>
                </a:solidFill>
              </a:defRPr>
            </a:lvl5pPr>
            <a:lvl6pPr algn="l" indent="-228600" lvl="5" marL="2743200" rtl="0">
              <a:spcBef>
                <a:spcPts val="600"/>
              </a:spcBef>
              <a:spcAft>
                <a:spcPts val="0"/>
              </a:spcAft>
              <a:buSzPts val="1288"/>
              <a:buNone/>
              <a:defRPr sz="1400">
                <a:solidFill>
                  <a:srgbClr val="888888"/>
                </a:solidFill>
              </a:defRPr>
            </a:lvl6pPr>
            <a:lvl7pPr algn="l" indent="-228600" lvl="6" marL="3200400" rtl="0">
              <a:spcBef>
                <a:spcPts val="600"/>
              </a:spcBef>
              <a:spcAft>
                <a:spcPts val="0"/>
              </a:spcAft>
              <a:buSzPts val="1288"/>
              <a:buNone/>
              <a:defRPr sz="1400">
                <a:solidFill>
                  <a:srgbClr val="888888"/>
                </a:solidFill>
              </a:defRPr>
            </a:lvl7pPr>
            <a:lvl8pPr algn="l" indent="-228600" lvl="7" marL="3657600" rtl="0">
              <a:spcBef>
                <a:spcPts val="600"/>
              </a:spcBef>
              <a:spcAft>
                <a:spcPts val="0"/>
              </a:spcAft>
              <a:buSzPts val="1288"/>
              <a:buNone/>
              <a:defRPr sz="1400">
                <a:solidFill>
                  <a:srgbClr val="888888"/>
                </a:solidFill>
              </a:defRPr>
            </a:lvl8pPr>
            <a:lvl9pPr algn="l" indent="-228600" lvl="8" marL="4114800" rtl="0">
              <a:spcBef>
                <a:spcPts val="600"/>
              </a:spcBef>
              <a:spcAft>
                <a:spcPts val="600"/>
              </a:spcAft>
              <a:buSzPts val="1288"/>
              <a:buNone/>
              <a:defRPr sz="1400">
                <a:solidFill>
                  <a:srgbClr val="888888"/>
                </a:solidFill>
              </a:defRPr>
            </a:lvl9pPr>
          </a:lstStyle>
          <a:p/>
        </p:txBody>
      </p:sp>
      <p:sp>
        <p:nvSpPr>
          <p:cNvPr id="1048704" name="Google Shape;67;p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5" name="Google Shape;68;p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6" name="Google Shape;69;p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66" name="Shape 70"/>
        <p:cNvGrpSpPr/>
        <p:nvPr/>
      </p:nvGrpSpPr>
      <p:grpSpPr>
        <a:xfrm>
          <a:off x="0" y="0"/>
          <a:ext cx="0" cy="0"/>
          <a:chOff x="0" y="0"/>
          <a:chExt cx="0" cy="0"/>
        </a:xfrm>
      </p:grpSpPr>
      <p:sp>
        <p:nvSpPr>
          <p:cNvPr id="1048673" name="Google Shape;71;p7"/>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18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72;p7"/>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rtl="0">
              <a:lnSpc>
                <a:spcPct val="110000"/>
              </a:lnSpc>
              <a:spcBef>
                <a:spcPts val="400"/>
              </a:spcBef>
              <a:spcAft>
                <a:spcPts val="0"/>
              </a:spcAft>
              <a:buSzPts val="1840"/>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75" name="Google Shape;73;p7"/>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76" name="Google Shape;74;p7"/>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rtl="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rtl="0">
              <a:spcBef>
                <a:spcPts val="600"/>
              </a:spcBef>
              <a:spcAft>
                <a:spcPts val="0"/>
              </a:spcAft>
              <a:buSzPts val="1840"/>
              <a:buNone/>
              <a:defRPr b="1" sz="2000"/>
            </a:lvl2pPr>
            <a:lvl3pPr algn="l" indent="-228600" lvl="2" marL="1371600" rtl="0">
              <a:spcBef>
                <a:spcPts val="600"/>
              </a:spcBef>
              <a:spcAft>
                <a:spcPts val="0"/>
              </a:spcAft>
              <a:buSzPts val="1656"/>
              <a:buNone/>
              <a:defRPr b="1" sz="1800"/>
            </a:lvl3pPr>
            <a:lvl4pPr algn="l" indent="-228600" lvl="3" marL="1828800" rtl="0">
              <a:spcBef>
                <a:spcPts val="600"/>
              </a:spcBef>
              <a:spcAft>
                <a:spcPts val="0"/>
              </a:spcAft>
              <a:buSzPts val="1472"/>
              <a:buNone/>
              <a:defRPr b="1" sz="1600"/>
            </a:lvl4pPr>
            <a:lvl5pPr algn="l" indent="-228600" lvl="4" marL="2286000" rtl="0">
              <a:spcBef>
                <a:spcPts val="600"/>
              </a:spcBef>
              <a:spcAft>
                <a:spcPts val="0"/>
              </a:spcAft>
              <a:buSzPts val="1472"/>
              <a:buNone/>
              <a:defRPr b="1" sz="1600"/>
            </a:lvl5pPr>
            <a:lvl6pPr algn="l" indent="-228600" lvl="5" marL="2743200" rtl="0">
              <a:spcBef>
                <a:spcPts val="600"/>
              </a:spcBef>
              <a:spcAft>
                <a:spcPts val="0"/>
              </a:spcAft>
              <a:buSzPts val="1472"/>
              <a:buNone/>
              <a:defRPr b="1" sz="1600"/>
            </a:lvl6pPr>
            <a:lvl7pPr algn="l" indent="-228600" lvl="6" marL="3200400" rtl="0">
              <a:spcBef>
                <a:spcPts val="600"/>
              </a:spcBef>
              <a:spcAft>
                <a:spcPts val="0"/>
              </a:spcAft>
              <a:buSzPts val="1472"/>
              <a:buNone/>
              <a:defRPr b="1" sz="1600"/>
            </a:lvl7pPr>
            <a:lvl8pPr algn="l" indent="-228600" lvl="7" marL="3657600" rtl="0">
              <a:spcBef>
                <a:spcPts val="600"/>
              </a:spcBef>
              <a:spcAft>
                <a:spcPts val="0"/>
              </a:spcAft>
              <a:buSzPts val="1472"/>
              <a:buNone/>
              <a:defRPr b="1" sz="1600"/>
            </a:lvl8pPr>
            <a:lvl9pPr algn="l" indent="-228600" lvl="8" marL="4114800" rtl="0">
              <a:spcBef>
                <a:spcPts val="600"/>
              </a:spcBef>
              <a:spcAft>
                <a:spcPts val="600"/>
              </a:spcAft>
              <a:buSzPts val="1472"/>
              <a:buNone/>
              <a:defRPr b="1" sz="1600"/>
            </a:lvl9pPr>
          </a:lstStyle>
          <a:p/>
        </p:txBody>
      </p:sp>
      <p:sp>
        <p:nvSpPr>
          <p:cNvPr id="1048677" name="Google Shape;75;p7"/>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rtl="0">
              <a:lnSpc>
                <a:spcPct val="110000"/>
              </a:lnSpc>
              <a:spcBef>
                <a:spcPts val="360"/>
              </a:spcBef>
              <a:spcAft>
                <a:spcPts val="0"/>
              </a:spcAft>
              <a:buSzPts val="1656"/>
              <a:buChar char="◼"/>
            </a:lvl1pPr>
            <a:lvl2pPr algn="l" indent="-333756" lvl="1" marL="914400" rtl="0">
              <a:spcBef>
                <a:spcPts val="600"/>
              </a:spcBef>
              <a:spcAft>
                <a:spcPts val="0"/>
              </a:spcAft>
              <a:buSzPts val="1656"/>
              <a:buChar char="◼"/>
            </a:lvl2pPr>
            <a:lvl3pPr algn="l" indent="-333756" lvl="2" marL="1371600" rtl="0">
              <a:spcBef>
                <a:spcPts val="600"/>
              </a:spcBef>
              <a:spcAft>
                <a:spcPts val="0"/>
              </a:spcAft>
              <a:buSzPts val="1656"/>
              <a:buChar char="◼"/>
            </a:lvl3pPr>
            <a:lvl4pPr algn="l" indent="-333756" lvl="3" marL="1828800" rtl="0">
              <a:spcBef>
                <a:spcPts val="600"/>
              </a:spcBef>
              <a:spcAft>
                <a:spcPts val="0"/>
              </a:spcAft>
              <a:buSzPts val="1656"/>
              <a:buChar char="◼"/>
            </a:lvl4pPr>
            <a:lvl5pPr algn="l" indent="-333756" lvl="4" marL="2286000" rtl="0">
              <a:spcBef>
                <a:spcPts val="600"/>
              </a:spcBef>
              <a:spcAft>
                <a:spcPts val="0"/>
              </a:spcAft>
              <a:buSzPts val="1656"/>
              <a:buChar char="◼"/>
            </a:lvl5pPr>
            <a:lvl6pPr algn="l" indent="-333756" lvl="5" marL="2743200" rtl="0">
              <a:spcBef>
                <a:spcPts val="600"/>
              </a:spcBef>
              <a:spcAft>
                <a:spcPts val="0"/>
              </a:spcAft>
              <a:buSzPts val="1656"/>
              <a:buChar char="◼"/>
            </a:lvl6pPr>
            <a:lvl7pPr algn="l" indent="-333756" lvl="6" marL="3200400" rtl="0">
              <a:spcBef>
                <a:spcPts val="600"/>
              </a:spcBef>
              <a:spcAft>
                <a:spcPts val="0"/>
              </a:spcAft>
              <a:buSzPts val="1656"/>
              <a:buChar char="◼"/>
            </a:lvl7pPr>
            <a:lvl8pPr algn="l" indent="-333756" lvl="7" marL="3657600" rtl="0">
              <a:spcBef>
                <a:spcPts val="600"/>
              </a:spcBef>
              <a:spcAft>
                <a:spcPts val="0"/>
              </a:spcAft>
              <a:buSzPts val="1656"/>
              <a:buChar char="◼"/>
            </a:lvl8pPr>
            <a:lvl9pPr algn="l" indent="-333756" lvl="8" marL="4114800" rtl="0">
              <a:spcBef>
                <a:spcPts val="600"/>
              </a:spcBef>
              <a:spcAft>
                <a:spcPts val="600"/>
              </a:spcAft>
              <a:buSzPts val="1656"/>
              <a:buChar char="◼"/>
            </a:lvl9pPr>
          </a:lstStyle>
          <a:p/>
        </p:txBody>
      </p:sp>
      <p:sp>
        <p:nvSpPr>
          <p:cNvPr id="1048678" name="Google Shape;76;p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9" name="Google Shape;77;p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0" name="Google Shape;78;p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1" name="Shape 79"/>
        <p:cNvGrpSpPr/>
        <p:nvPr/>
      </p:nvGrpSpPr>
      <p:grpSpPr>
        <a:xfrm>
          <a:off x="0" y="0"/>
          <a:ext cx="0" cy="0"/>
          <a:chOff x="0" y="0"/>
          <a:chExt cx="0" cy="0"/>
        </a:xfrm>
      </p:grpSpPr>
      <p:sp>
        <p:nvSpPr>
          <p:cNvPr id="1048707" name="Google Shape;80;p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08" name="Google Shape;81;p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9" name="Google Shape;82;p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72" name="Shape 83"/>
        <p:cNvGrpSpPr/>
        <p:nvPr/>
      </p:nvGrpSpPr>
      <p:grpSpPr>
        <a:xfrm>
          <a:off x="0" y="0"/>
          <a:ext cx="0" cy="0"/>
          <a:chOff x="0" y="0"/>
          <a:chExt cx="0" cy="0"/>
        </a:xfrm>
      </p:grpSpPr>
      <p:sp>
        <p:nvSpPr>
          <p:cNvPr id="1048710" name="Google Shape;84;p9"/>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711" name="Google Shape;85;p9"/>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FFFFFF"/>
              </a:buClr>
              <a:buSzPts val="2400"/>
              <a:buFont typeface="Franklin Gothic"/>
              <a:buNone/>
              <a:defRPr b="0" sz="2400">
                <a:solidFill>
                  <a:srgbClr val="FFFFF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2" name="Google Shape;86;p9"/>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rtl="0">
              <a:lnSpc>
                <a:spcPct val="110000"/>
              </a:lnSpc>
              <a:spcBef>
                <a:spcPts val="400"/>
              </a:spcBef>
              <a:spcAft>
                <a:spcPts val="0"/>
              </a:spcAft>
              <a:buSzPts val="1840"/>
              <a:buChar char="◼"/>
              <a:defRPr sz="2000">
                <a:solidFill>
                  <a:schemeClr val="dk2"/>
                </a:solidFill>
              </a:defRPr>
            </a:lvl1pPr>
            <a:lvl2pPr algn="l" indent="-333756" lvl="1" marL="914400" rtl="0">
              <a:spcBef>
                <a:spcPts val="600"/>
              </a:spcBef>
              <a:spcAft>
                <a:spcPts val="0"/>
              </a:spcAft>
              <a:buSzPts val="1656"/>
              <a:buChar char="◼"/>
              <a:defRPr sz="1800">
                <a:solidFill>
                  <a:schemeClr val="dk2"/>
                </a:solidFill>
              </a:defRPr>
            </a:lvl2pPr>
            <a:lvl3pPr algn="l" indent="-322072" lvl="2" marL="1371600" rtl="0">
              <a:spcBef>
                <a:spcPts val="600"/>
              </a:spcBef>
              <a:spcAft>
                <a:spcPts val="0"/>
              </a:spcAft>
              <a:buSzPts val="1472"/>
              <a:buChar char="◼"/>
              <a:defRPr sz="1600">
                <a:solidFill>
                  <a:schemeClr val="dk2"/>
                </a:solidFill>
              </a:defRPr>
            </a:lvl3pPr>
            <a:lvl4pPr algn="l" indent="-310388" lvl="3" marL="1828800" rtl="0">
              <a:spcBef>
                <a:spcPts val="600"/>
              </a:spcBef>
              <a:spcAft>
                <a:spcPts val="0"/>
              </a:spcAft>
              <a:buSzPts val="1288"/>
              <a:buChar char="◼"/>
              <a:defRPr sz="1400">
                <a:solidFill>
                  <a:schemeClr val="dk2"/>
                </a:solidFill>
              </a:defRPr>
            </a:lvl4pPr>
            <a:lvl5pPr algn="l" indent="-310388" lvl="4" marL="2286000" rtl="0">
              <a:spcBef>
                <a:spcPts val="600"/>
              </a:spcBef>
              <a:spcAft>
                <a:spcPts val="0"/>
              </a:spcAft>
              <a:buSzPts val="1288"/>
              <a:buChar char="◼"/>
              <a:defRPr sz="1400">
                <a:solidFill>
                  <a:schemeClr val="dk2"/>
                </a:solidFill>
              </a:defRPr>
            </a:lvl5pPr>
            <a:lvl6pPr algn="l" indent="-310388" lvl="5" marL="2743200" rtl="0">
              <a:spcBef>
                <a:spcPts val="600"/>
              </a:spcBef>
              <a:spcAft>
                <a:spcPts val="0"/>
              </a:spcAft>
              <a:buSzPts val="1288"/>
              <a:buChar char="◼"/>
              <a:defRPr sz="1400">
                <a:solidFill>
                  <a:schemeClr val="dk2"/>
                </a:solidFill>
              </a:defRPr>
            </a:lvl6pPr>
            <a:lvl7pPr algn="l" indent="-310388" lvl="6" marL="3200400" rtl="0">
              <a:spcBef>
                <a:spcPts val="600"/>
              </a:spcBef>
              <a:spcAft>
                <a:spcPts val="0"/>
              </a:spcAft>
              <a:buSzPts val="1288"/>
              <a:buChar char="◼"/>
              <a:defRPr sz="1400">
                <a:solidFill>
                  <a:schemeClr val="dk2"/>
                </a:solidFill>
              </a:defRPr>
            </a:lvl7pPr>
            <a:lvl8pPr algn="l" indent="-310388" lvl="7" marL="3657600" rtl="0">
              <a:spcBef>
                <a:spcPts val="600"/>
              </a:spcBef>
              <a:spcAft>
                <a:spcPts val="0"/>
              </a:spcAft>
              <a:buSzPts val="1288"/>
              <a:buChar char="◼"/>
              <a:defRPr sz="1400">
                <a:solidFill>
                  <a:schemeClr val="dk2"/>
                </a:solidFill>
              </a:defRPr>
            </a:lvl8pPr>
            <a:lvl9pPr algn="l" indent="-310388" lvl="8" marL="4114800" rtl="0">
              <a:spcBef>
                <a:spcPts val="600"/>
              </a:spcBef>
              <a:spcAft>
                <a:spcPts val="600"/>
              </a:spcAft>
              <a:buSzPts val="1288"/>
              <a:buChar char="◼"/>
              <a:defRPr sz="1400">
                <a:solidFill>
                  <a:schemeClr val="dk2"/>
                </a:solidFill>
              </a:defRPr>
            </a:lvl9pPr>
          </a:lstStyle>
          <a:p/>
        </p:txBody>
      </p:sp>
      <p:sp>
        <p:nvSpPr>
          <p:cNvPr id="1048713" name="Google Shape;87;p9"/>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solidFill>
                  <a:srgbClr val="FFFFFF"/>
                </a:solidFill>
              </a:defRPr>
            </a:lvl1pPr>
            <a:lvl2pPr algn="l" indent="-228600" lvl="1" marL="914400" rtl="0">
              <a:spcBef>
                <a:spcPts val="600"/>
              </a:spcBef>
              <a:spcAft>
                <a:spcPts val="0"/>
              </a:spcAft>
              <a:buSzPts val="1012"/>
              <a:buNone/>
              <a:defRPr sz="11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714" name="Google Shape;88;p9"/>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15" name="Google Shape;89;p9"/>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716" name="Google Shape;90;p9"/>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68" name="Shape 91"/>
        <p:cNvGrpSpPr/>
        <p:nvPr/>
      </p:nvGrpSpPr>
      <p:grpSpPr>
        <a:xfrm>
          <a:off x="0" y="0"/>
          <a:ext cx="0" cy="0"/>
          <a:chOff x="0" y="0"/>
          <a:chExt cx="0" cy="0"/>
        </a:xfrm>
      </p:grpSpPr>
      <p:sp>
        <p:nvSpPr>
          <p:cNvPr id="1048690" name="Google Shape;92;p10"/>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rtl="0">
              <a:lnSpc>
                <a:spcPct val="100000"/>
              </a:lnSpc>
              <a:spcBef>
                <a:spcPts val="0"/>
              </a:spcBef>
              <a:spcAft>
                <a:spcPts val="0"/>
              </a:spcAft>
              <a:buClr>
                <a:srgbClr val="3F3F3F"/>
              </a:buClr>
              <a:buSzPts val="2400"/>
              <a:buFont typeface="Franklin Gothic"/>
              <a:buNone/>
              <a:defRPr b="0" sz="2400">
                <a:solidFill>
                  <a:srgbClr val="3F3F3F"/>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1" name="Google Shape;93;p10"/>
          <p:cNvSpPr/>
          <p:nvPr>
            <p:ph type="pic" idx="2"/>
          </p:nvPr>
        </p:nvSpPr>
        <p:spPr>
          <a:xfrm>
            <a:off x="447817" y="641350"/>
            <a:ext cx="11290800" cy="3651300"/>
          </a:xfrm>
          <a:prstGeom prst="rect"/>
          <a:noFill/>
          <a:ln>
            <a:noFill/>
          </a:ln>
        </p:spPr>
      </p:sp>
      <p:sp>
        <p:nvSpPr>
          <p:cNvPr id="1048692" name="Google Shape;94;p10"/>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rtl="0">
              <a:lnSpc>
                <a:spcPct val="110000"/>
              </a:lnSpc>
              <a:spcBef>
                <a:spcPts val="320"/>
              </a:spcBef>
              <a:spcAft>
                <a:spcPts val="0"/>
              </a:spcAft>
              <a:buSzPts val="1472"/>
              <a:buNone/>
              <a:defRPr sz="1600"/>
            </a:lvl1pPr>
            <a:lvl2pPr algn="l" indent="-228600" lvl="1" marL="914400" rtl="0">
              <a:spcBef>
                <a:spcPts val="600"/>
              </a:spcBef>
              <a:spcAft>
                <a:spcPts val="0"/>
              </a:spcAft>
              <a:buSzPts val="1104"/>
              <a:buNone/>
              <a:defRPr sz="1200"/>
            </a:lvl2pPr>
            <a:lvl3pPr algn="l" indent="-228600" lvl="2" marL="1371600" rtl="0">
              <a:spcBef>
                <a:spcPts val="600"/>
              </a:spcBef>
              <a:spcAft>
                <a:spcPts val="0"/>
              </a:spcAft>
              <a:buSzPts val="920"/>
              <a:buNone/>
              <a:defRPr sz="1000"/>
            </a:lvl3pPr>
            <a:lvl4pPr algn="l" indent="-228600" lvl="3" marL="1828800" rtl="0">
              <a:spcBef>
                <a:spcPts val="600"/>
              </a:spcBef>
              <a:spcAft>
                <a:spcPts val="0"/>
              </a:spcAft>
              <a:buSzPts val="828"/>
              <a:buNone/>
              <a:defRPr sz="900"/>
            </a:lvl4pPr>
            <a:lvl5pPr algn="l" indent="-228600" lvl="4" marL="2286000" rtl="0">
              <a:spcBef>
                <a:spcPts val="600"/>
              </a:spcBef>
              <a:spcAft>
                <a:spcPts val="0"/>
              </a:spcAft>
              <a:buSzPts val="828"/>
              <a:buNone/>
              <a:defRPr sz="900"/>
            </a:lvl5pPr>
            <a:lvl6pPr algn="l" indent="-228600" lvl="5" marL="2743200" rtl="0">
              <a:spcBef>
                <a:spcPts val="600"/>
              </a:spcBef>
              <a:spcAft>
                <a:spcPts val="0"/>
              </a:spcAft>
              <a:buSzPts val="828"/>
              <a:buNone/>
              <a:defRPr sz="900"/>
            </a:lvl6pPr>
            <a:lvl7pPr algn="l" indent="-228600" lvl="6" marL="3200400" rtl="0">
              <a:spcBef>
                <a:spcPts val="600"/>
              </a:spcBef>
              <a:spcAft>
                <a:spcPts val="0"/>
              </a:spcAft>
              <a:buSzPts val="828"/>
              <a:buNone/>
              <a:defRPr sz="900"/>
            </a:lvl7pPr>
            <a:lvl8pPr algn="l" indent="-228600" lvl="7" marL="3657600" rtl="0">
              <a:spcBef>
                <a:spcPts val="600"/>
              </a:spcBef>
              <a:spcAft>
                <a:spcPts val="0"/>
              </a:spcAft>
              <a:buSzPts val="828"/>
              <a:buNone/>
              <a:defRPr sz="900"/>
            </a:lvl8pPr>
            <a:lvl9pPr algn="l" indent="-228600" lvl="8" marL="4114800" rtl="0">
              <a:spcBef>
                <a:spcPts val="600"/>
              </a:spcBef>
              <a:spcAft>
                <a:spcPts val="600"/>
              </a:spcAft>
              <a:buSzPts val="828"/>
              <a:buNone/>
              <a:defRPr sz="900"/>
            </a:lvl9pPr>
          </a:lstStyle>
          <a:p/>
        </p:txBody>
      </p:sp>
      <p:sp>
        <p:nvSpPr>
          <p:cNvPr id="1048693" name="Google Shape;95;p10"/>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94" name="Google Shape;96;p10"/>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5" name="Google Shape;97;p10"/>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31"/>
        <p:cNvGrpSpPr/>
        <p:nvPr/>
      </p:nvGrpSpPr>
      <p:grpSpPr>
        <a:xfrm>
          <a:off x="0" y="0"/>
          <a:ext cx="0" cy="0"/>
          <a:chOff x="0" y="0"/>
          <a:chExt cx="0" cy="0"/>
        </a:xfrm>
      </p:grpSpPr>
      <p:sp>
        <p:nvSpPr>
          <p:cNvPr id="1048576" name="Google Shape;32;p1"/>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7" name="Google Shape;33;p1"/>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34;p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900" i="0" strike="noStrike" u="none">
                <a:solidFill>
                  <a:srgbClr val="3F3F3F"/>
                </a:solidFill>
                <a:latin typeface="Libre Franklin"/>
                <a:ea typeface="Libre Franklin"/>
                <a:cs typeface="Libre Franklin"/>
                <a:sym typeface="Libre Franklin"/>
              </a:defRPr>
            </a:lvl1pPr>
            <a:lvl2pPr algn="l" lvl="1"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2pPr>
            <a:lvl3pPr algn="l" lvl="2"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3pPr>
            <a:lvl4pPr algn="l" lvl="3"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4pPr>
            <a:lvl5pPr algn="l" lvl="4"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5pPr>
            <a:lvl6pPr algn="l" lvl="5"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6pPr>
            <a:lvl7pPr algn="l" lvl="6"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7pPr>
            <a:lvl8pPr algn="l" lvl="7"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8pPr>
            <a:lvl9pPr algn="l" lvl="8" marR="0" rtl="0">
              <a:spcBef>
                <a:spcPts val="0"/>
              </a:spcBef>
              <a:spcAft>
                <a:spcPts val="0"/>
              </a:spcAft>
              <a:buSzPts val="1400"/>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35;p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900" i="0" strike="noStrike" u="none">
                <a:solidFill>
                  <a:srgbClr val="3F3F3F"/>
                </a:solidFill>
                <a:latin typeface="Libre Franklin"/>
                <a:ea typeface="Libre Franklin"/>
                <a:cs typeface="Libre Franklin"/>
                <a:sym typeface="Libre Franklin"/>
              </a:defRPr>
            </a:lvl1pPr>
            <a:lvl2pPr algn="r" indent="0" lvl="1" marL="0" marR="0" rtl="0">
              <a:spcBef>
                <a:spcPts val="0"/>
              </a:spcBef>
              <a:buNone/>
              <a:defRPr b="0" cap="none" sz="900" i="0" strike="noStrike" u="none">
                <a:solidFill>
                  <a:srgbClr val="3F3F3F"/>
                </a:solidFill>
                <a:latin typeface="Libre Franklin"/>
                <a:ea typeface="Libre Franklin"/>
                <a:cs typeface="Libre Franklin"/>
                <a:sym typeface="Libre Franklin"/>
              </a:defRPr>
            </a:lvl2pPr>
            <a:lvl3pPr algn="r" indent="0" lvl="2" marL="0" marR="0" rtl="0">
              <a:spcBef>
                <a:spcPts val="0"/>
              </a:spcBef>
              <a:buNone/>
              <a:defRPr b="0" cap="none" sz="900" i="0" strike="noStrike" u="none">
                <a:solidFill>
                  <a:srgbClr val="3F3F3F"/>
                </a:solidFill>
                <a:latin typeface="Libre Franklin"/>
                <a:ea typeface="Libre Franklin"/>
                <a:cs typeface="Libre Franklin"/>
                <a:sym typeface="Libre Franklin"/>
              </a:defRPr>
            </a:lvl3pPr>
            <a:lvl4pPr algn="r" indent="0" lvl="3" marL="0" marR="0" rtl="0">
              <a:spcBef>
                <a:spcPts val="0"/>
              </a:spcBef>
              <a:buNone/>
              <a:defRPr b="0" cap="none" sz="900" i="0" strike="noStrike" u="none">
                <a:solidFill>
                  <a:srgbClr val="3F3F3F"/>
                </a:solidFill>
                <a:latin typeface="Libre Franklin"/>
                <a:ea typeface="Libre Franklin"/>
                <a:cs typeface="Libre Franklin"/>
                <a:sym typeface="Libre Franklin"/>
              </a:defRPr>
            </a:lvl4pPr>
            <a:lvl5pPr algn="r" indent="0" lvl="4" marL="0" marR="0" rtl="0">
              <a:spcBef>
                <a:spcPts val="0"/>
              </a:spcBef>
              <a:buNone/>
              <a:defRPr b="0" cap="none" sz="900" i="0" strike="noStrike" u="none">
                <a:solidFill>
                  <a:srgbClr val="3F3F3F"/>
                </a:solidFill>
                <a:latin typeface="Libre Franklin"/>
                <a:ea typeface="Libre Franklin"/>
                <a:cs typeface="Libre Franklin"/>
                <a:sym typeface="Libre Franklin"/>
              </a:defRPr>
            </a:lvl5pPr>
            <a:lvl6pPr algn="r" indent="0" lvl="5" marL="0" marR="0" rtl="0">
              <a:spcBef>
                <a:spcPts val="0"/>
              </a:spcBef>
              <a:buNone/>
              <a:defRPr b="0" cap="none" sz="900" i="0" strike="noStrike" u="none">
                <a:solidFill>
                  <a:srgbClr val="3F3F3F"/>
                </a:solidFill>
                <a:latin typeface="Libre Franklin"/>
                <a:ea typeface="Libre Franklin"/>
                <a:cs typeface="Libre Franklin"/>
                <a:sym typeface="Libre Franklin"/>
              </a:defRPr>
            </a:lvl6pPr>
            <a:lvl7pPr algn="r" indent="0" lvl="6" marL="0" marR="0" rtl="0">
              <a:spcBef>
                <a:spcPts val="0"/>
              </a:spcBef>
              <a:buNone/>
              <a:defRPr b="0" cap="none" sz="900" i="0" strike="noStrike" u="none">
                <a:solidFill>
                  <a:srgbClr val="3F3F3F"/>
                </a:solidFill>
                <a:latin typeface="Libre Franklin"/>
                <a:ea typeface="Libre Franklin"/>
                <a:cs typeface="Libre Franklin"/>
                <a:sym typeface="Libre Franklin"/>
              </a:defRPr>
            </a:lvl7pPr>
            <a:lvl8pPr algn="r" indent="0" lvl="7" marL="0" marR="0" rtl="0">
              <a:spcBef>
                <a:spcPts val="0"/>
              </a:spcBef>
              <a:buNone/>
              <a:defRPr b="0" cap="none" sz="900" i="0" strike="noStrike" u="none">
                <a:solidFill>
                  <a:srgbClr val="3F3F3F"/>
                </a:solidFill>
                <a:latin typeface="Libre Franklin"/>
                <a:ea typeface="Libre Franklin"/>
                <a:cs typeface="Libre Franklin"/>
                <a:sym typeface="Libre Franklin"/>
              </a:defRPr>
            </a:lvl8pPr>
            <a:lvl9pPr algn="r" indent="0" lvl="8" marL="0" marR="0" rtl="0">
              <a:spcBef>
                <a:spcPts val="0"/>
              </a:spcBef>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36;p1"/>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1" name="Google Shape;37;p1"/>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82" name="Google Shape;38;p1"/>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2" name="Google Shape;39;p1"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117"/>
        <p:cNvGrpSpPr/>
        <p:nvPr/>
      </p:nvGrpSpPr>
      <p:grpSpPr>
        <a:xfrm>
          <a:off x="0" y="0"/>
          <a:ext cx="0" cy="0"/>
          <a:chOff x="0" y="0"/>
          <a:chExt cx="0" cy="0"/>
        </a:xfrm>
      </p:grpSpPr>
      <p:sp>
        <p:nvSpPr>
          <p:cNvPr id="1048589" name="Google Shape;118;p13"/>
          <p:cNvSpPr txBox="1"/>
          <p:nvPr>
            <p:ph type="ctrTitle"/>
          </p:nvPr>
        </p:nvSpPr>
        <p:spPr>
          <a:xfrm>
            <a:off x="1349964" y="1108403"/>
            <a:ext cx="9144000" cy="977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p>
        </p:txBody>
      </p:sp>
      <p:sp>
        <p:nvSpPr>
          <p:cNvPr id="1048590" name="Google Shape;119;p13"/>
          <p:cNvSpPr txBox="1"/>
          <p:nvPr/>
        </p:nvSpPr>
        <p:spPr>
          <a:xfrm>
            <a:off x="3117529" y="4586365"/>
            <a:ext cx="7980300" cy="57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2000" i="0" lang="en-US" strike="noStrike" u="none">
                <a:solidFill>
                  <a:srgbClr val="1482AB"/>
                </a:solidFill>
                <a:latin typeface="Arial"/>
                <a:ea typeface="Arial"/>
                <a:cs typeface="Arial"/>
                <a:sym typeface="Arial"/>
              </a:rPr>
              <a:t>Presented By:</a:t>
            </a:r>
          </a:p>
          <a:p>
            <a:pPr algn="l" indent="0" lvl="0" marL="0" marR="0" rtl="0">
              <a:spcBef>
                <a:spcPts val="0"/>
              </a:spcBef>
              <a:spcAft>
                <a:spcPts val="0"/>
              </a:spcAft>
              <a:buNone/>
            </a:pPr>
            <a:r>
              <a:rPr b="1" sz="2000" lang="en-US">
                <a:solidFill>
                  <a:srgbClr val="1482AB"/>
                </a:solidFill>
                <a:latin typeface="Arial"/>
                <a:ea typeface="Arial"/>
                <a:cs typeface="Arial"/>
                <a:sym typeface="Arial"/>
              </a:rPr>
              <a:t>V</a:t>
            </a:r>
            <a:r>
              <a:rPr b="1" sz="2000" lang="en-US">
                <a:solidFill>
                  <a:srgbClr val="1482AB"/>
                </a:solidFill>
                <a:latin typeface="Arial"/>
                <a:ea typeface="Arial"/>
                <a:cs typeface="Arial"/>
                <a:sym typeface="Arial"/>
              </a:rPr>
              <a:t>i</a:t>
            </a:r>
            <a:r>
              <a:rPr b="1" sz="2000" lang="en-US">
                <a:solidFill>
                  <a:srgbClr val="1482AB"/>
                </a:solidFill>
                <a:latin typeface="Arial"/>
                <a:ea typeface="Arial"/>
                <a:cs typeface="Arial"/>
                <a:sym typeface="Arial"/>
              </a:rPr>
              <a:t>j</a:t>
            </a:r>
            <a:r>
              <a:rPr b="1" sz="2000" lang="en-US">
                <a:solidFill>
                  <a:srgbClr val="1482AB"/>
                </a:solidFill>
                <a:latin typeface="Arial"/>
                <a:ea typeface="Arial"/>
                <a:cs typeface="Arial"/>
                <a:sym typeface="Arial"/>
              </a:rPr>
              <a:t>a</a:t>
            </a:r>
            <a:r>
              <a:rPr b="1" sz="2000" lang="en-US">
                <a:solidFill>
                  <a:srgbClr val="1482AB"/>
                </a:solidFill>
                <a:latin typeface="Arial"/>
                <a:ea typeface="Arial"/>
                <a:cs typeface="Arial"/>
                <a:sym typeface="Arial"/>
              </a:rPr>
              <a:t>y</a:t>
            </a:r>
            <a:r>
              <a:rPr b="1" sz="2000" lang="en-US">
                <a:solidFill>
                  <a:srgbClr val="1482AB"/>
                </a:solidFill>
                <a:latin typeface="Arial"/>
                <a:ea typeface="Arial"/>
                <a:cs typeface="Arial"/>
                <a:sym typeface="Arial"/>
              </a:rPr>
              <a:t>a</a:t>
            </a:r>
            <a:r>
              <a:rPr b="1" sz="2000" lang="en-US">
                <a:solidFill>
                  <a:srgbClr val="1482AB"/>
                </a:solidFill>
                <a:latin typeface="Arial"/>
                <a:ea typeface="Arial"/>
                <a:cs typeface="Arial"/>
                <a:sym typeface="Arial"/>
              </a:rPr>
              <a:t>n</a:t>
            </a:r>
            <a:r>
              <a:rPr b="1" sz="2000" lang="en-US">
                <a:solidFill>
                  <a:srgbClr val="1482AB"/>
                </a:solidFill>
                <a:latin typeface="Arial"/>
                <a:ea typeface="Arial"/>
                <a:cs typeface="Arial"/>
                <a:sym typeface="Arial"/>
              </a:rPr>
              <a:t>a</a:t>
            </a:r>
            <a:r>
              <a:rPr b="1" sz="2000" lang="en-US">
                <a:solidFill>
                  <a:srgbClr val="1482AB"/>
                </a:solidFill>
                <a:latin typeface="Arial"/>
                <a:ea typeface="Arial"/>
                <a:cs typeface="Arial"/>
                <a:sym typeface="Arial"/>
              </a:rPr>
              <a:t>n</a:t>
            </a:r>
            <a:r>
              <a:rPr b="1" sz="2000" lang="en-US">
                <a:solidFill>
                  <a:srgbClr val="1482AB"/>
                </a:solidFill>
                <a:latin typeface="Arial"/>
                <a:ea typeface="Arial"/>
                <a:cs typeface="Arial"/>
                <a:sym typeface="Arial"/>
              </a:rPr>
              <a:t>d</a:t>
            </a:r>
            <a:r>
              <a:rPr b="1" sz="2000" lang="en-US">
                <a:solidFill>
                  <a:srgbClr val="1482AB"/>
                </a:solidFill>
                <a:latin typeface="Arial"/>
                <a:ea typeface="Arial"/>
                <a:cs typeface="Arial"/>
                <a:sym typeface="Arial"/>
              </a:rPr>
              <a:t> </a:t>
            </a:r>
            <a:r>
              <a:rPr b="1" sz="2000" lang="en-US">
                <a:solidFill>
                  <a:srgbClr val="1482AB"/>
                </a:solidFill>
                <a:latin typeface="Arial"/>
                <a:ea typeface="Arial"/>
                <a:cs typeface="Arial"/>
                <a:sym typeface="Arial"/>
              </a:rPr>
              <a:t>A</a:t>
            </a:r>
            <a:r>
              <a:rPr b="1" sz="2000" lang="en-US">
                <a:solidFill>
                  <a:srgbClr val="1482AB"/>
                </a:solidFill>
                <a:latin typeface="Arial"/>
                <a:ea typeface="Arial"/>
                <a:cs typeface="Arial"/>
                <a:sym typeface="Arial"/>
              </a:rPr>
              <a:t>–III CSE- Vetri Vinayaha College of Engineering and Technology</a:t>
            </a:r>
            <a:endParaRPr altLang="en-US" lang="zh-CN"/>
          </a:p>
        </p:txBody>
      </p:sp>
      <p:sp>
        <p:nvSpPr>
          <p:cNvPr id="1048591" name="Google Shape;120;p13"/>
          <p:cNvSpPr txBox="1"/>
          <p:nvPr>
            <p:ph type="ftr" idx="11"/>
          </p:nvPr>
        </p:nvSpPr>
        <p:spPr>
          <a:xfrm>
            <a:off x="581192" y="6423914"/>
            <a:ext cx="9367500" cy="3651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rPr lang="en-US"/>
              <a:t>6233 - VETRI VINAYAHA COLLEGE OF ENGINEERING AND TECHNOLOGY ,THOTTIAM , TRICHY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96"/>
        <p:cNvGrpSpPr/>
        <p:nvPr/>
      </p:nvGrpSpPr>
      <p:grpSpPr>
        <a:xfrm>
          <a:off x="0" y="0"/>
          <a:ext cx="0" cy="0"/>
          <a:chOff x="0" y="0"/>
          <a:chExt cx="0" cy="0"/>
        </a:xfrm>
      </p:grpSpPr>
      <p:sp>
        <p:nvSpPr>
          <p:cNvPr id="1048654" name="Google Shape;197;p22"/>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CONCLUSION</a:t>
            </a:r>
          </a:p>
        </p:txBody>
      </p:sp>
      <p:sp>
        <p:nvSpPr>
          <p:cNvPr id="1048655" name="Google Shape;198;p22"/>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305435" lvl="0" marL="305435" rtl="0">
              <a:lnSpc>
                <a:spcPct val="110000"/>
              </a:lnSpc>
              <a:spcBef>
                <a:spcPts val="0"/>
              </a:spcBef>
              <a:spcAft>
                <a:spcPts val="0"/>
              </a:spcAft>
              <a:buSzPts val="1840"/>
              <a:buChar char="◼"/>
            </a:pPr>
            <a:r>
              <a:rPr sz="2000" lang="en-US">
                <a:solidFill>
                  <a:srgbClr val="0F0F0F"/>
                </a:solidFill>
              </a:rPr>
              <a:t>The final conclusion is using keylogger we are monitor the parental software and law enforcement without target’s user knowledge .</a:t>
            </a:r>
            <a:endParaRPr sz="2000"/>
          </a:p>
        </p:txBody>
      </p:sp>
      <p:sp>
        <p:nvSpPr>
          <p:cNvPr id="1048656" name="Google Shape;199;p22"/>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203"/>
        <p:cNvGrpSpPr/>
        <p:nvPr/>
      </p:nvGrpSpPr>
      <p:grpSpPr>
        <a:xfrm>
          <a:off x="0" y="0"/>
          <a:ext cx="0" cy="0"/>
          <a:chOff x="0" y="0"/>
          <a:chExt cx="0" cy="0"/>
        </a:xfrm>
      </p:grpSpPr>
      <p:sp>
        <p:nvSpPr>
          <p:cNvPr id="1048659" name="Google Shape;204;p23"/>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840"/>
              <a:buNone/>
            </a:pPr>
            <a:r>
              <a:t/>
            </a:r>
            <a:endParaRPr b="1" sz="2000"/>
          </a:p>
          <a:p>
            <a:pPr algn="l" indent="-188595" lvl="0" marL="305435" rtl="0">
              <a:lnSpc>
                <a:spcPct val="110000"/>
              </a:lnSpc>
              <a:spcBef>
                <a:spcPts val="1000"/>
              </a:spcBef>
              <a:spcAft>
                <a:spcPts val="0"/>
              </a:spcAft>
              <a:buSzPts val="1840"/>
              <a:buNone/>
            </a:pPr>
            <a:r>
              <a:t/>
            </a:r>
            <a:endParaRPr sz="2000"/>
          </a:p>
          <a:p>
            <a:pPr algn="l" indent="-206121" lvl="0" marL="305435" rtl="0">
              <a:lnSpc>
                <a:spcPct val="110000"/>
              </a:lnSpc>
              <a:spcBef>
                <a:spcPts val="940"/>
              </a:spcBef>
              <a:spcAft>
                <a:spcPts val="0"/>
              </a:spcAft>
              <a:buSzPts val="1564"/>
              <a:buNone/>
            </a:pPr>
            <a:r>
              <a:t/>
            </a:r>
          </a:p>
        </p:txBody>
      </p:sp>
      <p:sp>
        <p:nvSpPr>
          <p:cNvPr id="1048660" name="Google Shape;205;p23"/>
          <p:cNvSpPr txBox="1"/>
          <p:nvPr>
            <p:ph type="body" idx="2"/>
          </p:nvPr>
        </p:nvSpPr>
        <p:spPr>
          <a:xfrm>
            <a:off x="667513" y="1391479"/>
            <a:ext cx="10943400" cy="4469700"/>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2944"/>
              <a:buChar char="◼"/>
            </a:pPr>
            <a:r>
              <a:rPr sz="3200" lang="en-US"/>
              <a:t>Parental Monitoring</a:t>
            </a:r>
          </a:p>
          <a:p>
            <a:pPr algn="l" indent="-306000" lvl="0" marL="306000" rtl="0">
              <a:lnSpc>
                <a:spcPct val="110000"/>
              </a:lnSpc>
              <a:spcBef>
                <a:spcPts val="1240"/>
              </a:spcBef>
              <a:spcAft>
                <a:spcPts val="0"/>
              </a:spcAft>
              <a:buSzPts val="2944"/>
              <a:buChar char="◼"/>
            </a:pPr>
            <a:r>
              <a:rPr sz="3200" lang="en-US"/>
              <a:t>Employee Monitoring</a:t>
            </a:r>
          </a:p>
          <a:p>
            <a:pPr algn="l" indent="-306000" lvl="0" marL="306000" rtl="0">
              <a:lnSpc>
                <a:spcPct val="110000"/>
              </a:lnSpc>
              <a:spcBef>
                <a:spcPts val="1240"/>
              </a:spcBef>
              <a:spcAft>
                <a:spcPts val="0"/>
              </a:spcAft>
              <a:buSzPts val="2944"/>
              <a:buChar char="◼"/>
            </a:pPr>
            <a:r>
              <a:rPr sz="3200" lang="en-US"/>
              <a:t>Law Enforcement and Investigations</a:t>
            </a:r>
          </a:p>
          <a:p>
            <a:pPr algn="l" indent="0" lvl="0" marL="0" rtl="0">
              <a:lnSpc>
                <a:spcPct val="110000"/>
              </a:lnSpc>
              <a:spcBef>
                <a:spcPts val="1240"/>
              </a:spcBef>
              <a:spcAft>
                <a:spcPts val="0"/>
              </a:spcAft>
              <a:buSzPts val="2944"/>
              <a:buNone/>
            </a:pPr>
            <a:r>
              <a:t/>
            </a:r>
            <a:endParaRPr sz="3200"/>
          </a:p>
        </p:txBody>
      </p:sp>
      <p:sp>
        <p:nvSpPr>
          <p:cNvPr id="1048661" name="Google Shape;206;p23"/>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lang="en-US">
                <a:solidFill>
                  <a:schemeClr val="accent1"/>
                </a:solidFill>
                <a:latin typeface="Arial"/>
                <a:ea typeface="Arial"/>
                <a:cs typeface="Arial"/>
                <a:sym typeface="Arial"/>
              </a:rPr>
              <a:t>FUTURE SCOPE</a:t>
            </a:r>
          </a:p>
        </p:txBody>
      </p:sp>
      <p:sp>
        <p:nvSpPr>
          <p:cNvPr id="1048662" name="Google Shape;207;p23"/>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11"/>
        <p:cNvGrpSpPr/>
        <p:nvPr/>
      </p:nvGrpSpPr>
      <p:grpSpPr>
        <a:xfrm>
          <a:off x="0" y="0"/>
          <a:ext cx="0" cy="0"/>
          <a:chOff x="0" y="0"/>
          <a:chExt cx="0" cy="0"/>
        </a:xfrm>
      </p:grpSpPr>
      <p:sp>
        <p:nvSpPr>
          <p:cNvPr id="1048669" name="Google Shape;212;p24"/>
          <p:cNvSpPr txBox="1"/>
          <p:nvPr>
            <p:ph type="title"/>
          </p:nvPr>
        </p:nvSpPr>
        <p:spPr>
          <a:xfrm>
            <a:off x="1463041" y="2766218"/>
            <a:ext cx="9298800" cy="13257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p>
        </p:txBody>
      </p:sp>
      <p:sp>
        <p:nvSpPr>
          <p:cNvPr id="1048670" name="Google Shape;213;p24"/>
          <p:cNvSpPr txBox="1"/>
          <p:nvPr>
            <p:ph type="ftr" idx="1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rPr lang="en-US"/>
              <a:t>6233 - VETRI VINAYAHA COLLEGE OF ENGINEERING AND TECHNOLOGY ,THOTTIAM , TRICHY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124"/>
        <p:cNvGrpSpPr/>
        <p:nvPr/>
      </p:nvGrpSpPr>
      <p:grpSpPr>
        <a:xfrm>
          <a:off x="0" y="0"/>
          <a:ext cx="0" cy="0"/>
          <a:chOff x="0" y="0"/>
          <a:chExt cx="0" cy="0"/>
        </a:xfrm>
      </p:grpSpPr>
      <p:sp>
        <p:nvSpPr>
          <p:cNvPr id="1048597" name="Google Shape;125;p14"/>
          <p:cNvSpPr txBox="1"/>
          <p:nvPr>
            <p:ph type="title"/>
          </p:nvPr>
        </p:nvSpPr>
        <p:spPr>
          <a:xfrm>
            <a:off x="849573" y="558468"/>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p>
        </p:txBody>
      </p:sp>
      <p:sp>
        <p:nvSpPr>
          <p:cNvPr id="1048598" name="Google Shape;126;p14"/>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System/Solution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(Output Image)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
        <p:nvSpPr>
          <p:cNvPr id="1048599" name="Google Shape;127;p14"/>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131"/>
        <p:cNvGrpSpPr/>
        <p:nvPr/>
      </p:nvGrpSpPr>
      <p:grpSpPr>
        <a:xfrm>
          <a:off x="0" y="0"/>
          <a:ext cx="0" cy="0"/>
          <a:chOff x="0" y="0"/>
          <a:chExt cx="0" cy="0"/>
        </a:xfrm>
      </p:grpSpPr>
      <p:sp>
        <p:nvSpPr>
          <p:cNvPr id="1048602" name="Google Shape;132;p15"/>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PROBLEM STATEMENT</a:t>
            </a:r>
            <a:endParaRPr sz="4400"/>
          </a:p>
        </p:txBody>
      </p:sp>
      <p:sp>
        <p:nvSpPr>
          <p:cNvPr id="1048603" name="Google Shape;133;p15"/>
          <p:cNvSpPr txBox="1"/>
          <p:nvPr>
            <p:ph type="body" idx="1"/>
          </p:nvPr>
        </p:nvSpPr>
        <p:spPr>
          <a:xfrm>
            <a:off x="452403" y="1237632"/>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944"/>
              <a:buNone/>
            </a:pPr>
            <a:r>
              <a:rPr sz="3200" lang="en-US">
                <a:solidFill>
                  <a:srgbClr val="0F0F0F"/>
                </a:solidFill>
              </a:rPr>
              <a:t>Example:</a:t>
            </a:r>
            <a:r>
              <a:rPr sz="2800" lang="en-US">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
        <p:nvSpPr>
          <p:cNvPr id="1048604" name="Google Shape;134;p15"/>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38"/>
        <p:cNvGrpSpPr/>
        <p:nvPr/>
      </p:nvGrpSpPr>
      <p:grpSpPr>
        <a:xfrm>
          <a:off x="0" y="0"/>
          <a:ext cx="0" cy="0"/>
          <a:chOff x="0" y="0"/>
          <a:chExt cx="0" cy="0"/>
        </a:xfrm>
      </p:grpSpPr>
      <p:sp>
        <p:nvSpPr>
          <p:cNvPr id="1048607" name="Google Shape;139;p1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WHAT IS KEYLOGGER</a:t>
            </a:r>
            <a:endParaRPr sz="4400"/>
          </a:p>
        </p:txBody>
      </p:sp>
      <p:sp>
        <p:nvSpPr>
          <p:cNvPr id="1048608" name="Google Shape;140;p16"/>
          <p:cNvSpPr txBox="1"/>
          <p:nvPr>
            <p:ph type="body" idx="1"/>
          </p:nvPr>
        </p:nvSpPr>
        <p:spPr>
          <a:xfrm>
            <a:off x="452403" y="1237632"/>
            <a:ext cx="11029500" cy="4673400"/>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840"/>
              <a:buChar char="◼"/>
            </a:pPr>
            <a:r>
              <a:rPr sz="2000" lang="en-US"/>
              <a:t>Keylogger is one kind of surveillance technology that is used to monitor and capture keystrokes of a specific device</a:t>
            </a:r>
          </a:p>
          <a:p>
            <a:pPr algn="l" indent="-306000" lvl="0" marL="306000" rtl="0">
              <a:lnSpc>
                <a:spcPct val="110000"/>
              </a:lnSpc>
              <a:spcBef>
                <a:spcPts val="1000"/>
              </a:spcBef>
              <a:spcAft>
                <a:spcPts val="0"/>
              </a:spcAft>
              <a:buSzPts val="1840"/>
              <a:buChar char="◼"/>
            </a:pPr>
            <a:r>
              <a:rPr sz="2000" lang="en-US"/>
              <a:t>It can work from both hardware and software </a:t>
            </a:r>
            <a:endParaRPr sz="2000"/>
          </a:p>
        </p:txBody>
      </p:sp>
      <p:sp>
        <p:nvSpPr>
          <p:cNvPr id="1048609" name="Google Shape;141;p16"/>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45"/>
        <p:cNvGrpSpPr/>
        <p:nvPr/>
      </p:nvGrpSpPr>
      <p:grpSpPr>
        <a:xfrm>
          <a:off x="0" y="0"/>
          <a:ext cx="0" cy="0"/>
          <a:chOff x="0" y="0"/>
          <a:chExt cx="0" cy="0"/>
        </a:xfrm>
      </p:grpSpPr>
      <p:sp>
        <p:nvSpPr>
          <p:cNvPr id="1048618" name="Google Shape;146;p17"/>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3F3F3F"/>
              </a:buClr>
              <a:buSzPct val="100000"/>
              <a:buFont typeface="Franklin Gothic"/>
              <a:buNone/>
            </a:pPr>
            <a:r>
              <a:rPr lang="en-US"/>
              <a:t>HARDWARE KEYLOGGER</a:t>
            </a:r>
          </a:p>
        </p:txBody>
      </p:sp>
      <p:pic>
        <p:nvPicPr>
          <p:cNvPr id="2097153" name="Google Shape;147;p17"/>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6636340" y="1658770"/>
            <a:ext cx="2448000" cy="1866900"/>
          </a:xfrm>
          <a:prstGeom prst="rect"/>
          <a:noFill/>
          <a:ln>
            <a:noFill/>
          </a:ln>
        </p:spPr>
      </p:pic>
      <p:sp>
        <p:nvSpPr>
          <p:cNvPr id="1048619" name="Google Shape;148;p17"/>
          <p:cNvSpPr txBox="1"/>
          <p:nvPr>
            <p:ph type="body" idx="2"/>
          </p:nvPr>
        </p:nvSpPr>
        <p:spPr>
          <a:xfrm>
            <a:off x="718351" y="1658770"/>
            <a:ext cx="5194800" cy="4469700"/>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564"/>
              <a:buChar char="◼"/>
            </a:pPr>
            <a:r>
              <a:rPr lang="en-US"/>
              <a:t>Physical Placement</a:t>
            </a:r>
          </a:p>
          <a:p>
            <a:pPr algn="l" indent="-306000" lvl="0" marL="306000" rtl="0">
              <a:lnSpc>
                <a:spcPct val="110000"/>
              </a:lnSpc>
              <a:spcBef>
                <a:spcPts val="940"/>
              </a:spcBef>
              <a:spcAft>
                <a:spcPts val="0"/>
              </a:spcAft>
              <a:buSzPts val="1564"/>
              <a:buChar char="◼"/>
            </a:pPr>
            <a:r>
              <a:rPr lang="en-US"/>
              <a:t>Stealth and Detection Avoidance</a:t>
            </a:r>
          </a:p>
          <a:p>
            <a:pPr algn="l" indent="-306000" lvl="0" marL="306000" rtl="0">
              <a:lnSpc>
                <a:spcPct val="110000"/>
              </a:lnSpc>
              <a:spcBef>
                <a:spcPts val="940"/>
              </a:spcBef>
              <a:spcAft>
                <a:spcPts val="0"/>
              </a:spcAft>
              <a:buSzPts val="1564"/>
              <a:buChar char="◼"/>
            </a:pPr>
            <a:r>
              <a:rPr lang="en-US"/>
              <a:t>Versatility and Persistance </a:t>
            </a:r>
          </a:p>
        </p:txBody>
      </p:sp>
      <p:sp>
        <p:nvSpPr>
          <p:cNvPr id="1048620" name="Google Shape;149;p17"/>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53"/>
        <p:cNvGrpSpPr/>
        <p:nvPr/>
      </p:nvGrpSpPr>
      <p:grpSpPr>
        <a:xfrm>
          <a:off x="0" y="0"/>
          <a:ext cx="0" cy="0"/>
          <a:chOff x="0" y="0"/>
          <a:chExt cx="0" cy="0"/>
        </a:xfrm>
      </p:grpSpPr>
      <p:sp>
        <p:nvSpPr>
          <p:cNvPr id="1048623" name="Google Shape;154;p18"/>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PROPOSED SOLUTION</a:t>
            </a:r>
            <a:endParaRPr sz="4400"/>
          </a:p>
        </p:txBody>
      </p:sp>
      <p:sp>
        <p:nvSpPr>
          <p:cNvPr id="1048624" name="Google Shape;155;p18"/>
          <p:cNvSpPr txBox="1"/>
          <p:nvPr>
            <p:ph type="body" idx="1"/>
          </p:nvPr>
        </p:nvSpPr>
        <p:spPr>
          <a:xfrm>
            <a:off x="581193" y="1391479"/>
            <a:ext cx="5194800" cy="4469700"/>
          </a:xfrm>
          <a:prstGeom prst="rect"/>
          <a:noFill/>
          <a:ln>
            <a:noFill/>
          </a:ln>
        </p:spPr>
        <p:txBody>
          <a:bodyPr anchor="ctr" anchorCtr="0" bIns="45700" lIns="91425" rIns="91425" spcFirstLastPara="1" tIns="45700" wrap="square">
            <a:noAutofit/>
          </a:bodyPr>
          <a:p>
            <a:pPr algn="l" indent="-235330" lvl="0" marL="305435" rtl="0">
              <a:lnSpc>
                <a:spcPct val="110000"/>
              </a:lnSpc>
              <a:spcBef>
                <a:spcPts val="0"/>
              </a:spcBef>
              <a:spcAft>
                <a:spcPts val="0"/>
              </a:spcAft>
              <a:buSzPts val="1104"/>
              <a:buNone/>
            </a:pPr>
            <a:r>
              <a:t/>
            </a:r>
            <a:endParaRPr b="1" sz="1200">
              <a:latin typeface="Calibri"/>
              <a:ea typeface="Calibri"/>
              <a:cs typeface="Calibri"/>
              <a:sym typeface="Calibri"/>
            </a:endParaRPr>
          </a:p>
          <a:p>
            <a:pPr algn="l" indent="0" lvl="0" marL="0" rtl="0">
              <a:lnSpc>
                <a:spcPct val="110000"/>
              </a:lnSpc>
              <a:spcBef>
                <a:spcPts val="940"/>
              </a:spcBef>
              <a:spcAft>
                <a:spcPts val="0"/>
              </a:spcAft>
              <a:buSzPts val="1564"/>
              <a:buNone/>
            </a:pPr>
            <a:r>
              <a:t/>
            </a:r>
          </a:p>
        </p:txBody>
      </p:sp>
      <p:sp>
        <p:nvSpPr>
          <p:cNvPr id="1048625" name="Google Shape;156;p18"/>
          <p:cNvSpPr txBox="1"/>
          <p:nvPr>
            <p:ph type="body" idx="2"/>
          </p:nvPr>
        </p:nvSpPr>
        <p:spPr>
          <a:xfrm>
            <a:off x="596434" y="1391479"/>
            <a:ext cx="9891600" cy="4469700"/>
          </a:xfrm>
          <a:prstGeom prst="rect"/>
          <a:noFill/>
          <a:ln>
            <a:noFill/>
          </a:ln>
        </p:spPr>
        <p:txBody>
          <a:bodyPr anchor="ctr" anchorCtr="0" bIns="45700" lIns="91425" rIns="91425" spcFirstLastPara="1" tIns="45700" wrap="square">
            <a:normAutofit/>
          </a:bodyPr>
          <a:p>
            <a:pPr algn="l" indent="-306000" lvl="0" marL="306000" rtl="0">
              <a:lnSpc>
                <a:spcPct val="110000"/>
              </a:lnSpc>
              <a:spcBef>
                <a:spcPts val="0"/>
              </a:spcBef>
              <a:spcAft>
                <a:spcPts val="0"/>
              </a:spcAft>
              <a:buSzPts val="1564"/>
              <a:buChar char="◼"/>
            </a:pPr>
            <a:r>
              <a:rPr lang="en-US"/>
              <a:t>In Proposed system we using keylogger files using python libraries and get the date from target user without their knowledge </a:t>
            </a:r>
          </a:p>
          <a:p>
            <a:pPr algn="l" indent="-206686" lvl="0" marL="306000" rtl="0">
              <a:lnSpc>
                <a:spcPct val="110000"/>
              </a:lnSpc>
              <a:spcBef>
                <a:spcPts val="940"/>
              </a:spcBef>
              <a:spcAft>
                <a:spcPts val="0"/>
              </a:spcAft>
              <a:buSzPts val="1564"/>
              <a:buNone/>
            </a:pPr>
            <a:r>
              <a:t/>
            </a:r>
          </a:p>
          <a:p>
            <a:pPr algn="l" indent="-206686" lvl="0" marL="306000" rtl="0">
              <a:lnSpc>
                <a:spcPct val="110000"/>
              </a:lnSpc>
              <a:spcBef>
                <a:spcPts val="940"/>
              </a:spcBef>
              <a:spcAft>
                <a:spcPts val="0"/>
              </a:spcAft>
              <a:buSzPts val="1564"/>
              <a:buNone/>
            </a:pPr>
            <a:r>
              <a:t/>
            </a:r>
          </a:p>
          <a:p>
            <a:pPr algn="l" indent="-206686" lvl="0" marL="306000" rtl="0">
              <a:lnSpc>
                <a:spcPct val="110000"/>
              </a:lnSpc>
              <a:spcBef>
                <a:spcPts val="940"/>
              </a:spcBef>
              <a:spcAft>
                <a:spcPts val="0"/>
              </a:spcAft>
              <a:buSzPts val="1564"/>
              <a:buNone/>
            </a:pPr>
            <a:r>
              <a:t/>
            </a:r>
          </a:p>
          <a:p>
            <a:pPr algn="l" indent="-206686" lvl="0" marL="306000" rtl="0">
              <a:lnSpc>
                <a:spcPct val="110000"/>
              </a:lnSpc>
              <a:spcBef>
                <a:spcPts val="940"/>
              </a:spcBef>
              <a:spcAft>
                <a:spcPts val="0"/>
              </a:spcAft>
              <a:buSzPts val="1564"/>
              <a:buNone/>
            </a:pPr>
            <a:r>
              <a:t/>
            </a:r>
          </a:p>
          <a:p>
            <a:pPr algn="l" indent="-206686" lvl="0" marL="306000" rtl="0">
              <a:lnSpc>
                <a:spcPct val="110000"/>
              </a:lnSpc>
              <a:spcBef>
                <a:spcPts val="940"/>
              </a:spcBef>
              <a:spcAft>
                <a:spcPts val="0"/>
              </a:spcAft>
              <a:buSzPts val="1564"/>
              <a:buNone/>
            </a:pPr>
            <a:r>
              <a:t/>
            </a:r>
          </a:p>
          <a:p>
            <a:pPr algn="l" indent="-206686" lvl="0" marL="306000" rtl="0">
              <a:lnSpc>
                <a:spcPct val="110000"/>
              </a:lnSpc>
              <a:spcBef>
                <a:spcPts val="940"/>
              </a:spcBef>
              <a:spcAft>
                <a:spcPts val="0"/>
              </a:spcAft>
              <a:buSzPts val="1564"/>
              <a:buNone/>
            </a:pPr>
            <a:r>
              <a:t/>
            </a:r>
          </a:p>
          <a:p>
            <a:pPr algn="l" indent="0" lvl="0" marL="0" rtl="0">
              <a:lnSpc>
                <a:spcPct val="110000"/>
              </a:lnSpc>
              <a:spcBef>
                <a:spcPts val="940"/>
              </a:spcBef>
              <a:spcAft>
                <a:spcPts val="0"/>
              </a:spcAft>
              <a:buSzPts val="1564"/>
              <a:buNone/>
            </a:pPr>
            <a:r>
              <a:t/>
            </a:r>
          </a:p>
        </p:txBody>
      </p:sp>
      <p:sp>
        <p:nvSpPr>
          <p:cNvPr id="1048626" name="Google Shape;157;p18"/>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048627" name="Google Shape;158;p18"/>
          <p:cNvSpPr/>
          <p:nvPr/>
        </p:nvSpPr>
        <p:spPr>
          <a:xfrm>
            <a:off x="723899" y="268443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048628" name="Google Shape;159;p18"/>
          <p:cNvSpPr/>
          <p:nvPr/>
        </p:nvSpPr>
        <p:spPr>
          <a:xfrm>
            <a:off x="4489911" y="2638713"/>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048629" name="Google Shape;160;p18"/>
          <p:cNvSpPr/>
          <p:nvPr/>
        </p:nvSpPr>
        <p:spPr>
          <a:xfrm>
            <a:off x="729995" y="471662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048630" name="Google Shape;161;p18"/>
          <p:cNvSpPr/>
          <p:nvPr/>
        </p:nvSpPr>
        <p:spPr>
          <a:xfrm>
            <a:off x="8369596" y="2589691"/>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048631" name="Google Shape;162;p18"/>
          <p:cNvSpPr/>
          <p:nvPr/>
        </p:nvSpPr>
        <p:spPr>
          <a:xfrm>
            <a:off x="8455671" y="4685357"/>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048632" name="Google Shape;163;p18"/>
          <p:cNvSpPr/>
          <p:nvPr/>
        </p:nvSpPr>
        <p:spPr>
          <a:xfrm>
            <a:off x="4489911" y="4729735"/>
            <a:ext cx="2450700" cy="941700"/>
          </a:xfrm>
          <a:prstGeom prst="roundRect">
            <a:avLst>
              <a:gd name="adj" fmla="val 16667"/>
            </a:avLst>
          </a:prstGeom>
          <a:solidFill>
            <a:schemeClr val="l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048633" name="Google Shape;164;p18"/>
          <p:cNvSpPr/>
          <p:nvPr/>
        </p:nvSpPr>
        <p:spPr>
          <a:xfrm rot="5400000">
            <a:off x="9307307" y="3813722"/>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48634" name="Google Shape;165;p18"/>
          <p:cNvSpPr/>
          <p:nvPr/>
        </p:nvSpPr>
        <p:spPr>
          <a:xfrm>
            <a:off x="7193568" y="2800766"/>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48635" name="Google Shape;166;p18"/>
          <p:cNvSpPr/>
          <p:nvPr/>
        </p:nvSpPr>
        <p:spPr>
          <a:xfrm>
            <a:off x="3427556" y="2849787"/>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48636" name="Google Shape;167;p18"/>
          <p:cNvSpPr/>
          <p:nvPr/>
        </p:nvSpPr>
        <p:spPr>
          <a:xfrm rot="10800000">
            <a:off x="7229091" y="4927778"/>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48637" name="Google Shape;168;p18"/>
          <p:cNvSpPr/>
          <p:nvPr/>
        </p:nvSpPr>
        <p:spPr>
          <a:xfrm rot="10800000">
            <a:off x="3395762" y="4896514"/>
            <a:ext cx="843900" cy="519600"/>
          </a:xfrm>
          <a:prstGeom prst="righ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72"/>
        <p:cNvGrpSpPr/>
        <p:nvPr/>
      </p:nvGrpSpPr>
      <p:grpSpPr>
        <a:xfrm>
          <a:off x="0" y="0"/>
          <a:ext cx="0" cy="0"/>
          <a:chOff x="0" y="0"/>
          <a:chExt cx="0" cy="0"/>
        </a:xfrm>
      </p:grpSpPr>
      <p:sp>
        <p:nvSpPr>
          <p:cNvPr id="1048640" name="Google Shape;173;p19"/>
          <p:cNvSpPr txBox="1"/>
          <p:nvPr>
            <p:ph type="title"/>
          </p:nvPr>
        </p:nvSpPr>
        <p:spPr>
          <a:xfrm>
            <a:off x="581192" y="662572"/>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048641" name="Google Shape;174;p19"/>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944"/>
              <a:buNone/>
            </a:pPr>
            <a:r>
              <a:t/>
            </a:r>
            <a:endParaRPr sz="3200"/>
          </a:p>
          <a:p>
            <a:pPr algn="l" indent="0" lvl="0" marL="0" rtl="0">
              <a:lnSpc>
                <a:spcPct val="110000"/>
              </a:lnSpc>
              <a:spcBef>
                <a:spcPts val="1320"/>
              </a:spcBef>
              <a:spcAft>
                <a:spcPts val="0"/>
              </a:spcAft>
              <a:buSzPts val="3312"/>
              <a:buNone/>
            </a:pPr>
            <a:r>
              <a:t/>
            </a:r>
            <a:endParaRPr b="1" sz="3600">
              <a:solidFill>
                <a:srgbClr val="0F0F0F"/>
              </a:solidFill>
            </a:endParaRPr>
          </a:p>
          <a:p>
            <a:pPr algn="l" indent="-305435" lvl="0" marL="305435" rtl="0">
              <a:lnSpc>
                <a:spcPct val="110000"/>
              </a:lnSpc>
              <a:spcBef>
                <a:spcPts val="1320"/>
              </a:spcBef>
              <a:spcAft>
                <a:spcPts val="0"/>
              </a:spcAft>
              <a:buSzPts val="3312"/>
              <a:buChar char="◼"/>
            </a:pPr>
            <a:r>
              <a:rPr b="1" sz="3600" lang="en-US">
                <a:solidFill>
                  <a:srgbClr val="0F0F0F"/>
                </a:solidFill>
              </a:rPr>
              <a:t>Python IDLE (Python 3.12.3 version)</a:t>
            </a:r>
          </a:p>
          <a:p>
            <a:pPr algn="l" indent="-305435" lvl="0" marL="305435" rtl="0">
              <a:lnSpc>
                <a:spcPct val="110000"/>
              </a:lnSpc>
              <a:spcBef>
                <a:spcPts val="1320"/>
              </a:spcBef>
              <a:spcAft>
                <a:spcPts val="0"/>
              </a:spcAft>
              <a:buSzPts val="3312"/>
              <a:buChar char="◼"/>
            </a:pPr>
            <a:r>
              <a:rPr b="1" sz="3600" lang="en-US">
                <a:solidFill>
                  <a:srgbClr val="0F0F0F"/>
                </a:solidFill>
              </a:rPr>
              <a:t>Python Commands &amp; Libraires Files </a:t>
            </a:r>
          </a:p>
          <a:p>
            <a:pPr algn="l" indent="-305435" lvl="0" marL="305435" rtl="0">
              <a:lnSpc>
                <a:spcPct val="110000"/>
              </a:lnSpc>
              <a:spcBef>
                <a:spcPts val="1320"/>
              </a:spcBef>
              <a:spcAft>
                <a:spcPts val="0"/>
              </a:spcAft>
              <a:buSzPts val="3312"/>
              <a:buChar char="◼"/>
            </a:pPr>
            <a:r>
              <a:rPr b="1" sz="3600" lang="en-US">
                <a:solidFill>
                  <a:srgbClr val="0F0F0F"/>
                </a:solidFill>
              </a:rPr>
              <a:t>pip install pynput</a:t>
            </a:r>
            <a:endParaRPr b="1" sz="3600">
              <a:solidFill>
                <a:srgbClr val="0F0F0F"/>
              </a:solidFill>
            </a:endParaRPr>
          </a:p>
          <a:p>
            <a:pPr algn="l" indent="-305435" lvl="0" marL="305435" rtl="0">
              <a:lnSpc>
                <a:spcPct val="110000"/>
              </a:lnSpc>
              <a:spcBef>
                <a:spcPts val="1320"/>
              </a:spcBef>
              <a:spcAft>
                <a:spcPts val="0"/>
              </a:spcAft>
              <a:buSzPts val="3312"/>
              <a:buChar char="◼"/>
            </a:pPr>
            <a:r>
              <a:rPr b="1" sz="3600" lang="en-US">
                <a:solidFill>
                  <a:srgbClr val="0F0F0F"/>
                </a:solidFill>
              </a:rPr>
              <a:t>pip install jsonlib</a:t>
            </a:r>
            <a:endParaRPr b="1" sz="3600">
              <a:solidFill>
                <a:srgbClr val="0F0F0F"/>
              </a:solidFill>
            </a:endParaRPr>
          </a:p>
          <a:p>
            <a:pPr algn="l" indent="-95123" lvl="0" marL="305435" rtl="0">
              <a:lnSpc>
                <a:spcPct val="110000"/>
              </a:lnSpc>
              <a:spcBef>
                <a:spcPts val="1320"/>
              </a:spcBef>
              <a:spcAft>
                <a:spcPts val="0"/>
              </a:spcAft>
              <a:buSzPts val="3312"/>
              <a:buNone/>
            </a:pPr>
            <a:r>
              <a:t/>
            </a:r>
            <a:endParaRPr b="1" sz="3600">
              <a:solidFill>
                <a:srgbClr val="0F0F0F"/>
              </a:solidFill>
            </a:endParaRPr>
          </a:p>
        </p:txBody>
      </p:sp>
      <p:sp>
        <p:nvSpPr>
          <p:cNvPr id="1048642" name="Google Shape;175;p19"/>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79"/>
        <p:cNvGrpSpPr/>
        <p:nvPr/>
      </p:nvGrpSpPr>
      <p:grpSpPr>
        <a:xfrm>
          <a:off x="0" y="0"/>
          <a:ext cx="0" cy="0"/>
          <a:chOff x="0" y="0"/>
          <a:chExt cx="0" cy="0"/>
        </a:xfrm>
      </p:grpSpPr>
      <p:sp>
        <p:nvSpPr>
          <p:cNvPr id="1048645" name="Google Shape;180;p2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ALGORITHM &amp; DEPLOYMENT</a:t>
            </a:r>
          </a:p>
        </p:txBody>
      </p:sp>
      <p:sp>
        <p:nvSpPr>
          <p:cNvPr id="1048646" name="Google Shape;181;p2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564"/>
              <a:buNone/>
            </a:pPr>
            <a:r>
              <a:t/>
            </a:r>
          </a:p>
          <a:p>
            <a:pPr algn="l" indent="-206121" lvl="0" marL="305435" rtl="0">
              <a:lnSpc>
                <a:spcPct val="110000"/>
              </a:lnSpc>
              <a:spcBef>
                <a:spcPts val="940"/>
              </a:spcBef>
              <a:spcAft>
                <a:spcPts val="0"/>
              </a:spcAft>
              <a:buSzPts val="1564"/>
              <a:buNone/>
            </a:pPr>
            <a:r>
              <a:t/>
            </a:r>
          </a:p>
        </p:txBody>
      </p:sp>
      <p:sp>
        <p:nvSpPr>
          <p:cNvPr id="1048647" name="Google Shape;182;p20"/>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2097154" name="Google Shape;183;p20"/>
          <p:cNvPicPr preferRelativeResize="0">
            <a:picLocks/>
          </p:cNvPicPr>
          <p:nvPr/>
        </p:nvPicPr>
        <p:blipFill rotWithShape="1">
          <a:blip xmlns:r="http://schemas.openxmlformats.org/officeDocument/2006/relationships" r:embed="rId1">
            <a:alphaModFix/>
          </a:blip>
          <a:srcRect l="0" t="0" r="0" b="0"/>
          <a:stretch>
            <a:fillRect/>
          </a:stretch>
        </p:blipFill>
        <p:spPr>
          <a:xfrm>
            <a:off x="283464" y="1232452"/>
            <a:ext cx="3731434" cy="4673324"/>
          </a:xfrm>
          <a:prstGeom prst="rect"/>
          <a:noFill/>
          <a:ln>
            <a:noFill/>
          </a:ln>
        </p:spPr>
      </p:pic>
      <p:pic>
        <p:nvPicPr>
          <p:cNvPr id="2097155" name="Google Shape;184;p20"/>
          <p:cNvPicPr preferRelativeResize="0">
            <a:picLocks/>
          </p:cNvPicPr>
          <p:nvPr/>
        </p:nvPicPr>
        <p:blipFill rotWithShape="1">
          <a:blip xmlns:r="http://schemas.openxmlformats.org/officeDocument/2006/relationships" r:embed="rId2">
            <a:alphaModFix/>
          </a:blip>
          <a:srcRect l="0" t="0" r="0" b="0"/>
          <a:stretch>
            <a:fillRect/>
          </a:stretch>
        </p:blipFill>
        <p:spPr>
          <a:xfrm>
            <a:off x="4014898" y="1276864"/>
            <a:ext cx="3323973" cy="3235463"/>
          </a:xfrm>
          <a:prstGeom prst="rect"/>
          <a:noFill/>
          <a:ln>
            <a:noFill/>
          </a:ln>
        </p:spPr>
      </p:pic>
      <p:pic>
        <p:nvPicPr>
          <p:cNvPr id="2097156" name="Google Shape;185;p20"/>
          <p:cNvPicPr preferRelativeResize="0">
            <a:picLocks/>
          </p:cNvPicPr>
          <p:nvPr/>
        </p:nvPicPr>
        <p:blipFill rotWithShape="1">
          <a:blip xmlns:r="http://schemas.openxmlformats.org/officeDocument/2006/relationships" r:embed="rId3">
            <a:alphaModFix/>
          </a:blip>
          <a:srcRect l="0" t="0" r="0" b="0"/>
          <a:stretch>
            <a:fillRect/>
          </a:stretch>
        </p:blipFill>
        <p:spPr>
          <a:xfrm>
            <a:off x="7712467" y="1232452"/>
            <a:ext cx="3524742" cy="3572374"/>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89"/>
        <p:cNvGrpSpPr/>
        <p:nvPr/>
      </p:nvGrpSpPr>
      <p:grpSpPr>
        <a:xfrm>
          <a:off x="0" y="0"/>
          <a:ext cx="0" cy="0"/>
          <a:chOff x="0" y="0"/>
          <a:chExt cx="0" cy="0"/>
        </a:xfrm>
      </p:grpSpPr>
      <p:sp>
        <p:nvSpPr>
          <p:cNvPr id="1048650" name="Google Shape;190;p21"/>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RESULT</a:t>
            </a:r>
          </a:p>
        </p:txBody>
      </p:sp>
      <p:sp>
        <p:nvSpPr>
          <p:cNvPr id="1048651" name="Google Shape;191;p21"/>
          <p:cNvSpPr txBox="1"/>
          <p:nvPr/>
        </p:nvSpPr>
        <p:spPr>
          <a:xfrm>
            <a:off x="581192" y="6423914"/>
            <a:ext cx="9147900" cy="365100"/>
          </a:xfrm>
          <a:prstGeom prst="rect"/>
          <a:noFill/>
          <a:ln>
            <a:noFill/>
          </a:ln>
        </p:spPr>
        <p:txBody>
          <a:bodyPr anchor="t" anchorCtr="0" bIns="45700" lIns="91425" rIns="91425" spcFirstLastPara="1" tIns="45700" wrap="square">
            <a:noAutofit/>
          </a:bodyPr>
          <a:p>
            <a:pPr algn="l" indent="0" lvl="0" marL="0" marR="0" rtl="0">
              <a:spcBef>
                <a:spcPts val="0"/>
              </a:spcBef>
              <a:spcAft>
                <a:spcPts val="0"/>
              </a:spcAft>
              <a:buNone/>
            </a:pPr>
            <a:r>
              <a:rPr sz="1800" lang="en-US">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2097157" name="Google Shape;192;p21"/>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581025" y="2638353"/>
            <a:ext cx="11030100" cy="2000400"/>
          </a:xfrm>
          <a:prstGeom prst="rect"/>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CPH2179</dc:creator>
  <dcterms:created xsi:type="dcterms:W3CDTF">2024-04-28T15:45:39Z</dcterms:created>
  <dcterms:modified xsi:type="dcterms:W3CDTF">2024-04-28T15:45:39Z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f7b759566e464532bdf0850a1b91d215</vt:lpwstr>
  </property>
</Properties>
</file>