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530" r:id="rId5"/>
    <p:sldId id="531" r:id="rId6"/>
    <p:sldId id="533" r:id="rId7"/>
    <p:sldId id="556" r:id="rId8"/>
    <p:sldId id="547" r:id="rId9"/>
    <p:sldId id="557" r:id="rId10"/>
    <p:sldId id="552" r:id="rId11"/>
    <p:sldId id="553" r:id="rId12"/>
    <p:sldId id="554" r:id="rId13"/>
    <p:sldId id="543" r:id="rId14"/>
    <p:sldId id="54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E1BFF0-98BE-463B-A530-B2AD89D2987A}">
          <p14:sldIdLst>
            <p14:sldId id="530"/>
            <p14:sldId id="531"/>
            <p14:sldId id="533"/>
            <p14:sldId id="556"/>
          </p14:sldIdLst>
        </p14:section>
        <p14:section name="Untitled Section" id="{5EFAED7D-9C5F-4D96-B41E-01CBE8DDE2C3}">
          <p14:sldIdLst>
            <p14:sldId id="547"/>
            <p14:sldId id="557"/>
            <p14:sldId id="552"/>
            <p14:sldId id="553"/>
            <p14:sldId id="554"/>
            <p14:sldId id="543"/>
            <p14:sldId id="54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63C87-4229-4CBD-A575-D26042521F65}" v="256" dt="2024-02-29T14:57:27.6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 Prakash" userId="b659574400777b03" providerId="LiveId" clId="{CF663C87-4229-4CBD-A575-D26042521F65}"/>
    <pc:docChg chg="undo custSel addSld delSld modSld modSection">
      <pc:chgData name="Vijay Prakash" userId="b659574400777b03" providerId="LiveId" clId="{CF663C87-4229-4CBD-A575-D26042521F65}" dt="2024-02-29T15:25:33.495" v="1097" actId="20577"/>
      <pc:docMkLst>
        <pc:docMk/>
      </pc:docMkLst>
      <pc:sldChg chg="modSp mod modTransition">
        <pc:chgData name="Vijay Prakash" userId="b659574400777b03" providerId="LiveId" clId="{CF663C87-4229-4CBD-A575-D26042521F65}" dt="2024-02-29T14:56:58.098" v="1086"/>
        <pc:sldMkLst>
          <pc:docMk/>
          <pc:sldMk cId="1723491119" sldId="530"/>
        </pc:sldMkLst>
        <pc:spChg chg="mod">
          <ac:chgData name="Vijay Prakash" userId="b659574400777b03" providerId="LiveId" clId="{CF663C87-4229-4CBD-A575-D26042521F65}" dt="2024-02-29T07:48:59.462" v="758" actId="207"/>
          <ac:spMkLst>
            <pc:docMk/>
            <pc:sldMk cId="1723491119" sldId="530"/>
            <ac:spMk id="2" creationId="{DC870DB4-0446-EF22-E8E0-3A5B83923AC0}"/>
          </ac:spMkLst>
        </pc:spChg>
        <pc:spChg chg="mod">
          <ac:chgData name="Vijay Prakash" userId="b659574400777b03" providerId="LiveId" clId="{CF663C87-4229-4CBD-A575-D26042521F65}" dt="2024-02-29T07:50:24.149" v="760" actId="113"/>
          <ac:spMkLst>
            <pc:docMk/>
            <pc:sldMk cId="1723491119" sldId="530"/>
            <ac:spMk id="3" creationId="{696329B1-2D04-0F3A-1081-C5117D8CE122}"/>
          </ac:spMkLst>
        </pc:spChg>
      </pc:sldChg>
      <pc:sldChg chg="delSp modSp mod modTransition">
        <pc:chgData name="Vijay Prakash" userId="b659574400777b03" providerId="LiveId" clId="{CF663C87-4229-4CBD-A575-D26042521F65}" dt="2024-02-29T14:57:01.029" v="1087"/>
        <pc:sldMkLst>
          <pc:docMk/>
          <pc:sldMk cId="3548027083" sldId="531"/>
        </pc:sldMkLst>
        <pc:spChg chg="mod">
          <ac:chgData name="Vijay Prakash" userId="b659574400777b03" providerId="LiveId" clId="{CF663C87-4229-4CBD-A575-D26042521F65}" dt="2024-02-29T07:50:42.139" v="761" actId="207"/>
          <ac:spMkLst>
            <pc:docMk/>
            <pc:sldMk cId="3548027083" sldId="531"/>
            <ac:spMk id="2" creationId="{C07F7E09-6A9E-9FCC-7867-895F21ABE716}"/>
          </ac:spMkLst>
        </pc:spChg>
        <pc:spChg chg="mod">
          <ac:chgData name="Vijay Prakash" userId="b659574400777b03" providerId="LiveId" clId="{CF663C87-4229-4CBD-A575-D26042521F65}" dt="2024-02-29T13:23:18.482" v="995" actId="20577"/>
          <ac:spMkLst>
            <pc:docMk/>
            <pc:sldMk cId="3548027083" sldId="531"/>
            <ac:spMk id="3" creationId="{199158D4-7B61-0A48-E33F-792278D05724}"/>
          </ac:spMkLst>
        </pc:spChg>
        <pc:spChg chg="del">
          <ac:chgData name="Vijay Prakash" userId="b659574400777b03" providerId="LiveId" clId="{CF663C87-4229-4CBD-A575-D26042521F65}" dt="2024-02-29T07:51:11.299" v="763" actId="21"/>
          <ac:spMkLst>
            <pc:docMk/>
            <pc:sldMk cId="3548027083" sldId="531"/>
            <ac:spMk id="5" creationId="{9157728F-9EA1-A705-8E4D-B7823E4F4C26}"/>
          </ac:spMkLst>
        </pc:spChg>
      </pc:sldChg>
      <pc:sldChg chg="modSp mod modTransition">
        <pc:chgData name="Vijay Prakash" userId="b659574400777b03" providerId="LiveId" clId="{CF663C87-4229-4CBD-A575-D26042521F65}" dt="2024-02-29T14:57:03.389" v="1088"/>
        <pc:sldMkLst>
          <pc:docMk/>
          <pc:sldMk cId="3380759881" sldId="533"/>
        </pc:sldMkLst>
        <pc:spChg chg="mod">
          <ac:chgData name="Vijay Prakash" userId="b659574400777b03" providerId="LiveId" clId="{CF663C87-4229-4CBD-A575-D26042521F65}" dt="2024-02-29T07:54:16.708" v="770" actId="207"/>
          <ac:spMkLst>
            <pc:docMk/>
            <pc:sldMk cId="3380759881" sldId="533"/>
            <ac:spMk id="2" creationId="{F41F0E99-07CC-9576-AFD7-C52151AD0EA3}"/>
          </ac:spMkLst>
        </pc:spChg>
        <pc:spChg chg="mod">
          <ac:chgData name="Vijay Prakash" userId="b659574400777b03" providerId="LiveId" clId="{CF663C87-4229-4CBD-A575-D26042521F65}" dt="2024-02-29T13:16:30.498" v="957" actId="403"/>
          <ac:spMkLst>
            <pc:docMk/>
            <pc:sldMk cId="3380759881" sldId="533"/>
            <ac:spMk id="3" creationId="{5A82A8B0-333F-633E-3FA7-D38DBFB10971}"/>
          </ac:spMkLst>
        </pc:spChg>
      </pc:sldChg>
      <pc:sldChg chg="modSp mod modTransition">
        <pc:chgData name="Vijay Prakash" userId="b659574400777b03" providerId="LiveId" clId="{CF663C87-4229-4CBD-A575-D26042521F65}" dt="2024-02-29T14:57:22.022" v="1094"/>
        <pc:sldMkLst>
          <pc:docMk/>
          <pc:sldMk cId="1958759625" sldId="543"/>
        </pc:sldMkLst>
        <pc:spChg chg="mod">
          <ac:chgData name="Vijay Prakash" userId="b659574400777b03" providerId="LiveId" clId="{CF663C87-4229-4CBD-A575-D26042521F65}" dt="2024-02-29T13:09:27.075" v="944" actId="20577"/>
          <ac:spMkLst>
            <pc:docMk/>
            <pc:sldMk cId="1958759625" sldId="543"/>
            <ac:spMk id="2" creationId="{48C5BC92-868A-26B2-CBC0-C9D94E65F1A4}"/>
          </ac:spMkLst>
        </pc:spChg>
        <pc:spChg chg="mod">
          <ac:chgData name="Vijay Prakash" userId="b659574400777b03" providerId="LiveId" clId="{CF663C87-4229-4CBD-A575-D26042521F65}" dt="2024-02-29T14:35:39.353" v="1085" actId="1076"/>
          <ac:spMkLst>
            <pc:docMk/>
            <pc:sldMk cId="1958759625" sldId="543"/>
            <ac:spMk id="3" creationId="{6F9C1627-7A56-025E-482D-E2AB014EDF92}"/>
          </ac:spMkLst>
        </pc:spChg>
      </pc:sldChg>
      <pc:sldChg chg="modSp mod modTransition">
        <pc:chgData name="Vijay Prakash" userId="b659574400777b03" providerId="LiveId" clId="{CF663C87-4229-4CBD-A575-D26042521F65}" dt="2024-02-29T14:57:27.662" v="1095"/>
        <pc:sldMkLst>
          <pc:docMk/>
          <pc:sldMk cId="1877701230" sldId="544"/>
        </pc:sldMkLst>
        <pc:spChg chg="mod">
          <ac:chgData name="Vijay Prakash" userId="b659574400777b03" providerId="LiveId" clId="{CF663C87-4229-4CBD-A575-D26042521F65}" dt="2024-02-29T07:55:49.765" v="778" actId="207"/>
          <ac:spMkLst>
            <pc:docMk/>
            <pc:sldMk cId="1877701230" sldId="544"/>
            <ac:spMk id="2" creationId="{2C9E1892-81E6-551C-7B5A-DEA68224520B}"/>
          </ac:spMkLst>
        </pc:spChg>
        <pc:spChg chg="mod">
          <ac:chgData name="Vijay Prakash" userId="b659574400777b03" providerId="LiveId" clId="{CF663C87-4229-4CBD-A575-D26042521F65}" dt="2024-02-29T07:56:23.842" v="785" actId="207"/>
          <ac:spMkLst>
            <pc:docMk/>
            <pc:sldMk cId="1877701230" sldId="544"/>
            <ac:spMk id="3" creationId="{55519D01-29BE-BE76-41C5-9D58AD8119DC}"/>
          </ac:spMkLst>
        </pc:spChg>
      </pc:sldChg>
      <pc:sldChg chg="addSp delSp modSp mod modTransition">
        <pc:chgData name="Vijay Prakash" userId="b659574400777b03" providerId="LiveId" clId="{CF663C87-4229-4CBD-A575-D26042521F65}" dt="2024-02-29T14:57:07.692" v="1089"/>
        <pc:sldMkLst>
          <pc:docMk/>
          <pc:sldMk cId="482383092" sldId="547"/>
        </pc:sldMkLst>
        <pc:spChg chg="mod">
          <ac:chgData name="Vijay Prakash" userId="b659574400777b03" providerId="LiveId" clId="{CF663C87-4229-4CBD-A575-D26042521F65}" dt="2024-02-29T07:53:16.249" v="769" actId="207"/>
          <ac:spMkLst>
            <pc:docMk/>
            <pc:sldMk cId="482383092" sldId="547"/>
            <ac:spMk id="2" creationId="{13918F46-6F6E-CAA8-4771-EFBB38F2559A}"/>
          </ac:spMkLst>
        </pc:spChg>
        <pc:spChg chg="add mod">
          <ac:chgData name="Vijay Prakash" userId="b659574400777b03" providerId="LiveId" clId="{CF663C87-4229-4CBD-A575-D26042521F65}" dt="2024-02-28T18:02:28.961" v="40" actId="113"/>
          <ac:spMkLst>
            <pc:docMk/>
            <pc:sldMk cId="482383092" sldId="547"/>
            <ac:spMk id="3" creationId="{4AA0C139-9C0C-888A-C511-A54A87CD9D67}"/>
          </ac:spMkLst>
        </pc:spChg>
        <pc:spChg chg="del mod">
          <ac:chgData name="Vijay Prakash" userId="b659574400777b03" providerId="LiveId" clId="{CF663C87-4229-4CBD-A575-D26042521F65}" dt="2024-02-28T17:59:44.165" v="10" actId="21"/>
          <ac:spMkLst>
            <pc:docMk/>
            <pc:sldMk cId="482383092" sldId="547"/>
            <ac:spMk id="5" creationId="{232E1348-039B-CECE-34A8-5E7514CA054A}"/>
          </ac:spMkLst>
        </pc:spChg>
      </pc:sldChg>
      <pc:sldChg chg="modSp del mod modTransition">
        <pc:chgData name="Vijay Prakash" userId="b659574400777b03" providerId="LiveId" clId="{CF663C87-4229-4CBD-A575-D26042521F65}" dt="2024-02-29T13:21:45.271" v="977" actId="2696"/>
        <pc:sldMkLst>
          <pc:docMk/>
          <pc:sldMk cId="423816868" sldId="550"/>
        </pc:sldMkLst>
        <pc:spChg chg="mod">
          <ac:chgData name="Vijay Prakash" userId="b659574400777b03" providerId="LiveId" clId="{CF663C87-4229-4CBD-A575-D26042521F65}" dt="2024-02-29T07:55:13.079" v="775" actId="207"/>
          <ac:spMkLst>
            <pc:docMk/>
            <pc:sldMk cId="423816868" sldId="550"/>
            <ac:spMk id="4" creationId="{436D8D29-7C67-C0F8-C8C2-24F784A70E93}"/>
          </ac:spMkLst>
        </pc:spChg>
      </pc:sldChg>
      <pc:sldChg chg="del modTransition">
        <pc:chgData name="Vijay Prakash" userId="b659574400777b03" providerId="LiveId" clId="{CF663C87-4229-4CBD-A575-D26042521F65}" dt="2024-02-29T13:21:50.880" v="978" actId="2696"/>
        <pc:sldMkLst>
          <pc:docMk/>
          <pc:sldMk cId="2801002529" sldId="551"/>
        </pc:sldMkLst>
      </pc:sldChg>
      <pc:sldChg chg="addSp modSp mod modTransition">
        <pc:chgData name="Vijay Prakash" userId="b659574400777b03" providerId="LiveId" clId="{CF663C87-4229-4CBD-A575-D26042521F65}" dt="2024-02-29T15:25:33.495" v="1097" actId="20577"/>
        <pc:sldMkLst>
          <pc:docMk/>
          <pc:sldMk cId="1266579179" sldId="552"/>
        </pc:sldMkLst>
        <pc:spChg chg="mod">
          <ac:chgData name="Vijay Prakash" userId="b659574400777b03" providerId="LiveId" clId="{CF663C87-4229-4CBD-A575-D26042521F65}" dt="2024-02-29T07:55:23.114" v="776" actId="207"/>
          <ac:spMkLst>
            <pc:docMk/>
            <pc:sldMk cId="1266579179" sldId="552"/>
            <ac:spMk id="4" creationId="{A58F9A59-E639-245A-F027-6625D4B97B9E}"/>
          </ac:spMkLst>
        </pc:spChg>
        <pc:spChg chg="mod">
          <ac:chgData name="Vijay Prakash" userId="b659574400777b03" providerId="LiveId" clId="{CF663C87-4229-4CBD-A575-D26042521F65}" dt="2024-02-29T15:25:33.495" v="1097" actId="20577"/>
          <ac:spMkLst>
            <pc:docMk/>
            <pc:sldMk cId="1266579179" sldId="552"/>
            <ac:spMk id="6" creationId="{19CDAD38-1AA7-1E9A-89EC-E577F2357EB6}"/>
          </ac:spMkLst>
        </pc:spChg>
        <pc:picChg chg="add mod modCrop">
          <ac:chgData name="Vijay Prakash" userId="b659574400777b03" providerId="LiveId" clId="{CF663C87-4229-4CBD-A575-D26042521F65}" dt="2024-02-29T06:37:47.816" v="181" actId="1076"/>
          <ac:picMkLst>
            <pc:docMk/>
            <pc:sldMk cId="1266579179" sldId="552"/>
            <ac:picMk id="3" creationId="{98D22BEA-32AF-39EB-470D-10A346915240}"/>
          </ac:picMkLst>
        </pc:picChg>
      </pc:sldChg>
      <pc:sldChg chg="addSp delSp modSp mod modTransition">
        <pc:chgData name="Vijay Prakash" userId="b659574400777b03" providerId="LiveId" clId="{CF663C87-4229-4CBD-A575-D26042521F65}" dt="2024-02-29T14:57:16.976" v="1092"/>
        <pc:sldMkLst>
          <pc:docMk/>
          <pc:sldMk cId="2691778884" sldId="553"/>
        </pc:sldMkLst>
        <pc:spChg chg="add del mod">
          <ac:chgData name="Vijay Prakash" userId="b659574400777b03" providerId="LiveId" clId="{CF663C87-4229-4CBD-A575-D26042521F65}" dt="2024-02-29T07:05:42.034" v="466" actId="21"/>
          <ac:spMkLst>
            <pc:docMk/>
            <pc:sldMk cId="2691778884" sldId="553"/>
            <ac:spMk id="4" creationId="{4345A79F-6B0E-3E6A-23CC-C95C8B23F7C4}"/>
          </ac:spMkLst>
        </pc:spChg>
        <pc:spChg chg="add del mod">
          <ac:chgData name="Vijay Prakash" userId="b659574400777b03" providerId="LiveId" clId="{CF663C87-4229-4CBD-A575-D26042521F65}" dt="2024-02-29T06:44:49.713" v="224" actId="21"/>
          <ac:spMkLst>
            <pc:docMk/>
            <pc:sldMk cId="2691778884" sldId="553"/>
            <ac:spMk id="5" creationId="{B324DC7A-E857-E71A-B0E8-EBE5CECD2727}"/>
          </ac:spMkLst>
        </pc:spChg>
        <pc:spChg chg="add del mod">
          <ac:chgData name="Vijay Prakash" userId="b659574400777b03" providerId="LiveId" clId="{CF663C87-4229-4CBD-A575-D26042521F65}" dt="2024-02-29T06:53:08.299" v="311" actId="478"/>
          <ac:spMkLst>
            <pc:docMk/>
            <pc:sldMk cId="2691778884" sldId="553"/>
            <ac:spMk id="8" creationId="{0109DEA2-FD0D-0B28-C963-7516EBABFCD7}"/>
          </ac:spMkLst>
        </pc:spChg>
        <pc:graphicFrameChg chg="add mod modGraphic">
          <ac:chgData name="Vijay Prakash" userId="b659574400777b03" providerId="LiveId" clId="{CF663C87-4229-4CBD-A575-D26042521F65}" dt="2024-02-29T06:40:56.727" v="214" actId="14734"/>
          <ac:graphicFrameMkLst>
            <pc:docMk/>
            <pc:sldMk cId="2691778884" sldId="553"/>
            <ac:graphicFrameMk id="6" creationId="{D1077575-AA55-8714-8418-0EFCB6A750DC}"/>
          </ac:graphicFrameMkLst>
        </pc:graphicFrameChg>
        <pc:graphicFrameChg chg="add del mod modGraphic">
          <ac:chgData name="Vijay Prakash" userId="b659574400777b03" providerId="LiveId" clId="{CF663C87-4229-4CBD-A575-D26042521F65}" dt="2024-02-29T06:54:34.866" v="317" actId="21"/>
          <ac:graphicFrameMkLst>
            <pc:docMk/>
            <pc:sldMk cId="2691778884" sldId="553"/>
            <ac:graphicFrameMk id="7" creationId="{C1EA0311-8AE9-0846-D495-30020FFCCACB}"/>
          </ac:graphicFrameMkLst>
        </pc:graphicFrameChg>
        <pc:graphicFrameChg chg="add del mod">
          <ac:chgData name="Vijay Prakash" userId="b659574400777b03" providerId="LiveId" clId="{CF663C87-4229-4CBD-A575-D26042521F65}" dt="2024-02-29T06:54:40.677" v="319" actId="21"/>
          <ac:graphicFrameMkLst>
            <pc:docMk/>
            <pc:sldMk cId="2691778884" sldId="553"/>
            <ac:graphicFrameMk id="10" creationId="{C1EA0311-8AE9-0846-D495-30020FFCCACB}"/>
          </ac:graphicFrameMkLst>
        </pc:graphicFrameChg>
        <pc:picChg chg="add del mod">
          <ac:chgData name="Vijay Prakash" userId="b659574400777b03" providerId="LiveId" clId="{CF663C87-4229-4CBD-A575-D26042521F65}" dt="2024-02-29T06:36:19.701" v="166" actId="21"/>
          <ac:picMkLst>
            <pc:docMk/>
            <pc:sldMk cId="2691778884" sldId="553"/>
            <ac:picMk id="3" creationId="{BFE0614D-0FCF-14A0-7202-16A915829757}"/>
          </ac:picMkLst>
        </pc:picChg>
        <pc:picChg chg="add mod modCrop">
          <ac:chgData name="Vijay Prakash" userId="b659574400777b03" providerId="LiveId" clId="{CF663C87-4229-4CBD-A575-D26042521F65}" dt="2024-02-29T07:03:58.142" v="455" actId="1076"/>
          <ac:picMkLst>
            <pc:docMk/>
            <pc:sldMk cId="2691778884" sldId="553"/>
            <ac:picMk id="9" creationId="{3ED9D679-FF57-1692-A1F5-503E6275A0D7}"/>
          </ac:picMkLst>
        </pc:picChg>
        <pc:picChg chg="add mod modCrop">
          <ac:chgData name="Vijay Prakash" userId="b659574400777b03" providerId="LiveId" clId="{CF663C87-4229-4CBD-A575-D26042521F65}" dt="2024-02-29T07:04:13.745" v="459" actId="14100"/>
          <ac:picMkLst>
            <pc:docMk/>
            <pc:sldMk cId="2691778884" sldId="553"/>
            <ac:picMk id="11" creationId="{C37E4467-70DA-576E-3EA6-34464845F7B6}"/>
          </ac:picMkLst>
        </pc:picChg>
        <pc:picChg chg="add mod modCrop">
          <ac:chgData name="Vijay Prakash" userId="b659574400777b03" providerId="LiveId" clId="{CF663C87-4229-4CBD-A575-D26042521F65}" dt="2024-02-29T07:03:54.095" v="454" actId="1076"/>
          <ac:picMkLst>
            <pc:docMk/>
            <pc:sldMk cId="2691778884" sldId="553"/>
            <ac:picMk id="12" creationId="{FE2EB9A5-81D3-2719-E4F9-11ABFC91A449}"/>
          </ac:picMkLst>
        </pc:picChg>
      </pc:sldChg>
      <pc:sldChg chg="addSp delSp modSp new mod modTransition">
        <pc:chgData name="Vijay Prakash" userId="b659574400777b03" providerId="LiveId" clId="{CF663C87-4229-4CBD-A575-D26042521F65}" dt="2024-02-29T14:57:19.647" v="1093"/>
        <pc:sldMkLst>
          <pc:docMk/>
          <pc:sldMk cId="2628792938" sldId="554"/>
        </pc:sldMkLst>
        <pc:spChg chg="del">
          <ac:chgData name="Vijay Prakash" userId="b659574400777b03" providerId="LiveId" clId="{CF663C87-4229-4CBD-A575-D26042521F65}" dt="2024-02-29T07:04:55.761" v="462" actId="21"/>
          <ac:spMkLst>
            <pc:docMk/>
            <pc:sldMk cId="2628792938" sldId="554"/>
            <ac:spMk id="2" creationId="{AC42E074-DC10-3DD1-DBAA-B402EE4B76D6}"/>
          </ac:spMkLst>
        </pc:spChg>
        <pc:spChg chg="del">
          <ac:chgData name="Vijay Prakash" userId="b659574400777b03" providerId="LiveId" clId="{CF663C87-4229-4CBD-A575-D26042521F65}" dt="2024-02-29T07:04:59.589" v="463" actId="21"/>
          <ac:spMkLst>
            <pc:docMk/>
            <pc:sldMk cId="2628792938" sldId="554"/>
            <ac:spMk id="3" creationId="{47146934-37B9-275F-1AA6-4FC1A67150D7}"/>
          </ac:spMkLst>
        </pc:spChg>
        <pc:spChg chg="add mod">
          <ac:chgData name="Vijay Prakash" userId="b659574400777b03" providerId="LiveId" clId="{CF663C87-4229-4CBD-A575-D26042521F65}" dt="2024-02-29T07:05:31.482" v="464" actId="767"/>
          <ac:spMkLst>
            <pc:docMk/>
            <pc:sldMk cId="2628792938" sldId="554"/>
            <ac:spMk id="4" creationId="{B93CD7F1-D8A2-331A-507E-04A417258456}"/>
          </ac:spMkLst>
        </pc:spChg>
        <pc:spChg chg="add mod">
          <ac:chgData name="Vijay Prakash" userId="b659574400777b03" providerId="LiveId" clId="{CF663C87-4229-4CBD-A575-D26042521F65}" dt="2024-02-29T07:14:10.928" v="630" actId="20577"/>
          <ac:spMkLst>
            <pc:docMk/>
            <pc:sldMk cId="2628792938" sldId="554"/>
            <ac:spMk id="5" creationId="{182875C9-A08A-ACBE-53AE-34A8EA6BEDB8}"/>
          </ac:spMkLst>
        </pc:spChg>
        <pc:spChg chg="add mod">
          <ac:chgData name="Vijay Prakash" userId="b659574400777b03" providerId="LiveId" clId="{CF663C87-4229-4CBD-A575-D26042521F65}" dt="2024-02-29T07:05:58.889" v="468"/>
          <ac:spMkLst>
            <pc:docMk/>
            <pc:sldMk cId="2628792938" sldId="554"/>
            <ac:spMk id="6" creationId="{4345A79F-6B0E-3E6A-23CC-C95C8B23F7C4}"/>
          </ac:spMkLst>
        </pc:spChg>
        <pc:picChg chg="add mod modCrop">
          <ac:chgData name="Vijay Prakash" userId="b659574400777b03" providerId="LiveId" clId="{CF663C87-4229-4CBD-A575-D26042521F65}" dt="2024-02-29T07:10:21.900" v="544" actId="1076"/>
          <ac:picMkLst>
            <pc:docMk/>
            <pc:sldMk cId="2628792938" sldId="554"/>
            <ac:picMk id="7" creationId="{DF0520DE-8B00-908D-45BE-790BF4E87097}"/>
          </ac:picMkLst>
        </pc:picChg>
        <pc:picChg chg="add mod modCrop">
          <ac:chgData name="Vijay Prakash" userId="b659574400777b03" providerId="LiveId" clId="{CF663C87-4229-4CBD-A575-D26042521F65}" dt="2024-02-29T07:15:36.908" v="645" actId="1076"/>
          <ac:picMkLst>
            <pc:docMk/>
            <pc:sldMk cId="2628792938" sldId="554"/>
            <ac:picMk id="8" creationId="{55F9ECBC-14E6-90B0-4D95-A4A7D31671E5}"/>
          </ac:picMkLst>
        </pc:picChg>
      </pc:sldChg>
      <pc:sldChg chg="new del">
        <pc:chgData name="Vijay Prakash" userId="b659574400777b03" providerId="LiveId" clId="{CF663C87-4229-4CBD-A575-D26042521F65}" dt="2024-02-29T07:16:24.629" v="647" actId="680"/>
        <pc:sldMkLst>
          <pc:docMk/>
          <pc:sldMk cId="567807893" sldId="555"/>
        </pc:sldMkLst>
      </pc:sldChg>
      <pc:sldChg chg="addSp delSp modSp new del mod modTransition">
        <pc:chgData name="Vijay Prakash" userId="b659574400777b03" providerId="LiveId" clId="{CF663C87-4229-4CBD-A575-D26042521F65}" dt="2024-02-29T13:21:33.085" v="976" actId="2696"/>
        <pc:sldMkLst>
          <pc:docMk/>
          <pc:sldMk cId="1657924114" sldId="555"/>
        </pc:sldMkLst>
        <pc:spChg chg="mod">
          <ac:chgData name="Vijay Prakash" userId="b659574400777b03" providerId="LiveId" clId="{CF663C87-4229-4CBD-A575-D26042521F65}" dt="2024-02-29T07:35:48.331" v="752" actId="20577"/>
          <ac:spMkLst>
            <pc:docMk/>
            <pc:sldMk cId="1657924114" sldId="555"/>
            <ac:spMk id="2" creationId="{727307AE-A545-111C-DE3A-6C01FB90A793}"/>
          </ac:spMkLst>
        </pc:spChg>
        <pc:spChg chg="del">
          <ac:chgData name="Vijay Prakash" userId="b659574400777b03" providerId="LiveId" clId="{CF663C87-4229-4CBD-A575-D26042521F65}" dt="2024-02-29T07:35:52.432" v="753"/>
          <ac:spMkLst>
            <pc:docMk/>
            <pc:sldMk cId="1657924114" sldId="555"/>
            <ac:spMk id="3" creationId="{A7419BB0-5709-C85B-684D-B2A6CA41393E}"/>
          </ac:spMkLst>
        </pc:spChg>
        <pc:spChg chg="add mod">
          <ac:chgData name="Vijay Prakash" userId="b659574400777b03" providerId="LiveId" clId="{CF663C87-4229-4CBD-A575-D26042521F65}" dt="2024-02-29T07:36:18.681" v="757" actId="404"/>
          <ac:spMkLst>
            <pc:docMk/>
            <pc:sldMk cId="1657924114" sldId="555"/>
            <ac:spMk id="5" creationId="{FF428EE4-9765-B284-D4BB-20183A90E93E}"/>
          </ac:spMkLst>
        </pc:spChg>
        <pc:spChg chg="add del mod">
          <ac:chgData name="Vijay Prakash" userId="b659574400777b03" providerId="LiveId" clId="{CF663C87-4229-4CBD-A575-D26042521F65}" dt="2024-02-29T07:35:53.537" v="754" actId="478"/>
          <ac:spMkLst>
            <pc:docMk/>
            <pc:sldMk cId="1657924114" sldId="555"/>
            <ac:spMk id="6" creationId="{F82A3F28-BD31-912F-5500-9BB83F33C691}"/>
          </ac:spMkLst>
        </pc:spChg>
      </pc:sldChg>
      <pc:sldChg chg="addSp delSp modSp new del mod">
        <pc:chgData name="Vijay Prakash" userId="b659574400777b03" providerId="LiveId" clId="{CF663C87-4229-4CBD-A575-D26042521F65}" dt="2024-02-29T07:34:45.593" v="736" actId="680"/>
        <pc:sldMkLst>
          <pc:docMk/>
          <pc:sldMk cId="2507138941" sldId="555"/>
        </pc:sldMkLst>
        <pc:spChg chg="mod">
          <ac:chgData name="Vijay Prakash" userId="b659574400777b03" providerId="LiveId" clId="{CF663C87-4229-4CBD-A575-D26042521F65}" dt="2024-02-29T07:34:45.199" v="735" actId="20577"/>
          <ac:spMkLst>
            <pc:docMk/>
            <pc:sldMk cId="2507138941" sldId="555"/>
            <ac:spMk id="2" creationId="{630BA22B-100B-83C4-4BFE-2E311AA3BFE3}"/>
          </ac:spMkLst>
        </pc:spChg>
        <pc:spChg chg="add del">
          <ac:chgData name="Vijay Prakash" userId="b659574400777b03" providerId="LiveId" clId="{CF663C87-4229-4CBD-A575-D26042521F65}" dt="2024-02-29T07:34:40.806" v="728" actId="931"/>
          <ac:spMkLst>
            <pc:docMk/>
            <pc:sldMk cId="2507138941" sldId="555"/>
            <ac:spMk id="3" creationId="{3B2C8AAD-1859-A0C7-1DDB-A849767F0BD1}"/>
          </ac:spMkLst>
        </pc:spChg>
        <pc:spChg chg="mod">
          <ac:chgData name="Vijay Prakash" userId="b659574400777b03" providerId="LiveId" clId="{CF663C87-4229-4CBD-A575-D26042521F65}" dt="2024-02-29T07:34:44.054" v="732"/>
          <ac:spMkLst>
            <pc:docMk/>
            <pc:sldMk cId="2507138941" sldId="555"/>
            <ac:spMk id="4" creationId="{39E6F5B1-9247-31BA-88B5-A5267CBA1115}"/>
          </ac:spMkLst>
        </pc:spChg>
        <pc:spChg chg="add del">
          <ac:chgData name="Vijay Prakash" userId="b659574400777b03" providerId="LiveId" clId="{CF663C87-4229-4CBD-A575-D26042521F65}" dt="2024-02-29T07:34:43.275" v="730" actId="21"/>
          <ac:spMkLst>
            <pc:docMk/>
            <pc:sldMk cId="2507138941" sldId="555"/>
            <ac:spMk id="5" creationId="{2160D8B4-EECB-9DD3-A71D-2C7C8E70A47F}"/>
          </ac:spMkLst>
        </pc:spChg>
        <pc:spChg chg="add del">
          <ac:chgData name="Vijay Prakash" userId="b659574400777b03" providerId="LiveId" clId="{CF663C87-4229-4CBD-A575-D26042521F65}" dt="2024-02-29T07:34:42.862" v="729" actId="21"/>
          <ac:spMkLst>
            <pc:docMk/>
            <pc:sldMk cId="2507138941" sldId="555"/>
            <ac:spMk id="6" creationId="{F82A3F28-BD31-912F-5500-9BB83F33C691}"/>
          </ac:spMkLst>
        </pc:spChg>
        <pc:picChg chg="add mod">
          <ac:chgData name="Vijay Prakash" userId="b659574400777b03" providerId="LiveId" clId="{CF663C87-4229-4CBD-A575-D26042521F65}" dt="2024-02-29T07:34:40.806" v="728" actId="931"/>
          <ac:picMkLst>
            <pc:docMk/>
            <pc:sldMk cId="2507138941" sldId="555"/>
            <ac:picMk id="8" creationId="{DC46BA52-74F9-1988-6352-452DD6D523B0}"/>
          </ac:picMkLst>
        </pc:picChg>
      </pc:sldChg>
      <pc:sldChg chg="new del">
        <pc:chgData name="Vijay Prakash" userId="b659574400777b03" providerId="LiveId" clId="{CF663C87-4229-4CBD-A575-D26042521F65}" dt="2024-02-29T07:35:29.062" v="740" actId="680"/>
        <pc:sldMkLst>
          <pc:docMk/>
          <pc:sldMk cId="3857263025" sldId="555"/>
        </pc:sldMkLst>
      </pc:sldChg>
      <pc:sldChg chg="new del">
        <pc:chgData name="Vijay Prakash" userId="b659574400777b03" providerId="LiveId" clId="{CF663C87-4229-4CBD-A575-D26042521F65}" dt="2024-02-29T08:12:31.404" v="815" actId="680"/>
        <pc:sldMkLst>
          <pc:docMk/>
          <pc:sldMk cId="3103677596" sldId="556"/>
        </pc:sldMkLst>
      </pc:sldChg>
      <pc:sldChg chg="modSp new mod modTransition">
        <pc:chgData name="Vijay Prakash" userId="b659574400777b03" providerId="LiveId" clId="{CF663C87-4229-4CBD-A575-D26042521F65}" dt="2024-02-29T13:47:44.838" v="1023"/>
        <pc:sldMkLst>
          <pc:docMk/>
          <pc:sldMk cId="3981965356" sldId="556"/>
        </pc:sldMkLst>
        <pc:spChg chg="mod">
          <ac:chgData name="Vijay Prakash" userId="b659574400777b03" providerId="LiveId" clId="{CF663C87-4229-4CBD-A575-D26042521F65}" dt="2024-02-29T13:17:32.328" v="958" actId="207"/>
          <ac:spMkLst>
            <pc:docMk/>
            <pc:sldMk cId="3981965356" sldId="556"/>
            <ac:spMk id="2" creationId="{CAD739AD-6B20-E5D5-851F-3F5704F8A3B5}"/>
          </ac:spMkLst>
        </pc:spChg>
        <pc:spChg chg="mod">
          <ac:chgData name="Vijay Prakash" userId="b659574400777b03" providerId="LiveId" clId="{CF663C87-4229-4CBD-A575-D26042521F65}" dt="2024-02-29T13:16:17.077" v="956" actId="207"/>
          <ac:spMkLst>
            <pc:docMk/>
            <pc:sldMk cId="3981965356" sldId="556"/>
            <ac:spMk id="3" creationId="{4608D47D-BC7F-9B29-B0C5-D2F91CB6480B}"/>
          </ac:spMkLst>
        </pc:spChg>
      </pc:sldChg>
      <pc:sldChg chg="modSp new mod modTransition">
        <pc:chgData name="Vijay Prakash" userId="b659574400777b03" providerId="LiveId" clId="{CF663C87-4229-4CBD-A575-D26042521F65}" dt="2024-02-29T14:57:11.554" v="1090"/>
        <pc:sldMkLst>
          <pc:docMk/>
          <pc:sldMk cId="998111619" sldId="557"/>
        </pc:sldMkLst>
        <pc:spChg chg="mod">
          <ac:chgData name="Vijay Prakash" userId="b659574400777b03" providerId="LiveId" clId="{CF663C87-4229-4CBD-A575-D26042521F65}" dt="2024-02-29T13:18:13.376" v="971" actId="207"/>
          <ac:spMkLst>
            <pc:docMk/>
            <pc:sldMk cId="998111619" sldId="557"/>
            <ac:spMk id="2" creationId="{76BD98CC-AED7-2984-BF23-385D256E7B00}"/>
          </ac:spMkLst>
        </pc:spChg>
        <pc:spChg chg="mod">
          <ac:chgData name="Vijay Prakash" userId="b659574400777b03" providerId="LiveId" clId="{CF663C87-4229-4CBD-A575-D26042521F65}" dt="2024-02-29T13:18:28.954" v="973" actId="207"/>
          <ac:spMkLst>
            <pc:docMk/>
            <pc:sldMk cId="998111619" sldId="557"/>
            <ac:spMk id="3" creationId="{560787A6-D39D-B542-9EA4-B2E7681CF1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2/29/2024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solidFill>
                  <a:schemeClr val="accent6">
                    <a:lumMod val="90000"/>
                  </a:schemeClr>
                </a:solidFill>
              </a:rPr>
              <a:t>DATA SCIENCE</a:t>
            </a:r>
            <a:br>
              <a:rPr lang="en-US" dirty="0">
                <a:solidFill>
                  <a:schemeClr val="accent6">
                    <a:lumMod val="90000"/>
                  </a:schemeClr>
                </a:solidFill>
              </a:rPr>
            </a:br>
            <a:r>
              <a:rPr lang="en-US" dirty="0">
                <a:solidFill>
                  <a:schemeClr val="accent6">
                    <a:lumMod val="90000"/>
                  </a:schemeClr>
                </a:solidFill>
              </a:rPr>
              <a:t>SQL MINI PROJECT – L1</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b="1" dirty="0">
                <a:solidFill>
                  <a:schemeClr val="accent1">
                    <a:lumMod val="60000"/>
                    <a:lumOff val="40000"/>
                  </a:schemeClr>
                </a:solidFill>
                <a:latin typeface="Arial" panose="020B0604020202020204" pitchFamily="34" charset="0"/>
                <a:cs typeface="Arial" panose="020B0604020202020204" pitchFamily="34" charset="0"/>
              </a:rPr>
              <a:t>NAME: VIJAY PRAKASH</a:t>
            </a:r>
          </a:p>
          <a:p>
            <a:r>
              <a:rPr lang="en-US" b="1" dirty="0">
                <a:solidFill>
                  <a:schemeClr val="accent1">
                    <a:lumMod val="60000"/>
                    <a:lumOff val="40000"/>
                  </a:schemeClr>
                </a:solidFill>
                <a:latin typeface="Arial" panose="020B0604020202020204" pitchFamily="34" charset="0"/>
                <a:cs typeface="Arial" panose="020B0604020202020204" pitchFamily="34" charset="0"/>
              </a:rPr>
              <a:t>BATCH: CAPDS-05</a:t>
            </a:r>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xmlns:p15="http://schemas.microsoft.com/office/powerpoint/2012/main">
    <mc:Choice Requires="p15">
      <p:transition spd="slow">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tx2">
                    <a:lumMod val="60000"/>
                    <a:lumOff val="40000"/>
                  </a:schemeClr>
                </a:solidFill>
                <a:latin typeface="Tw Cen MT" panose="020B0602020104020603" pitchFamily="34" charset="77"/>
                <a:ea typeface="Verdana" panose="020B0604030504040204" pitchFamily="34" charset="0"/>
                <a:cs typeface="Verdana" panose="020B0604030504040204" pitchFamily="34" charset="0"/>
              </a:rPr>
              <a:t>Conclusion</a:t>
            </a:r>
            <a:endParaRPr lang="en-US" dirty="0">
              <a:solidFill>
                <a:schemeClr val="tx2">
                  <a:lumMod val="60000"/>
                  <a:lumOff val="40000"/>
                </a:schemeClr>
              </a:solidFill>
            </a:endParaRPr>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312064" y="3630169"/>
            <a:ext cx="7735824" cy="1133856"/>
          </a:xfrm>
        </p:spPr>
        <p:txBody>
          <a:bodyPr/>
          <a:lstStyle/>
          <a:p>
            <a:pPr algn="l"/>
            <a:r>
              <a:rPr lang="en-US" sz="1600" b="0" i="0" dirty="0">
                <a:effectLst/>
                <a:latin typeface="Söhne"/>
              </a:rPr>
              <a:t>In this mini-project, we delved into the Cars24 dataset using SQL to extract valuable insights about the automotive industry. The dataset, comprising information on various car models, their attributes, and transaction details, provided a rich source for analysis.</a:t>
            </a:r>
          </a:p>
          <a:p>
            <a:pPr algn="l"/>
            <a:r>
              <a:rPr lang="en-US" sz="1600" b="0" i="0" dirty="0">
                <a:effectLst/>
                <a:latin typeface="Söhne"/>
              </a:rPr>
              <a:t>Our SQL queries allowed us to perform a range of operations, from basic data retrieval to more complex aggregations and transformations. Through these queries, we gained a deeper understanding of the dataset's structure and content.</a:t>
            </a:r>
          </a:p>
          <a:p>
            <a:endParaRPr lang="en-US" dirty="0"/>
          </a:p>
        </p:txBody>
      </p:sp>
    </p:spTree>
    <p:extLst>
      <p:ext uri="{BB962C8B-B14F-4D97-AF65-F5344CB8AC3E}">
        <p14:creationId xmlns:p14="http://schemas.microsoft.com/office/powerpoint/2010/main" val="1958759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accent6">
                    <a:lumMod val="90000"/>
                  </a:schemeClr>
                </a:solidFill>
                <a:latin typeface="Tw Cen MT" panose="020B0602020104020603" pitchFamily="34" charset="77"/>
              </a:rPr>
              <a:t>THANK YOU</a:t>
            </a:r>
            <a:endParaRPr lang="en-US" dirty="0">
              <a:solidFill>
                <a:schemeClr val="accent6">
                  <a:lumMod val="90000"/>
                </a:schemeClr>
              </a:solidFill>
            </a:endParaRPr>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b="1" dirty="0">
                <a:solidFill>
                  <a:schemeClr val="accent1">
                    <a:lumMod val="60000"/>
                    <a:lumOff val="40000"/>
                  </a:schemeClr>
                </a:solidFill>
              </a:rPr>
              <a:t>VIJAY PRAKASH</a:t>
            </a:r>
          </a:p>
          <a:p>
            <a:r>
              <a:rPr lang="en-US" b="1" dirty="0">
                <a:solidFill>
                  <a:schemeClr val="accent1">
                    <a:lumMod val="60000"/>
                    <a:lumOff val="40000"/>
                  </a:schemeClr>
                </a:solidFill>
              </a:rPr>
              <a:t>CAPDS-05</a:t>
            </a:r>
          </a:p>
        </p:txBody>
      </p:sp>
    </p:spTree>
    <p:extLst>
      <p:ext uri="{BB962C8B-B14F-4D97-AF65-F5344CB8AC3E}">
        <p14:creationId xmlns:p14="http://schemas.microsoft.com/office/powerpoint/2010/main" val="1877701230"/>
      </p:ext>
    </p:extLst>
  </p:cSld>
  <p:clrMapOvr>
    <a:masterClrMapping/>
  </p:clrMapOvr>
  <mc:AlternateContent xmlns:mc="http://schemas.openxmlformats.org/markup-compatibility/2006" xmlns:p15="http://schemas.microsoft.com/office/powerpoint/2012/main">
    <mc:Choice Requires="p15">
      <p:transition spd="slow">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299125" y="722376"/>
            <a:ext cx="8878824" cy="1069848"/>
          </a:xfrm>
        </p:spPr>
        <p:txBody>
          <a:bodyPr>
            <a:normAutofit/>
          </a:bodyPr>
          <a:lstStyle/>
          <a:p>
            <a:r>
              <a:rPr lang="en-US" sz="4000" b="1" spc="600" dirty="0">
                <a:ln w="28575">
                  <a:noFill/>
                  <a:prstDash val="solid"/>
                </a:ln>
                <a:solidFill>
                  <a:schemeClr val="accent6">
                    <a:lumMod val="90000"/>
                  </a:schemeClr>
                </a:solidFill>
                <a:latin typeface="Tw Cen MT" panose="020B0602020104020603" pitchFamily="34" charset="77"/>
              </a:rPr>
              <a:t>contents</a:t>
            </a:r>
            <a:endParaRPr lang="en-US" dirty="0">
              <a:solidFill>
                <a:schemeClr val="accent6">
                  <a:lumMod val="90000"/>
                </a:schemeClr>
              </a:solidFill>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299125" y="1417320"/>
            <a:ext cx="6422136" cy="4649724"/>
          </a:xfrm>
        </p:spPr>
        <p:txBody>
          <a:bodyPr/>
          <a:lstStyle/>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Introduction</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Project Overview</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Dataset Overview</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Methodology</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Insights</a:t>
            </a:r>
          </a:p>
          <a:p>
            <a:pPr marL="342900" indent="-342900" algn="l">
              <a:lnSpc>
                <a:spcPct val="150000"/>
              </a:lnSpc>
              <a:buClr>
                <a:schemeClr val="accent6"/>
              </a:buClr>
              <a:buFont typeface="Courier New" panose="02070309020205020404" pitchFamily="49" charset="0"/>
              <a:buChar char="o"/>
            </a:pPr>
            <a:r>
              <a:rPr lang="en-US" b="1" dirty="0">
                <a:latin typeface="Arial" panose="020B0604020202020204" pitchFamily="34" charset="0"/>
                <a:cs typeface="Arial" panose="020B0604020202020204" pitchFamily="34" charset="0"/>
              </a:rPr>
              <a:t>Conclusion</a:t>
            </a:r>
          </a:p>
          <a:p>
            <a:pPr marL="0" indent="0" algn="l">
              <a:lnSpc>
                <a:spcPct val="150000"/>
              </a:lnSpc>
              <a:buClr>
                <a:schemeClr val="accent6"/>
              </a:buClr>
              <a:buNone/>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589788" y="6309360"/>
            <a:ext cx="2331720" cy="274320"/>
          </a:xfrm>
        </p:spPr>
        <p:txBody>
          <a:bodyPr/>
          <a:lstStyle/>
          <a:p>
            <a:r>
              <a:rPr lang="en-US" dirty="0"/>
              <a:t>SQL: Structured Query Language</a:t>
            </a:r>
          </a:p>
        </p:txBody>
      </p:sp>
    </p:spTree>
    <p:extLst>
      <p:ext uri="{BB962C8B-B14F-4D97-AF65-F5344CB8AC3E}">
        <p14:creationId xmlns:p14="http://schemas.microsoft.com/office/powerpoint/2010/main" val="354802708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chemeClr val="tx2">
                    <a:lumMod val="60000"/>
                    <a:lumOff val="40000"/>
                  </a:schemeClr>
                </a:solidFill>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pPr algn="l"/>
            <a:r>
              <a:rPr lang="en-US" b="0" i="0" dirty="0">
                <a:effectLst/>
                <a:latin typeface="Söhne"/>
              </a:rPr>
              <a:t>The automotive industry stands at the intersection of innovation and consumer demand, constantly evolving to meet the dynamic needs of buyers. In this context, data-driven insights play a pivotal role in understanding market trends, consumer behavior, and operational efficiency. Our SQL mini-project delves into the vast realm of car transactions using the Cars24 dataset, aiming to extract valuable insights and inform strategic decision-making within the automotive sector.</a:t>
            </a:r>
            <a:br>
              <a:rPr lang="en-IN" sz="1600" b="0" i="0" dirty="0">
                <a:effectLst/>
                <a:latin typeface="arial" panose="020B0604020202020204" pitchFamily="34" charset="0"/>
              </a:rPr>
            </a:br>
            <a:endParaRPr lang="en-US" sz="1600" dirty="0"/>
          </a:p>
        </p:txBody>
      </p:sp>
    </p:spTree>
    <p:extLst>
      <p:ext uri="{BB962C8B-B14F-4D97-AF65-F5344CB8AC3E}">
        <p14:creationId xmlns:p14="http://schemas.microsoft.com/office/powerpoint/2010/main" val="3380759881"/>
      </p:ext>
    </p:extLst>
  </p:cSld>
  <p:clrMapOvr>
    <a:masterClrMapping/>
  </p:clrMapOvr>
  <p:transition spd="slow">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39AD-6B20-E5D5-851F-3F5704F8A3B5}"/>
              </a:ext>
            </a:extLst>
          </p:cNvPr>
          <p:cNvSpPr>
            <a:spLocks noGrp="1"/>
          </p:cNvSpPr>
          <p:nvPr>
            <p:ph type="ctrTitle"/>
          </p:nvPr>
        </p:nvSpPr>
        <p:spPr/>
        <p:txBody>
          <a:bodyPr/>
          <a:lstStyle/>
          <a:p>
            <a:r>
              <a:rPr lang="en-IN" b="1" i="0" dirty="0">
                <a:solidFill>
                  <a:schemeClr val="tx2">
                    <a:lumMod val="40000"/>
                    <a:lumOff val="60000"/>
                  </a:schemeClr>
                </a:solidFill>
                <a:effectLst/>
                <a:latin typeface="Söhne"/>
              </a:rPr>
              <a:t>Project Overview</a:t>
            </a:r>
            <a:endParaRPr lang="en-IN" dirty="0">
              <a:solidFill>
                <a:schemeClr val="tx2">
                  <a:lumMod val="40000"/>
                  <a:lumOff val="60000"/>
                </a:schemeClr>
              </a:solidFill>
            </a:endParaRPr>
          </a:p>
        </p:txBody>
      </p:sp>
      <p:sp>
        <p:nvSpPr>
          <p:cNvPr id="3" name="Subtitle 2">
            <a:extLst>
              <a:ext uri="{FF2B5EF4-FFF2-40B4-BE49-F238E27FC236}">
                <a16:creationId xmlns:a16="http://schemas.microsoft.com/office/drawing/2014/main" id="{4608D47D-BC7F-9B29-B0C5-D2F91CB6480B}"/>
              </a:ext>
            </a:extLst>
          </p:cNvPr>
          <p:cNvSpPr>
            <a:spLocks noGrp="1"/>
          </p:cNvSpPr>
          <p:nvPr>
            <p:ph type="subTitle" idx="1"/>
          </p:nvPr>
        </p:nvSpPr>
        <p:spPr/>
        <p:txBody>
          <a:bodyPr/>
          <a:lstStyle/>
          <a:p>
            <a:r>
              <a:rPr lang="en-US" b="0" i="0" dirty="0">
                <a:effectLst/>
                <a:latin typeface="Söhne"/>
              </a:rPr>
              <a:t>The Cars24 dataset serves as the foundation for our analysis. It encompasses a wealth of information, including details about various car models, their attributes, transaction histories, and customer feedback. Collected over a period of time, this dataset encapsulates the diverse landscape of the automotive market.</a:t>
            </a:r>
            <a:endParaRPr lang="en-IN" dirty="0"/>
          </a:p>
        </p:txBody>
      </p:sp>
    </p:spTree>
    <p:extLst>
      <p:ext uri="{BB962C8B-B14F-4D97-AF65-F5344CB8AC3E}">
        <p14:creationId xmlns:p14="http://schemas.microsoft.com/office/powerpoint/2010/main" val="39819653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8F46-6F6E-CAA8-4771-EFBB38F2559A}"/>
              </a:ext>
            </a:extLst>
          </p:cNvPr>
          <p:cNvSpPr>
            <a:spLocks noGrp="1"/>
          </p:cNvSpPr>
          <p:nvPr>
            <p:ph type="ctrTitle"/>
          </p:nvPr>
        </p:nvSpPr>
        <p:spPr>
          <a:xfrm>
            <a:off x="0" y="521323"/>
            <a:ext cx="7175241" cy="755967"/>
          </a:xfrm>
        </p:spPr>
        <p:txBody>
          <a:bodyPr/>
          <a:lstStyle/>
          <a:p>
            <a:r>
              <a:rPr lang="en-IN" dirty="0">
                <a:solidFill>
                  <a:schemeClr val="accent6">
                    <a:lumMod val="90000"/>
                  </a:schemeClr>
                </a:solidFill>
              </a:rPr>
              <a:t>Dataset overview</a:t>
            </a:r>
          </a:p>
        </p:txBody>
      </p:sp>
      <p:sp>
        <p:nvSpPr>
          <p:cNvPr id="4" name="Rectangle 3">
            <a:extLst>
              <a:ext uri="{FF2B5EF4-FFF2-40B4-BE49-F238E27FC236}">
                <a16:creationId xmlns:a16="http://schemas.microsoft.com/office/drawing/2014/main" id="{3665B741-4169-099F-F5D5-502D6DEF9E7D}"/>
              </a:ext>
            </a:extLst>
          </p:cNvPr>
          <p:cNvSpPr/>
          <p:nvPr/>
        </p:nvSpPr>
        <p:spPr>
          <a:xfrm>
            <a:off x="746449" y="1427584"/>
            <a:ext cx="7175241" cy="446936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
        <p:nvSpPr>
          <p:cNvPr id="3" name="Rectangle 1">
            <a:extLst>
              <a:ext uri="{FF2B5EF4-FFF2-40B4-BE49-F238E27FC236}">
                <a16:creationId xmlns:a16="http://schemas.microsoft.com/office/drawing/2014/main" id="{4AA0C139-9C0C-888A-C511-A54A87CD9D67}"/>
              </a:ext>
            </a:extLst>
          </p:cNvPr>
          <p:cNvSpPr>
            <a:spLocks noChangeArrowheads="1"/>
          </p:cNvSpPr>
          <p:nvPr/>
        </p:nvSpPr>
        <p:spPr bwMode="auto">
          <a:xfrm>
            <a:off x="746449" y="1068260"/>
            <a:ext cx="812286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name: The name or model of the car.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year: The manufacturing year of the car. </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b="1" i="0" u="none" strike="noStrike" cap="none" normalizeH="0" baseline="0" dirty="0" err="1">
                <a:ln>
                  <a:noFill/>
                </a:ln>
                <a:solidFill>
                  <a:schemeClr val="bg1">
                    <a:lumMod val="95000"/>
                  </a:schemeClr>
                </a:solidFill>
                <a:effectLst/>
                <a:latin typeface="Arial" panose="020B0604020202020204" pitchFamily="34" charset="0"/>
                <a:cs typeface="Arial" panose="020B0604020202020204" pitchFamily="34" charset="0"/>
              </a:rPr>
              <a:t>selling_price</a:t>
            </a: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 The price at which the car was sold. </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b="1" i="0" u="none" strike="noStrike" cap="none" normalizeH="0" baseline="0" dirty="0" err="1">
                <a:ln>
                  <a:noFill/>
                </a:ln>
                <a:solidFill>
                  <a:schemeClr val="bg1">
                    <a:lumMod val="95000"/>
                  </a:schemeClr>
                </a:solidFill>
                <a:effectLst/>
                <a:latin typeface="Arial" panose="020B0604020202020204" pitchFamily="34" charset="0"/>
                <a:cs typeface="Arial" panose="020B0604020202020204" pitchFamily="34" charset="0"/>
              </a:rPr>
              <a:t>km_driven</a:t>
            </a: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 The number of kilometers driven by the car. </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fuel: The type of fuel the car uses. </a:t>
            </a: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b="1" i="0" u="none" strike="noStrike" cap="none" normalizeH="0" baseline="0" dirty="0" err="1">
                <a:ln>
                  <a:noFill/>
                </a:ln>
                <a:solidFill>
                  <a:schemeClr val="bg1">
                    <a:lumMod val="95000"/>
                  </a:schemeClr>
                </a:solidFill>
                <a:effectLst/>
                <a:latin typeface="Arial" panose="020B0604020202020204" pitchFamily="34" charset="0"/>
                <a:cs typeface="Arial" panose="020B0604020202020204" pitchFamily="34" charset="0"/>
              </a:rPr>
              <a:t>seller_type</a:t>
            </a: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 The type of seller (individual, dealer, or Trustmark dealer). </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transmission: The type of transmission (manual or automatic). </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owner: The number of previous owners of the car.</a:t>
            </a:r>
            <a:endParaRPr lang="en-US" altLang="en-US" b="1" dirty="0">
              <a:solidFill>
                <a:schemeClr val="bg1">
                  <a:lumMod val="95000"/>
                </a:schemeClr>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engine [CC]: The engine displacement in cubic centimeters (CC).</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b="1" i="0" u="none" strike="noStrike" cap="none" normalizeH="0" baseline="0" dirty="0" err="1">
                <a:ln>
                  <a:noFill/>
                </a:ln>
                <a:solidFill>
                  <a:schemeClr val="bg1">
                    <a:lumMod val="95000"/>
                  </a:schemeClr>
                </a:solidFill>
                <a:effectLst/>
                <a:latin typeface="Arial" panose="020B0604020202020204" pitchFamily="34" charset="0"/>
                <a:cs typeface="Arial" panose="020B0604020202020204" pitchFamily="34" charset="0"/>
              </a:rPr>
              <a:t>max_power</a:t>
            </a: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 The maximum power output of the car's engine.</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mileage: The mileage of the car in kilometers per liter. </a:t>
            </a:r>
          </a:p>
          <a:p>
            <a:pPr marL="0" marR="0" lvl="0" indent="0" algn="l" defTabSz="914400" rtl="0" eaLnBrk="0" fontAlgn="base" latinLnBrk="0" hangingPunct="0">
              <a:lnSpc>
                <a:spcPct val="150000"/>
              </a:lnSpc>
              <a:spcBef>
                <a:spcPct val="0"/>
              </a:spcBef>
              <a:spcAft>
                <a:spcPct val="0"/>
              </a:spcAft>
              <a:buClrTx/>
              <a:buSzTx/>
              <a:buFontTx/>
              <a:buAutoNum type="arabicPeriod" startAt="12"/>
              <a:tabLst/>
            </a:pPr>
            <a:r>
              <a:rPr kumimoji="0" lang="en-US" altLang="en-US" b="1" i="0" u="none" strike="noStrike" cap="none" normalizeH="0" baseline="0" dirty="0">
                <a:ln>
                  <a:noFill/>
                </a:ln>
                <a:solidFill>
                  <a:schemeClr val="bg1">
                    <a:lumMod val="95000"/>
                  </a:schemeClr>
                </a:solidFill>
                <a:effectLst/>
                <a:latin typeface="Arial" panose="020B0604020202020204" pitchFamily="34" charset="0"/>
                <a:cs typeface="Arial" panose="020B0604020202020204" pitchFamily="34" charset="0"/>
              </a:rPr>
              <a:t>seats: The number of seats in the car.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2383092"/>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8CC-AED7-2984-BF23-385D256E7B00}"/>
              </a:ext>
            </a:extLst>
          </p:cNvPr>
          <p:cNvSpPr>
            <a:spLocks noGrp="1"/>
          </p:cNvSpPr>
          <p:nvPr>
            <p:ph type="ctrTitle"/>
          </p:nvPr>
        </p:nvSpPr>
        <p:spPr/>
        <p:txBody>
          <a:bodyPr/>
          <a:lstStyle/>
          <a:p>
            <a:r>
              <a:rPr lang="en-IN" dirty="0">
                <a:solidFill>
                  <a:schemeClr val="tx2">
                    <a:lumMod val="40000"/>
                    <a:lumOff val="60000"/>
                  </a:schemeClr>
                </a:solidFill>
              </a:rPr>
              <a:t>METHODOLOGY</a:t>
            </a:r>
          </a:p>
        </p:txBody>
      </p:sp>
      <p:sp>
        <p:nvSpPr>
          <p:cNvPr id="3" name="Subtitle 2">
            <a:extLst>
              <a:ext uri="{FF2B5EF4-FFF2-40B4-BE49-F238E27FC236}">
                <a16:creationId xmlns:a16="http://schemas.microsoft.com/office/drawing/2014/main" id="{560787A6-D39D-B542-9EA4-B2E7681CF1C1}"/>
              </a:ext>
            </a:extLst>
          </p:cNvPr>
          <p:cNvSpPr>
            <a:spLocks noGrp="1"/>
          </p:cNvSpPr>
          <p:nvPr>
            <p:ph type="subTitle" idx="1"/>
          </p:nvPr>
        </p:nvSpPr>
        <p:spPr/>
        <p:txBody>
          <a:bodyPr/>
          <a:lstStyle/>
          <a:p>
            <a:r>
              <a:rPr lang="en-US" b="0" i="0" dirty="0">
                <a:effectLst/>
                <a:latin typeface="Söhne"/>
              </a:rPr>
              <a:t>The project employs SQL queries to extract, filter, and analyze data from the Cars24 dataset. These queries range from basic retrieval operations to more complex aggregations, enabling us to derive meaningful conclusions. Additionally, the project emphasizes the potential for future work, exploring avenues such as predictive modeling, customer segmentation, and dynamic pricing strategies.</a:t>
            </a:r>
            <a:endParaRPr lang="en-IN" dirty="0"/>
          </a:p>
        </p:txBody>
      </p:sp>
    </p:spTree>
    <p:extLst>
      <p:ext uri="{BB962C8B-B14F-4D97-AF65-F5344CB8AC3E}">
        <p14:creationId xmlns:p14="http://schemas.microsoft.com/office/powerpoint/2010/main" val="99811161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8F9A59-E639-245A-F027-6625D4B97B9E}"/>
              </a:ext>
            </a:extLst>
          </p:cNvPr>
          <p:cNvSpPr txBox="1"/>
          <p:nvPr/>
        </p:nvSpPr>
        <p:spPr>
          <a:xfrm>
            <a:off x="1192696" y="378295"/>
            <a:ext cx="7494104" cy="523220"/>
          </a:xfrm>
          <a:prstGeom prst="rect">
            <a:avLst/>
          </a:prstGeom>
          <a:noFill/>
        </p:spPr>
        <p:txBody>
          <a:bodyPr wrap="square" rtlCol="0">
            <a:spAutoFit/>
          </a:bodyPr>
          <a:lstStyle/>
          <a:p>
            <a:r>
              <a:rPr lang="en-IN" sz="2800" b="1" spc="600" dirty="0">
                <a:solidFill>
                  <a:schemeClr val="accent6">
                    <a:lumMod val="90000"/>
                  </a:schemeClr>
                </a:solidFill>
                <a:latin typeface="+mj-lt"/>
              </a:rPr>
              <a:t>MAJOR KEY INSIGHTS</a:t>
            </a:r>
          </a:p>
        </p:txBody>
      </p:sp>
      <p:sp>
        <p:nvSpPr>
          <p:cNvPr id="6" name="TextBox 5">
            <a:extLst>
              <a:ext uri="{FF2B5EF4-FFF2-40B4-BE49-F238E27FC236}">
                <a16:creationId xmlns:a16="http://schemas.microsoft.com/office/drawing/2014/main" id="{19CDAD38-1AA7-1E9A-89EC-E577F2357EB6}"/>
              </a:ext>
            </a:extLst>
          </p:cNvPr>
          <p:cNvSpPr txBox="1"/>
          <p:nvPr/>
        </p:nvSpPr>
        <p:spPr>
          <a:xfrm>
            <a:off x="1192696" y="1387218"/>
            <a:ext cx="10446026" cy="3994170"/>
          </a:xfrm>
          <a:prstGeom prst="rect">
            <a:avLst/>
          </a:prstGeom>
          <a:noFill/>
        </p:spPr>
        <p:txBody>
          <a:bodyPr wrap="square" rtlCol="0">
            <a:spAutoFit/>
          </a:bodyPr>
          <a:lstStyle/>
          <a:p>
            <a:pPr>
              <a:lnSpc>
                <a:spcPct val="107000"/>
              </a:lnSpc>
              <a:spcAft>
                <a:spcPts val="8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 * from cars24;</a:t>
            </a:r>
          </a:p>
          <a:p>
            <a:pPr>
              <a:lnSpc>
                <a:spcPct val="107000"/>
              </a:lnSpc>
              <a:spcAft>
                <a:spcPts val="8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Explanation: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Find the all records present in the cars24 dataset.</a:t>
            </a: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Output: </a:t>
            </a:r>
          </a:p>
          <a:p>
            <a:pPr>
              <a:lnSpc>
                <a:spcPct val="107000"/>
              </a:lnSpc>
              <a:spcAft>
                <a:spcPts val="800"/>
              </a:spcAft>
            </a:pPr>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sz="1600" b="0" i="0" dirty="0">
              <a:solidFill>
                <a:srgbClr val="FFFFFF"/>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endParaRPr lang="en-IN" b="0" i="0" dirty="0">
              <a:solidFill>
                <a:srgbClr val="ECECEC"/>
              </a:solidFill>
              <a:effectLst/>
              <a:latin typeface="Söhne"/>
            </a:endParaRPr>
          </a:p>
          <a:p>
            <a:endParaRPr kumimoji="0" lang="en-US" altLang="en-US" sz="2800" b="0" i="0" u="none" strike="noStrike" cap="none" normalizeH="0" baseline="0" dirty="0">
              <a:ln>
                <a:noFill/>
              </a:ln>
              <a:solidFill>
                <a:schemeClr val="tx1"/>
              </a:solidFill>
              <a:effectLst/>
              <a:latin typeface="Arial" panose="020B0604020202020204" pitchFamily="34" charset="0"/>
            </a:endParaRPr>
          </a:p>
          <a:p>
            <a:r>
              <a:rPr lang="en-US" dirty="0">
                <a:solidFill>
                  <a:srgbClr val="FFFFFF"/>
                </a:solidFill>
                <a:latin typeface="Söhne Mono"/>
              </a:rPr>
              <a:t>	</a:t>
            </a:r>
            <a:endParaRPr lang="en-IN" b="1" dirty="0">
              <a:solidFill>
                <a:srgbClr val="ECECEC"/>
              </a:solidFill>
              <a:latin typeface="Söhne"/>
            </a:endParaRPr>
          </a:p>
          <a:p>
            <a:r>
              <a:rPr lang="en-IN" b="1" dirty="0">
                <a:solidFill>
                  <a:srgbClr val="ECECEC"/>
                </a:solidFill>
                <a:latin typeface="Söhne"/>
              </a:rPr>
              <a:t>	</a:t>
            </a:r>
            <a:endParaRPr lang="en-IN" dirty="0"/>
          </a:p>
        </p:txBody>
      </p:sp>
      <p:pic>
        <p:nvPicPr>
          <p:cNvPr id="3" name="Picture 2">
            <a:extLst>
              <a:ext uri="{FF2B5EF4-FFF2-40B4-BE49-F238E27FC236}">
                <a16:creationId xmlns:a16="http://schemas.microsoft.com/office/drawing/2014/main" id="{98D22BEA-32AF-39EB-470D-10A346915240}"/>
              </a:ext>
            </a:extLst>
          </p:cNvPr>
          <p:cNvPicPr>
            <a:picLocks noChangeAspect="1"/>
          </p:cNvPicPr>
          <p:nvPr/>
        </p:nvPicPr>
        <p:blipFill rotWithShape="1">
          <a:blip r:embed="rId2"/>
          <a:srcRect t="2848" r="19157" b="18266"/>
          <a:stretch/>
        </p:blipFill>
        <p:spPr>
          <a:xfrm>
            <a:off x="2258009" y="2295332"/>
            <a:ext cx="8601336" cy="3666930"/>
          </a:xfrm>
          <a:prstGeom prst="rect">
            <a:avLst/>
          </a:prstGeom>
        </p:spPr>
      </p:pic>
    </p:spTree>
    <p:extLst>
      <p:ext uri="{BB962C8B-B14F-4D97-AF65-F5344CB8AC3E}">
        <p14:creationId xmlns:p14="http://schemas.microsoft.com/office/powerpoint/2010/main" val="12665791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45A79F-6B0E-3E6A-23CC-C95C8B23F7C4}"/>
              </a:ext>
            </a:extLst>
          </p:cNvPr>
          <p:cNvSpPr txBox="1"/>
          <p:nvPr/>
        </p:nvSpPr>
        <p:spPr>
          <a:xfrm>
            <a:off x="1093235" y="699793"/>
            <a:ext cx="7150359" cy="5909310"/>
          </a:xfrm>
          <a:prstGeom prst="rect">
            <a:avLst/>
          </a:prstGeom>
          <a:noFill/>
        </p:spPr>
        <p:txBody>
          <a:bodyPr wrap="square" rtlCol="0">
            <a:spAutoFit/>
          </a:bodyPr>
          <a:lstStyle/>
          <a:p>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 * from cars24 order by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selling_price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desc limit 5;</a:t>
            </a:r>
            <a:endParaRPr lang="en-US" sz="1800" b="1" dirty="0">
              <a:solidFill>
                <a:schemeClr val="bg1"/>
              </a:solidFill>
              <a:effectLst/>
              <a:latin typeface="Times New Roman" panose="02020603050405020304" pitchFamily="18" charset="0"/>
              <a:ea typeface="Times New Roman" panose="02020603050405020304" pitchFamily="18" charset="0"/>
            </a:endParaRPr>
          </a:p>
          <a:p>
            <a:r>
              <a:rPr lang="en-US" sz="1800" b="1" dirty="0">
                <a:solidFill>
                  <a:schemeClr val="bg1"/>
                </a:solidFill>
                <a:effectLst/>
                <a:latin typeface="Times New Roman" panose="02020603050405020304" pitchFamily="18" charset="0"/>
                <a:ea typeface="Times New Roman" panose="02020603050405020304" pitchFamily="18" charset="0"/>
              </a:rPr>
              <a:t>EXPLANATION: </a:t>
            </a:r>
            <a:r>
              <a:rPr lang="en-US" sz="1800" dirty="0">
                <a:solidFill>
                  <a:schemeClr val="bg1"/>
                </a:solidFill>
                <a:effectLst/>
                <a:latin typeface="Times New Roman" panose="02020603050405020304" pitchFamily="18" charset="0"/>
                <a:ea typeface="Times New Roman" panose="02020603050405020304" pitchFamily="18" charset="0"/>
              </a:rPr>
              <a:t>To</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Print the top 5 expensive cars in the table.</a:t>
            </a:r>
          </a:p>
          <a:p>
            <a:endParaRPr lang="en-US"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 * from cars24 where transmission=’manual’ and fuel=’diesel’ and seats between 7 and 10 order by seats desc;                                 </a:t>
            </a:r>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b="1" dirty="0">
                <a:solidFill>
                  <a:schemeClr val="bg1"/>
                </a:solidFill>
                <a:latin typeface="Times New Roman" panose="02020603050405020304" pitchFamily="18" charset="0"/>
                <a:ea typeface="Times New Roman" panose="02020603050405020304" pitchFamily="18" charset="0"/>
              </a:rPr>
              <a:t>EXPLANATION</a:t>
            </a:r>
            <a:r>
              <a:rPr lang="en-US" sz="1800" b="1" dirty="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print the manual diesel cars which has seating </a:t>
            </a:r>
          </a:p>
          <a:p>
            <a:r>
              <a:rPr lang="en-US" sz="1800" dirty="0">
                <a:solidFill>
                  <a:schemeClr val="bg1"/>
                </a:solidFill>
                <a:effectLst/>
                <a:latin typeface="Times New Roman" panose="02020603050405020304" pitchFamily="18" charset="0"/>
                <a:ea typeface="Times New Roman" panose="02020603050405020304" pitchFamily="18" charset="0"/>
              </a:rPr>
              <a:t>capacity between 7-10 sort the output by highest seat capacity first.</a:t>
            </a:r>
          </a:p>
          <a:p>
            <a:endParaRPr lang="en-US"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b="1"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solidFill>
                  <a:schemeClr val="bg1"/>
                </a:solidFill>
                <a:effectLst/>
                <a:latin typeface="Times New Roman" panose="02020603050405020304" pitchFamily="18" charset="0"/>
                <a:ea typeface="Times New Roman" panose="02020603050405020304" pitchFamily="18" charset="0"/>
              </a:rPr>
              <a:t>QUERY: </a:t>
            </a:r>
            <a:r>
              <a:rPr lang="en-US" sz="1800" dirty="0">
                <a:solidFill>
                  <a:schemeClr val="bg1"/>
                </a:solidFill>
                <a:effectLst/>
                <a:latin typeface="Times New Roman" panose="02020603050405020304" pitchFamily="18" charset="0"/>
                <a:ea typeface="Times New Roman" panose="02020603050405020304" pitchFamily="18" charset="0"/>
              </a:rPr>
              <a:t>select name, </a:t>
            </a:r>
            <a:r>
              <a:rPr lang="en-US" sz="1800" dirty="0" err="1">
                <a:solidFill>
                  <a:schemeClr val="bg1"/>
                </a:solidFill>
                <a:effectLst/>
                <a:latin typeface="Times New Roman" panose="02020603050405020304" pitchFamily="18" charset="0"/>
                <a:ea typeface="Times New Roman" panose="02020603050405020304" pitchFamily="18" charset="0"/>
              </a:rPr>
              <a:t>selling_price</a:t>
            </a:r>
            <a:r>
              <a:rPr lang="en-US" sz="1800" dirty="0">
                <a:solidFill>
                  <a:schemeClr val="bg1"/>
                </a:solidFill>
                <a:effectLst/>
                <a:latin typeface="Times New Roman" panose="02020603050405020304" pitchFamily="18" charset="0"/>
                <a:ea typeface="Times New Roman" panose="02020603050405020304" pitchFamily="18" charset="0"/>
              </a:rPr>
              <a:t> ,fuel, </a:t>
            </a:r>
            <a:r>
              <a:rPr lang="en-US" sz="1800" dirty="0" err="1">
                <a:solidFill>
                  <a:schemeClr val="bg1"/>
                </a:solidFill>
                <a:effectLst/>
                <a:latin typeface="Times New Roman" panose="02020603050405020304" pitchFamily="18" charset="0"/>
                <a:ea typeface="Times New Roman" panose="02020603050405020304" pitchFamily="18" charset="0"/>
              </a:rPr>
              <a:t>owner,max_power</a:t>
            </a:r>
            <a:r>
              <a:rPr lang="en-US" sz="1800" dirty="0">
                <a:solidFill>
                  <a:schemeClr val="bg1"/>
                </a:solidFill>
                <a:effectLst/>
                <a:latin typeface="Times New Roman" panose="02020603050405020304" pitchFamily="18" charset="0"/>
                <a:ea typeface="Times New Roman" panose="02020603050405020304" pitchFamily="18" charset="0"/>
              </a:rPr>
              <a:t>, seats, avg(mileage) from cars24 where name like '%Ambassador%'  group by name, </a:t>
            </a:r>
            <a:r>
              <a:rPr lang="en-US" sz="1800" dirty="0" err="1">
                <a:solidFill>
                  <a:schemeClr val="bg1"/>
                </a:solidFill>
                <a:effectLst/>
                <a:latin typeface="Times New Roman" panose="02020603050405020304" pitchFamily="18" charset="0"/>
                <a:ea typeface="Times New Roman" panose="02020603050405020304" pitchFamily="18" charset="0"/>
              </a:rPr>
              <a:t>selling_price</a:t>
            </a:r>
            <a:r>
              <a:rPr lang="en-US" sz="1800" dirty="0">
                <a:solidFill>
                  <a:schemeClr val="bg1"/>
                </a:solidFill>
                <a:effectLst/>
                <a:latin typeface="Times New Roman" panose="02020603050405020304" pitchFamily="18" charset="0"/>
                <a:ea typeface="Times New Roman" panose="02020603050405020304" pitchFamily="18" charset="0"/>
              </a:rPr>
              <a:t>, fuel, owner, </a:t>
            </a:r>
            <a:r>
              <a:rPr lang="en-US" sz="1800" dirty="0" err="1">
                <a:solidFill>
                  <a:schemeClr val="bg1"/>
                </a:solidFill>
                <a:effectLst/>
                <a:latin typeface="Times New Roman" panose="02020603050405020304" pitchFamily="18" charset="0"/>
                <a:ea typeface="Times New Roman" panose="02020603050405020304" pitchFamily="18" charset="0"/>
              </a:rPr>
              <a:t>max_power,seats</a:t>
            </a:r>
            <a:r>
              <a:rPr lang="en-US" sz="1800" dirty="0">
                <a:solidFill>
                  <a:schemeClr val="bg1"/>
                </a:solidFill>
                <a:effectLst/>
                <a:latin typeface="Times New Roman" panose="02020603050405020304" pitchFamily="18" charset="0"/>
                <a:ea typeface="Times New Roman" panose="02020603050405020304" pitchFamily="18" charset="0"/>
              </a:rPr>
              <a:t>;</a:t>
            </a:r>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800" b="1" dirty="0">
                <a:solidFill>
                  <a:schemeClr val="bg1"/>
                </a:solidFill>
                <a:effectLst/>
                <a:latin typeface="Times New Roman" panose="02020603050405020304" pitchFamily="18" charset="0"/>
                <a:ea typeface="Times New Roman" panose="02020603050405020304" pitchFamily="18" charset="0"/>
              </a:rPr>
              <a:t>EXPLANATION: </a:t>
            </a:r>
            <a:r>
              <a:rPr lang="en-US" sz="1800" dirty="0">
                <a:solidFill>
                  <a:schemeClr val="bg1"/>
                </a:solidFill>
                <a:effectLst/>
                <a:latin typeface="Times New Roman" panose="02020603050405020304" pitchFamily="18" charset="0"/>
                <a:ea typeface="Times New Roman" panose="02020603050405020304" pitchFamily="18" charset="0"/>
              </a:rPr>
              <a:t>print the name, price, fuel type, owner, </a:t>
            </a:r>
            <a:r>
              <a:rPr lang="en-US" sz="1800" dirty="0" err="1">
                <a:solidFill>
                  <a:schemeClr val="bg1"/>
                </a:solidFill>
                <a:effectLst/>
                <a:latin typeface="Times New Roman" panose="02020603050405020304" pitchFamily="18" charset="0"/>
                <a:ea typeface="Times New Roman" panose="02020603050405020304" pitchFamily="18" charset="0"/>
              </a:rPr>
              <a:t>max_power</a:t>
            </a:r>
            <a:r>
              <a:rPr lang="en-US" sz="1800" dirty="0">
                <a:solidFill>
                  <a:schemeClr val="bg1"/>
                </a:solidFill>
                <a:effectLst/>
                <a:latin typeface="Times New Roman" panose="02020603050405020304" pitchFamily="18" charset="0"/>
                <a:ea typeface="Times New Roman" panose="02020603050405020304" pitchFamily="18" charset="0"/>
              </a:rPr>
              <a:t>, seats and average mileage of ambassador car.</a:t>
            </a:r>
            <a:endParaRPr lang="en-IN" sz="1800" dirty="0">
              <a:solidFill>
                <a:schemeClr val="bg1"/>
              </a:solidFill>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ED9D679-FF57-1692-A1F5-503E6275A0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8" t="35230" r="24196" b="11838"/>
          <a:stretch/>
        </p:blipFill>
        <p:spPr bwMode="auto">
          <a:xfrm>
            <a:off x="8243594" y="2357048"/>
            <a:ext cx="3575102" cy="1729818"/>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37E4467-70DA-576E-3EA6-34464845F7B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428" t="38327" r="26654" b="46600"/>
          <a:stretch/>
        </p:blipFill>
        <p:spPr bwMode="auto">
          <a:xfrm>
            <a:off x="8243594" y="709125"/>
            <a:ext cx="3434210" cy="1142934"/>
          </a:xfrm>
          <a:prstGeom prst="rect">
            <a:avLst/>
          </a:prstGeom>
          <a:noFill/>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E2EB9A5-81D3-2719-E4F9-11ABFC91A4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028" t="34936" r="45967" b="52619"/>
          <a:stretch/>
        </p:blipFill>
        <p:spPr bwMode="auto">
          <a:xfrm>
            <a:off x="8243595" y="4591855"/>
            <a:ext cx="3575101" cy="115699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91778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2875C9-A08A-ACBE-53AE-34A8EA6BEDB8}"/>
              </a:ext>
            </a:extLst>
          </p:cNvPr>
          <p:cNvSpPr txBox="1"/>
          <p:nvPr/>
        </p:nvSpPr>
        <p:spPr>
          <a:xfrm>
            <a:off x="1287624" y="849086"/>
            <a:ext cx="8306577" cy="5031377"/>
          </a:xfrm>
          <a:prstGeom prst="rect">
            <a:avLst/>
          </a:prstGeom>
          <a:noFill/>
        </p:spPr>
        <p:txBody>
          <a:bodyPr wrap="square" rtlCol="0">
            <a:spAutoFit/>
          </a:bodyPr>
          <a:lstStyle/>
          <a:p>
            <a:pPr>
              <a:lnSpc>
                <a:spcPct val="107000"/>
              </a:lnSpc>
              <a:spcAft>
                <a:spcPts val="8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 Case When the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selling_price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&gt;6000000 then ‘luxury car’</a:t>
            </a: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the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selling_price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between 4000000 and 6000000 then ‘premium car’</a:t>
            </a: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the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selling_price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between 4000000 and 2000000 then ‘High class car’</a:t>
            </a: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When the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selling_price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between 2000000 and 1000000 then ‘Average class car’ Else ‘Normal Car’ </a:t>
            </a:r>
            <a:r>
              <a:rPr lang="en-IN"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End as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car_category,count</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total_no_of_cars</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from cars24 group by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car_category</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order by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total_no_of_cars</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EXPLANATION:</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categorize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cars into 4 parts according to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selling,When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price&gt;6000000 then ‘luxury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car’,When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price between 4000000 and 6000000 then ‘premium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car’,When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price between 4000000 and 2000000 then ‘High class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car’,When</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price between 2000000 and 1000000 then ‘Average class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car’,Else</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normal car and sort the result in ascending order.</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QUERY: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 count(*) as </a:t>
            </a:r>
            <a:r>
              <a:rPr lang="en-US" sz="18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total_no_of_records</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from cars24</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endPar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EXPLANATION: </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count the number of records present in the cars24 dataset;</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bg1"/>
              </a:solidFill>
            </a:endParaRPr>
          </a:p>
        </p:txBody>
      </p:sp>
      <p:pic>
        <p:nvPicPr>
          <p:cNvPr id="7" name="Picture 6">
            <a:extLst>
              <a:ext uri="{FF2B5EF4-FFF2-40B4-BE49-F238E27FC236}">
                <a16:creationId xmlns:a16="http://schemas.microsoft.com/office/drawing/2014/main" id="{DF0520DE-8B00-908D-45BE-790BF4E870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961" t="54531" r="73545" b="34760"/>
          <a:stretch/>
        </p:blipFill>
        <p:spPr bwMode="auto">
          <a:xfrm>
            <a:off x="9930493" y="755780"/>
            <a:ext cx="1947765" cy="1184989"/>
          </a:xfrm>
          <a:prstGeom prst="rect">
            <a:avLst/>
          </a:prstGeom>
          <a:noFill/>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55F9ECBC-14E6-90B0-4D95-A4A7D31671E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714" t="46637" r="76326" b="46706"/>
          <a:stretch/>
        </p:blipFill>
        <p:spPr bwMode="auto">
          <a:xfrm>
            <a:off x="9930493" y="4695474"/>
            <a:ext cx="1947765" cy="11849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87929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1622</TotalTime>
  <Words>835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Calibri</vt:lpstr>
      <vt:lpstr>Courier New</vt:lpstr>
      <vt:lpstr>Segoe UI Light</vt:lpstr>
      <vt:lpstr>Söhne</vt:lpstr>
      <vt:lpstr>Söhne Mono</vt:lpstr>
      <vt:lpstr>Times New Roman</vt:lpstr>
      <vt:lpstr>Tw Cen MT</vt:lpstr>
      <vt:lpstr>Office Theme</vt:lpstr>
      <vt:lpstr>DATA SCIENCE SQL MINI PROJECT – L1</vt:lpstr>
      <vt:lpstr>contents</vt:lpstr>
      <vt:lpstr>INTRODUCTION</vt:lpstr>
      <vt:lpstr>Project Overview</vt:lpstr>
      <vt:lpstr>Dataset overview</vt:lpstr>
      <vt:lpstr>METHODOLOGY</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SQL MINI PROJECT – L1</dc:title>
  <dc:creator>Vijay Prakash</dc:creator>
  <cp:lastModifiedBy>Vijay Prakash</cp:lastModifiedBy>
  <cp:revision>2</cp:revision>
  <dcterms:created xsi:type="dcterms:W3CDTF">2024-02-27T12:13:36Z</dcterms:created>
  <dcterms:modified xsi:type="dcterms:W3CDTF">2024-02-29T15:25:38Z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