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F283631-FCD1-4AFD-AC25-1EF155301F39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55B892D-1DE9-4056-A6B3-A7D9BCD27449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Array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3600" dirty="0">
                <a:latin typeface="Times New Roman"/>
              </a:rPr>
              <a:t>Arrays are the R data objects which can store data in more than two dimensions. It is created by array() function.</a:t>
            </a:r>
            <a:endParaRPr sz="3600" dirty="0"/>
          </a:p>
          <a:p>
            <a:pPr>
              <a:buSzPct val="45000"/>
            </a:pPr>
            <a:r>
              <a:rPr lang="en-IN" sz="3600" dirty="0">
                <a:latin typeface="Times New Roman"/>
              </a:rPr>
              <a:t>X&lt;-array(1:40,c(2,2,10),</a:t>
            </a:r>
            <a:r>
              <a:rPr lang="en-IN" sz="3600" dirty="0" err="1">
                <a:latin typeface="Times New Roman"/>
              </a:rPr>
              <a:t>dimnames</a:t>
            </a:r>
            <a:r>
              <a:rPr lang="en-IN" sz="3600" dirty="0">
                <a:latin typeface="Times New Roman"/>
              </a:rPr>
              <a:t>=list(</a:t>
            </a:r>
            <a:r>
              <a:rPr lang="en-IN" sz="3600" dirty="0" err="1">
                <a:latin typeface="Times New Roman"/>
              </a:rPr>
              <a:t>colname</a:t>
            </a:r>
            <a:r>
              <a:rPr lang="en-IN" sz="3600" dirty="0" smtClean="0">
                <a:latin typeface="Times New Roman"/>
              </a:rPr>
              <a:t>, </a:t>
            </a:r>
            <a:r>
              <a:rPr lang="en-IN" sz="3600" dirty="0" err="1" smtClean="0">
                <a:latin typeface="Times New Roman"/>
              </a:rPr>
              <a:t>rowname,matrixname</a:t>
            </a:r>
            <a:r>
              <a:rPr lang="en-IN" sz="3600" dirty="0">
                <a:latin typeface="Times New Roman"/>
              </a:rPr>
              <a:t>))</a:t>
            </a:r>
            <a:endParaRPr sz="3600" dirty="0"/>
          </a:p>
          <a:p>
            <a:pPr>
              <a:buSzPct val="45000"/>
            </a:pPr>
            <a:r>
              <a:rPr lang="en-IN" sz="3600" dirty="0">
                <a:latin typeface="Times New Roman"/>
              </a:rPr>
              <a:t>X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Array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4000" dirty="0">
                <a:latin typeface="Times New Roman"/>
              </a:rPr>
              <a:t>Array can be created by passing vector, matrix or by simply changing the dimensions of vector or matrix.</a:t>
            </a:r>
            <a:endParaRPr sz="4000" dirty="0"/>
          </a:p>
          <a:p>
            <a:pPr>
              <a:buSzPct val="45000"/>
            </a:pPr>
            <a:r>
              <a:rPr lang="en-IN" sz="4000" dirty="0">
                <a:latin typeface="Times New Roman"/>
              </a:rPr>
              <a:t>A&lt;-1:40</a:t>
            </a:r>
            <a:endParaRPr sz="4000" dirty="0"/>
          </a:p>
          <a:p>
            <a:pPr>
              <a:buSzPct val="45000"/>
            </a:pPr>
            <a:r>
              <a:rPr lang="en-IN" sz="4000" dirty="0">
                <a:latin typeface="Times New Roman"/>
              </a:rPr>
              <a:t>dim(A)&lt;-c(2,2,10)</a:t>
            </a:r>
            <a:endParaRPr sz="4000" dirty="0"/>
          </a:p>
          <a:p>
            <a:pPr>
              <a:buSzPct val="45000"/>
            </a:pPr>
            <a:r>
              <a:rPr lang="en-IN" sz="4000" dirty="0">
                <a:latin typeface="Times New Roman"/>
              </a:rPr>
              <a:t>M&lt;-matrix(1:40,4,10)</a:t>
            </a:r>
            <a:endParaRPr sz="4000" dirty="0"/>
          </a:p>
          <a:p>
            <a:pPr>
              <a:buSzPct val="45000"/>
            </a:pPr>
            <a:r>
              <a:rPr lang="en-IN" sz="4000" dirty="0">
                <a:latin typeface="Times New Roman"/>
              </a:rPr>
              <a:t>A&lt;-array(</a:t>
            </a:r>
            <a:r>
              <a:rPr lang="en-IN" sz="4000" dirty="0" err="1">
                <a:latin typeface="Times New Roman"/>
              </a:rPr>
              <a:t>M,c</a:t>
            </a:r>
            <a:r>
              <a:rPr lang="en-IN" sz="4000" dirty="0">
                <a:latin typeface="Times New Roman"/>
              </a:rPr>
              <a:t>(2,2,10)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Accessing array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600" dirty="0" smtClean="0">
                <a:latin typeface="Times New Roman"/>
              </a:rPr>
              <a:t>3</a:t>
            </a:r>
            <a:r>
              <a:rPr lang="en-IN" sz="3600" baseline="101000" dirty="0" smtClean="0">
                <a:latin typeface="Times New Roman"/>
              </a:rPr>
              <a:t>rd</a:t>
            </a:r>
            <a:r>
              <a:rPr lang="en-IN" sz="3600" dirty="0" smtClean="0">
                <a:latin typeface="Times New Roman"/>
              </a:rPr>
              <a:t> </a:t>
            </a:r>
            <a:r>
              <a:rPr lang="en-IN" sz="3600" dirty="0">
                <a:latin typeface="Times New Roman"/>
              </a:rPr>
              <a:t>row of second matrix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x[3,,2]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Element in 1</a:t>
            </a:r>
            <a:r>
              <a:rPr lang="en-IN" sz="3600" baseline="101000" dirty="0">
                <a:latin typeface="Times New Roman"/>
              </a:rPr>
              <a:t>st</a:t>
            </a:r>
            <a:r>
              <a:rPr lang="en-IN" sz="3600" dirty="0">
                <a:latin typeface="Times New Roman"/>
              </a:rPr>
              <a:t> row, 3</a:t>
            </a:r>
            <a:r>
              <a:rPr lang="en-IN" sz="3600" baseline="101000" dirty="0">
                <a:latin typeface="Times New Roman"/>
              </a:rPr>
              <a:t>rd</a:t>
            </a:r>
            <a:r>
              <a:rPr lang="en-IN" sz="3600" dirty="0">
                <a:latin typeface="Times New Roman"/>
              </a:rPr>
              <a:t> column of 1 matrix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X[1,3,1]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Second matrix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x[,,2]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 smtClean="0">
                <a:latin typeface="Times New Roman"/>
              </a:rPr>
              <a:t>Creating </a:t>
            </a:r>
            <a:r>
              <a:rPr lang="en-IN" sz="3600" dirty="0">
                <a:latin typeface="Times New Roman"/>
              </a:rPr>
              <a:t>matrix from array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mat1&lt;-x[,,1]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Filling pattern of array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The function </a:t>
            </a:r>
            <a:r>
              <a:rPr lang="en-IN" sz="3600" dirty="0" err="1">
                <a:latin typeface="Times New Roman"/>
              </a:rPr>
              <a:t>aperm</a:t>
            </a:r>
            <a:r>
              <a:rPr lang="en-IN" sz="3600" dirty="0">
                <a:latin typeface="Times New Roman"/>
              </a:rPr>
              <a:t>(a, perm) may be used to permute an array, a. The easiest way to think of this operation is as a generalization of transposition for matrices. The dimensions will exchanged as per the order given in variable perm.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r>
              <a:rPr lang="en-IN" sz="3600" dirty="0">
                <a:latin typeface="Times New Roman"/>
              </a:rPr>
              <a:t>&gt; B &lt;- </a:t>
            </a:r>
            <a:r>
              <a:rPr lang="en-IN" sz="3600" dirty="0" err="1">
                <a:latin typeface="Times New Roman"/>
              </a:rPr>
              <a:t>aperm</a:t>
            </a:r>
            <a:r>
              <a:rPr lang="en-IN" sz="3600" dirty="0">
                <a:latin typeface="Times New Roman"/>
              </a:rPr>
              <a:t>(A, c(2,1)) This will generate a transpose of matrix A.  </a:t>
            </a:r>
            <a:endParaRPr sz="3600" dirty="0"/>
          </a:p>
          <a:p>
            <a:pPr>
              <a:buSzPct val="45000"/>
              <a:buFont typeface="StarSymbol"/>
              <a:buChar char=""/>
            </a:pP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Sanghpriya</cp:lastModifiedBy>
  <cp:revision>2</cp:revision>
  <dcterms:modified xsi:type="dcterms:W3CDTF">2017-09-27T12:35:11Z</dcterms:modified>
</cp:coreProperties>
</file>