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004E0EB-876F-41E6-B4BE-DB104A1321B1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1DE4DD4-AE71-42EF-91DD-D7BA01DF25F7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Frame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This 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datatype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 is used to store tabular data.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They are represented by special type of list where every element of the list has to have the same length known as columns.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Unlike matrices Data frame can store different classes of objects like numeric, factor or character.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Data frame are created by calling 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read.table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() or read.csv().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Can be converted to a matrix by calling 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data.matrix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().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Columns have the same length.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Row names should be unique.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Frame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Data Frame is created implicitly by the function </a:t>
            </a:r>
            <a:r>
              <a:rPr lang="en-IN" sz="2800" dirty="0" err="1">
                <a:latin typeface="Times New Roman"/>
              </a:rPr>
              <a:t>read.table</a:t>
            </a:r>
            <a:r>
              <a:rPr lang="en-IN" sz="2800" dirty="0">
                <a:latin typeface="Times New Roman"/>
              </a:rPr>
              <a:t>; </a:t>
            </a:r>
            <a:endParaRPr lang="en-IN" sz="2800" dirty="0" smtClean="0">
              <a:latin typeface="Times New Roman"/>
            </a:endParaRPr>
          </a:p>
          <a:p>
            <a:pPr>
              <a:buSzPct val="45000"/>
              <a:buFont typeface="StarSymbol"/>
              <a:buChar char=""/>
            </a:pPr>
            <a:r>
              <a:rPr lang="en-IN" sz="2800" dirty="0" smtClean="0">
                <a:latin typeface="Times New Roman"/>
              </a:rPr>
              <a:t>I</a:t>
            </a:r>
            <a:r>
              <a:rPr lang="en-IN" sz="2800" dirty="0" smtClean="0">
                <a:latin typeface="Times New Roman"/>
              </a:rPr>
              <a:t>t </a:t>
            </a:r>
            <a:r>
              <a:rPr lang="en-IN" sz="2800" dirty="0">
                <a:latin typeface="Times New Roman"/>
              </a:rPr>
              <a:t>is also possible to create a data frame with the function 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(</a:t>
            </a:r>
            <a:r>
              <a:rPr lang="en-IN" sz="2800" dirty="0" err="1">
                <a:latin typeface="Times New Roman"/>
              </a:rPr>
              <a:t>x,n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X &lt;- 1:4, n &lt;- 10 ; M &lt;- c(10,35) ; y &lt;-2:4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(</a:t>
            </a:r>
            <a:r>
              <a:rPr lang="en-IN" sz="2800" dirty="0" err="1">
                <a:latin typeface="Times New Roman"/>
              </a:rPr>
              <a:t>x,n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(</a:t>
            </a:r>
            <a:r>
              <a:rPr lang="en-IN" sz="2800" dirty="0" err="1">
                <a:latin typeface="Times New Roman"/>
              </a:rPr>
              <a:t>x,M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(</a:t>
            </a:r>
            <a:r>
              <a:rPr lang="en-IN" sz="2800" dirty="0" err="1">
                <a:latin typeface="Times New Roman"/>
              </a:rPr>
              <a:t>x,y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Which one will give error. 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Frame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&gt; x &lt;-</a:t>
            </a:r>
            <a:r>
              <a:rPr lang="en-IN" sz="2800" dirty="0" err="1">
                <a:latin typeface="Times New Roman"/>
              </a:rPr>
              <a:t>data.frame</a:t>
            </a:r>
            <a:r>
              <a:rPr lang="en-IN" sz="2800" dirty="0">
                <a:latin typeface="Times New Roman"/>
              </a:rPr>
              <a:t>(</a:t>
            </a:r>
            <a:r>
              <a:rPr lang="en-IN" sz="2800" dirty="0" err="1">
                <a:latin typeface="Times New Roman"/>
              </a:rPr>
              <a:t>val</a:t>
            </a:r>
            <a:r>
              <a:rPr lang="en-IN" sz="2800" dirty="0">
                <a:latin typeface="Times New Roman"/>
              </a:rPr>
              <a:t> = 1:4, </a:t>
            </a:r>
            <a:r>
              <a:rPr lang="en-IN" sz="2800" dirty="0" err="1">
                <a:latin typeface="Times New Roman"/>
              </a:rPr>
              <a:t>bool</a:t>
            </a:r>
            <a:r>
              <a:rPr lang="en-IN" sz="2800" dirty="0">
                <a:latin typeface="Times New Roman"/>
              </a:rPr>
              <a:t>=c(T,T,T,F))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&gt;x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    </a:t>
            </a:r>
            <a:r>
              <a:rPr lang="en-IN" sz="2800" dirty="0" err="1">
                <a:latin typeface="Times New Roman"/>
              </a:rPr>
              <a:t>foo</a:t>
            </a:r>
            <a:r>
              <a:rPr lang="en-IN" sz="2800" dirty="0">
                <a:latin typeface="Times New Roman"/>
              </a:rPr>
              <a:t>  bar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1  1 TRUE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2  2  TRUE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3  3  TRUE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4  4  FALSE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nrow</a:t>
            </a:r>
            <a:r>
              <a:rPr lang="en-IN" sz="2800" dirty="0">
                <a:latin typeface="Times New Roman"/>
              </a:rPr>
              <a:t>(x)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[1] 4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ncol</a:t>
            </a:r>
            <a:r>
              <a:rPr lang="en-IN" sz="2800" dirty="0">
                <a:latin typeface="Times New Roman"/>
              </a:rPr>
              <a:t>(x)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latin typeface="Times New Roman"/>
              </a:rPr>
              <a:t>[1] 2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Frame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Whenever we upload data from a file it will create a data frame.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airquality&lt;-read.table("hw1_data.csv",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header=TRUE,      sep=",",)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Cleaning Data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59"/>
            <a:ext cx="9072000" cy="46992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</a:t>
            </a:r>
            <a:r>
              <a:rPr lang="en-IN" sz="2000" dirty="0" err="1">
                <a:latin typeface="Times New Roman"/>
              </a:rPr>
              <a:t>airquality</a:t>
            </a:r>
            <a:r>
              <a:rPr lang="en-IN" sz="2000" dirty="0">
                <a:latin typeface="Times New Roman"/>
              </a:rPr>
              <a:t>[1:6, 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Ozone </a:t>
            </a:r>
            <a:r>
              <a:rPr lang="en-IN" sz="2000" dirty="0" err="1">
                <a:latin typeface="Times New Roman"/>
              </a:rPr>
              <a:t>Solar.R</a:t>
            </a:r>
            <a:r>
              <a:rPr lang="en-IN" sz="2000" dirty="0">
                <a:latin typeface="Times New Roman"/>
              </a:rPr>
              <a:t> Wind Temp Month Day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1     41     190  7.4   67     5   1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2     36     118  8.0   72     5   2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3     12     149 12.6   74     5   3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4     18     313 11.5   62     5   4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5     NA      </a:t>
            </a:r>
            <a:r>
              <a:rPr lang="en-IN" sz="2000" dirty="0" err="1">
                <a:latin typeface="Times New Roman"/>
              </a:rPr>
              <a:t>NA</a:t>
            </a:r>
            <a:r>
              <a:rPr lang="en-IN" sz="2000" dirty="0">
                <a:latin typeface="Times New Roman"/>
              </a:rPr>
              <a:t> 14.3   56     5   5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 good &lt;- </a:t>
            </a:r>
            <a:r>
              <a:rPr lang="en-IN" sz="2000" dirty="0" err="1">
                <a:latin typeface="Times New Roman"/>
              </a:rPr>
              <a:t>complete.cases</a:t>
            </a:r>
            <a:r>
              <a:rPr lang="en-IN" sz="2000" dirty="0">
                <a:latin typeface="Times New Roman"/>
              </a:rPr>
              <a:t>(</a:t>
            </a:r>
            <a:r>
              <a:rPr lang="en-IN" sz="2000" dirty="0" err="1">
                <a:latin typeface="Times New Roman"/>
              </a:rPr>
              <a:t>airquality</a:t>
            </a:r>
            <a:r>
              <a:rPr lang="en-IN" sz="2000" dirty="0">
                <a:latin typeface="Times New Roman"/>
              </a:rPr>
              <a:t>) ##  It will select only those rows which </a:t>
            </a:r>
            <a:r>
              <a:rPr lang="en-IN" sz="2000" dirty="0" err="1">
                <a:latin typeface="Times New Roman"/>
              </a:rPr>
              <a:t>dont</a:t>
            </a:r>
            <a:r>
              <a:rPr lang="en-IN" sz="2000" dirty="0">
                <a:latin typeface="Times New Roman"/>
              </a:rPr>
              <a:t> have NA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</a:t>
            </a:r>
            <a:r>
              <a:rPr lang="en-IN" sz="2000" dirty="0" err="1">
                <a:latin typeface="Times New Roman"/>
              </a:rPr>
              <a:t>airquality_clean</a:t>
            </a:r>
            <a:r>
              <a:rPr lang="en-IN" sz="2000" dirty="0">
                <a:latin typeface="Times New Roman"/>
              </a:rPr>
              <a:t>&lt;-</a:t>
            </a:r>
            <a:r>
              <a:rPr lang="en-IN" sz="2000" dirty="0" err="1">
                <a:latin typeface="Times New Roman"/>
              </a:rPr>
              <a:t>airquality</a:t>
            </a:r>
            <a:r>
              <a:rPr lang="en-IN" sz="2000" dirty="0">
                <a:latin typeface="Times New Roman"/>
              </a:rPr>
              <a:t>[good, 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Ozone </a:t>
            </a:r>
            <a:r>
              <a:rPr lang="en-IN" sz="2000" dirty="0" err="1">
                <a:latin typeface="Times New Roman"/>
              </a:rPr>
              <a:t>Solar.R</a:t>
            </a:r>
            <a:r>
              <a:rPr lang="en-IN" sz="2000" dirty="0">
                <a:latin typeface="Times New Roman"/>
              </a:rPr>
              <a:t> Wind Temp Month Day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1       41     190  7.4   67     5   1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2       36     118  8.0   72     5   2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3       12     149 12.6   74     5   3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4       18     313 11.5   62     5   4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Questions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Extract first two rows of data frame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airquality</a:t>
            </a:r>
            <a:r>
              <a:rPr lang="en-IN" sz="2800" dirty="0">
                <a:latin typeface="Times New Roman"/>
              </a:rPr>
              <a:t>[1:2,1:6]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How may observations are in this data frame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dim(</a:t>
            </a:r>
            <a:r>
              <a:rPr lang="en-IN" sz="2800" dirty="0" err="1">
                <a:latin typeface="Times New Roman"/>
              </a:rPr>
              <a:t>airquality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What is the value of Ozone in 47</a:t>
            </a:r>
            <a:r>
              <a:rPr lang="en-IN" sz="2800" baseline="101000" dirty="0">
                <a:latin typeface="Times New Roman"/>
              </a:rPr>
              <a:t>th</a:t>
            </a:r>
            <a:r>
              <a:rPr lang="en-IN" sz="2800" dirty="0">
                <a:latin typeface="Times New Roman"/>
              </a:rPr>
              <a:t> row?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airquality$Ozone</a:t>
            </a:r>
            <a:r>
              <a:rPr lang="en-IN" sz="2800" dirty="0">
                <a:latin typeface="Times New Roman"/>
              </a:rPr>
              <a:t>[[47]]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Extract the rows where Ozone value is above 31 and  temp value are above 90.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airquality</a:t>
            </a:r>
            <a:r>
              <a:rPr lang="en-IN" sz="2800" dirty="0">
                <a:latin typeface="Times New Roman"/>
              </a:rPr>
              <a:t>[</a:t>
            </a:r>
            <a:r>
              <a:rPr lang="en-IN" sz="2800" dirty="0" err="1">
                <a:latin typeface="Times New Roman"/>
              </a:rPr>
              <a:t>airquality$Temp</a:t>
            </a:r>
            <a:r>
              <a:rPr lang="en-IN" sz="2800" dirty="0">
                <a:latin typeface="Times New Roman"/>
              </a:rPr>
              <a:t>&gt;90&amp;&amp;</a:t>
            </a:r>
            <a:r>
              <a:rPr lang="en-IN" sz="2800" dirty="0" err="1">
                <a:latin typeface="Times New Roman"/>
              </a:rPr>
              <a:t>airquality$Ozone</a:t>
            </a:r>
            <a:r>
              <a:rPr lang="en-IN" sz="2800" dirty="0">
                <a:latin typeface="Times New Roman"/>
              </a:rPr>
              <a:t>&gt;31,1:6]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Take the mean of </a:t>
            </a:r>
            <a:r>
              <a:rPr lang="en-IN" sz="2800" dirty="0" err="1">
                <a:latin typeface="Times New Roman"/>
              </a:rPr>
              <a:t>Solar.R</a:t>
            </a:r>
            <a:r>
              <a:rPr lang="en-IN" sz="2800" dirty="0">
                <a:latin typeface="Times New Roman"/>
              </a:rPr>
              <a:t>, use function mean.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Sanghpriya</cp:lastModifiedBy>
  <cp:revision>1</cp:revision>
  <dcterms:modified xsi:type="dcterms:W3CDTF">2017-09-29T16:33:25Z</dcterms:modified>
</cp:coreProperties>
</file>