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0B8D63-D263-44AB-AE3A-7F90D2970F12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188D8F-3EA9-4F9E-A3F6-311197DF7C5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Functions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 are created using the function() and are stored as R Objects just like anything else.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They can be passed as arguments to other functions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Functions can be nested. You can define a function inside a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Formal arguments are the arguments included in the function definition.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 arguments can be missing or might have defaut values.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Argument Matching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 function arguments can be matched positionally or by name.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Mydata&lt;-rnorm(100)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sd(mydata)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sd(x=mydata)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sd(x = mydata, na.rm=FALSE)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sd(na.rm=FALSE, x=mydata)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sd(na.rm=FALSE, mydata)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Defining a function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F&lt;-function(a,b=1,c=2,d=NULL)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you can send NULL to an argument.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is not necessary to use all the arguments in the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When using generic functions, we can pass ... to those arguments which we dont want to change.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Myplot&lt;-function(x,y,type=”l”,...){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plot(x,y,type=type,...)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... argument is also necessary when the number of arguments passed to the function cannot be known in advance.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Arguments coming after </a:t>
            </a:r>
            <a:r>
              <a:rPr lang="en-IN" sz="4270">
                <a:latin typeface="Times New Roman"/>
              </a:rPr>
              <a:t>	</a:t>
            </a:r>
            <a:r>
              <a:rPr lang="en-IN" sz="4270">
                <a:latin typeface="Times New Roman"/>
              </a:rPr>
              <a:t>... must be named explicitly and cannot be partially matched.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Scoping Rules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When R binds a value to a symbol, it searches through a  series of environments to find appropriate value.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1. search the global environment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2. search the namespace of each of package in search list.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&gt;search()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Namespace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Users can configure which package get loaded on startup.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Whenever we load a package with library, its namespace gets position 2 and everything else gets shifted down the list.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 has separate namespace for functions and non functions. So you can have a object and function  with same name.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Lexical Scoping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F&lt;-function(x,y){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x^2+y/z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Now x has 2 formal arguments x and y.  And z is free variable. Scoping determines how values are assigned to free variables.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The free variables are searched for in the environments in which the function is defined.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When not found then search is continued in parent environment  till we hit top level environment or global environment.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After top level search continues down the search list( search()) untill we hit empty environment.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Function inside Function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 R we can have functions defined inside another function. In this case the environment function is defined is the body of another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make_power&lt;-function(n)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</a:t>
            </a:r>
            <a:r>
              <a:rPr lang="en-IN" sz="4270">
                <a:latin typeface="Times New Roman"/>
              </a:rPr>
              <a:t>	</a:t>
            </a:r>
            <a:r>
              <a:rPr lang="en-IN" sz="4270">
                <a:latin typeface="Times New Roman"/>
              </a:rPr>
              <a:t>pow&lt;- function(x)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</a:t>
            </a:r>
            <a:r>
              <a:rPr lang="en-IN" sz="4270">
                <a:latin typeface="Times New Roman"/>
              </a:rPr>
              <a:t>x^n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pow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Cube&lt;-make.power(3)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Square&lt;-make.power(2)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cube(3)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Coding Standard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Always use text file/editor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Indent your code(one space)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Limit the width of code (80 lines)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Limit the length of individual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Go to preference menu in R Studio and can set the values.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</a:t>
            </a:r>
            <a:r>
              <a:rPr lang="en-IN" sz="4270">
                <a:latin typeface="Times New Roman"/>
              </a:rPr>
              <a:t>	</a:t>
            </a:r>
            <a:r>
              <a:rPr lang="en-IN" sz="4270">
                <a:latin typeface="Times New Roman"/>
              </a:rPr>
              <a:t>QUESTIONS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Writting function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Writting a function in R is very easy. IT has three parts.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Test&lt;-function(arg1,arg2) ## the declaration part with two input arguments, arg1 and arg2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{ ## begining of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</a:t>
            </a:r>
            <a:r>
              <a:rPr lang="en-IN" sz="4270">
                <a:latin typeface="Times New Roman"/>
              </a:rPr>
              <a:t>Statements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</a:t>
            </a:r>
            <a:r>
              <a:rPr lang="en-IN" sz="4270">
                <a:latin typeface="Times New Roman"/>
              </a:rPr>
              <a:t>return(object) ## function will return this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}## end of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The last statement in R is the return statement.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Calling function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Once a function is registered on R, we can call it by name and passing required argument.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test(3,arg2 = 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is always advisable to use the name of argument after first argument and with a space before and after = 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Function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Lets write a simple function of calculating sum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my_add&lt;-function(x,y)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         </a:t>
            </a:r>
            <a:r>
              <a:rPr lang="en-IN" sz="4270">
                <a:latin typeface="Times New Roman"/>
              </a:rPr>
              <a:t>x+y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my_add(2+3)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5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Control Strucutures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Control Strucuture in R allow you to control the flow of execution of the program, depending on runtime conditions. Common structures are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If, else : testing a condition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: execute a loop a fixed number of times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While : execute a loop while a condition is true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Repeat: execute an infinite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Break : break the execution of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Next : skip an interaction of a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Return : exit a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Most control strucutres are not used in interactive sessions but rather writting functions.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Control Strucures:if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if(&lt;condition&gt;)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</a:t>
            </a:r>
            <a:r>
              <a:rPr lang="en-IN" sz="4270">
                <a:latin typeface="Times New Roman"/>
              </a:rPr>
              <a:t>## do something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 else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</a:t>
            </a:r>
            <a:r>
              <a:rPr lang="en-IN" sz="4270">
                <a:latin typeface="Times New Roman"/>
              </a:rPr>
              <a:t>## do something else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 (&lt;condition&gt;)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</a:t>
            </a:r>
            <a:r>
              <a:rPr lang="en-IN" sz="4270">
                <a:latin typeface="Times New Roman"/>
              </a:rPr>
              <a:t>## do something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 else if(&lt;condition2&gt;)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</a:t>
            </a:r>
            <a:r>
              <a:rPr lang="en-IN" sz="4270">
                <a:latin typeface="Times New Roman"/>
              </a:rPr>
              <a:t>## do something else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}else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</a:t>
            </a:r>
            <a:r>
              <a:rPr lang="en-IN" sz="4270">
                <a:latin typeface="Times New Roman"/>
              </a:rPr>
              <a:t>## do something else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For loop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loops are used for iterating over the  elements of an object list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(i in 10)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</a:t>
            </a:r>
            <a:r>
              <a:rPr lang="en-IN" sz="4270">
                <a:latin typeface="Times New Roman"/>
              </a:rPr>
              <a:t>print(i)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X&lt;-c(“a”,”b”,”c”,”d”)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(i in seq_along(x)){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</a:t>
            </a:r>
            <a:r>
              <a:rPr lang="en-IN" sz="4270">
                <a:latin typeface="Times New Roman"/>
              </a:rPr>
              <a:t>print(x[i])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(letter in x)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    </a:t>
            </a:r>
            <a:r>
              <a:rPr lang="en-IN" sz="4270">
                <a:latin typeface="Times New Roman"/>
              </a:rPr>
              <a:t>print(letter)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(i in 1:4) print(x[i])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Nested for loop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X&lt;-matrix(1:6,2,3)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for(i in seq_len(nrow(x)))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 </a:t>
            </a:r>
            <a:r>
              <a:rPr lang="en-IN" sz="4270">
                <a:latin typeface="Times New Roman"/>
              </a:rPr>
              <a:t>for( j in seq_len(ncol(x)))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          </a:t>
            </a:r>
            <a:r>
              <a:rPr lang="en-IN" sz="4270">
                <a:latin typeface="Times New Roman"/>
              </a:rPr>
              <a:t>print(x[i,j])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</a:t>
            </a: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While Loop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While loop begin by testing a condition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count &lt;- 0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while (count &lt; 10)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</a:t>
            </a:r>
            <a:r>
              <a:rPr lang="en-IN" sz="4270">
                <a:latin typeface="Times New Roman"/>
              </a:rPr>
              <a:t>print(count)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</a:t>
            </a:r>
            <a:r>
              <a:rPr lang="en-IN" sz="4270">
                <a:latin typeface="Times New Roman"/>
              </a:rPr>
              <a:t>count&lt;-count+1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