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0BF633E-D19D-4E4A-9C34-9FC6D19FB0BE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640" cy="75556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374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32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67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62881D4-216C-420C-90FD-1CA21E4CAEB2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 algn="ctr"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  </a:t>
            </a:r>
            <a:r>
              <a:rPr lang="en-IN" sz="4270">
                <a:latin typeface="Times New Roman"/>
              </a:rPr>
              <a:t>APPLY FAMILY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Apply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X&lt;-matrix(1:200,20,10)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apply(x,2,mean)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It means that keep the second dimension which is column. So the result is vector of 10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apply(x,1,sum)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It means that keep the first dimension which is row. So the result is vector of 20.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Apply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&gt; a&lt;-array(1:40,c(2,2,10))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&gt; apply(a,1,sum)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 400 420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&gt; apply(a,2,sum)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 390 430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&gt; apply(a,3,sum)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</a:t>
            </a:r>
            <a:r>
              <a:rPr lang="en-IN" sz="4270">
                <a:latin typeface="Times New Roman"/>
              </a:rPr>
              <a:t>[1]  10  26  42  58  74  90 106 122 138 154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 </a:t>
            </a:r>
            <a:r>
              <a:rPr lang="en-IN" sz="5870">
                <a:latin typeface="Times New Roman"/>
              </a:rPr>
              <a:t>Apply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X&lt;-matrix(rnorm(200),20,10)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apply(x,1,quantile,probs=c(0.25,0.75))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Now it will calculate the 25 and 75 percentile for each row as we are asking to preserve rows. So in result it will show a 2*20 dimensional matrix as follows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       </a:t>
            </a:r>
            <a:r>
              <a:rPr lang="en-IN" sz="4270">
                <a:latin typeface="Times New Roman"/>
              </a:rPr>
              <a:t>[,1]         [,2]        [,3]        [,4] ..........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25%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75%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Apply with 2 dimensions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A&lt;-array(1:20,c(2,2,5))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apply(a,c(1,2),sum)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Result is like this.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      </a:t>
            </a:r>
            <a:r>
              <a:rPr lang="en-IN" sz="4270">
                <a:latin typeface="Times New Roman"/>
              </a:rPr>
              <a:t>[,1] [,2]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[1,]   45   55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[2,]   50   60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so we asked apply to remove third dimension while keeping first and second one.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apply(a,3,sum)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 10 26 42 58 74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Now it has given us the sum of each matrix. 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Row/Col Sum and means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For sums and means of matrix dimensions, we have shortcuts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rowSums=apply(x,1,sum)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rowMeans=apply(x,1,mean)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colSums=apply(x,2,sum)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ColMeans=apply(x,2,mean)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mapply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Mapply can accept multiple list arguments and apply them to function.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str(mapply)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function(FUN, ..., MoreArgs = NULL, SIMPLIFY = TRUE, USE.NAMES= TRUE)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Fun is a function to apply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... contains arguments to apply over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Moreargs is a list of other arguments to FUN.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SIMPLIFY indicate whether the result should be simplified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mapply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We want to make a list which look like this.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list(rep(1,4),rep(2,3),rep(3,2),rep(4,1))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Instead we can do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&gt;mapply(rep,1:4,4:1)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[[1]]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 1 1  1  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[[2]]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 2  2  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[[3]]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 3 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[[1]]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 4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mapply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Rnorm(n,mean,sd)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Now we want to apply rnorm with 5 different variables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mapply(rnorm,1:5,1:5,2)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 0.7630589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[[2]]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 2.999286 2.316050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[[3]]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 -1.121911  4.788909  2.255680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[[4]]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 3.754279 9.115624 1.558197 7.118449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[[5]]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 2.849855 6.113367 5.441735 7.557399 8.867168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tapply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Tappply is used to apply a function over subsets of a vector.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str(tapply)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function(X,INDEX,FUN, ..., simplify=TRUE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X is a vector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INDEX is a vector or a list of factors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FUN is function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... contain other arguments to be passed.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Simplify, should we simplify result?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Example of snowfall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data=as.data.frame(seq(as.Date("2016-01-01"), as.Date("2016-07-31"), by="day"))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names(data)="date"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month=substring(data$date,6,7)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snow=round(rnorm(dim(data)[1],mean=0.5,sd=0.1))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tapply(snow,month,sum)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01 02 03 04 05 06 07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20 17 11 18 20 15 14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Loop functions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Loop functions are functions which allow you to execute loop like behaviour in a compact form. These functions typically have the word apply in them and are particularly convenient  when you need to execute a loop on the command line when using R interactively. They are one of the most powerful functions in R and make it kind of very easy to use. 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Split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Split takes a vector or other objects and splits it into groups determined by a factor or list of factors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&gt; str(split)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function(x,f,drop=FALSE,...)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X is a vector(or list) or data frame.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 is a factor (or coerced to one) or a list of factors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Drop indicates whether empty factor levels should be dropped.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Example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So split takes a vector x and take the factor f and according to it divides the x into certain groups.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Gl function generate the factors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gl(n,k,length=n*k,labels=1:n,ordered=FALSE)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</a:t>
            </a:r>
            <a:r>
              <a:rPr lang="en-IN" sz="4270">
                <a:latin typeface="Times New Roman"/>
              </a:rPr>
              <a:t>N is an integer giving the number of levels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K is an integer giving number of replications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gl(12, 2, labels = c("Jan", "Feb","Mar","Apr","May","Jun","Jul","Aug","Sep","Oct","Nov","Dec"))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 Jan Jan Feb Feb Mar Mar Apr Apr May May Jun Jun Jul Jul Aug Aug Sep Sep Oct Oct Nov Nov Dec Dec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Example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sales=round(rnorm(48,mean=1000,sd=400))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gl(12, 4, labels = c("Jan", "Feb","Mar","Apr","May","Jun","Jul","Aug","Sep","Oct","Nov","Dec"))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split(sales,f)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$Jan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 936 906 131 138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Now we can apply lapply over this function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lapply(split(sales,f),mean)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$Jan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 527.75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Split over dataframe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S&lt;-split(airquality,airquality$Month)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lapply(s,function(x) colMeans[x[,c(“Ozone”,”Solar R”,”Wind”)]))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 algn="ctr"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QUESTIONS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lapply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Lapply loop over the list and evaluate a function on each element.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Lapply takes three arguments: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(1) a list x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(2) a function ( or the name of a function) FUN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(3) other arguments via its arguments.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If x is not a list, it will be coerced to a list using as.list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lapply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The input may or maynot be a list but what comes out to be a list.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Lapply always return a list.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Lapply will return something for every input element.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lapply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&gt; x&lt;-list(a=1:5,b=1:10)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&gt; x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$a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 1 2 3 4 5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$b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</a:t>
            </a:r>
            <a:r>
              <a:rPr lang="en-IN" sz="4270">
                <a:latin typeface="Times New Roman"/>
              </a:rPr>
              <a:t>[1]  1  2  3  4  5  6  7  8  9 10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&gt; lapply(x,mean)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$a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 3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$b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 5.5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sapply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Sapply will try to simplify the result of lapply if possible.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If the result of list where every element is length 1, then a vector is returned.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If the result is a list where every element is a vector of same length then a matrix is returned.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If it cant figure it out then list is returned.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sapply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&gt; x&lt;-list(a=1:5,b=1:10)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&gt; x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$a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 1 2 3 4 5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$b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</a:t>
            </a:r>
            <a:r>
              <a:rPr lang="en-IN" sz="4270">
                <a:latin typeface="Times New Roman"/>
              </a:rPr>
              <a:t>[1]  1  2  3  4  5  6  7  8  9 10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&gt; sapply(x,mean)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a   b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3.0 5.5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Apply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Apply is used to evaluate a function over the margins of an array.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It is used to apply function to the rows or columns of a matrix.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It is used to take averages of an array of matrices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It is not faster than loop but it works in one line.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5870">
                <a:latin typeface="Times New Roman"/>
              </a:rPr>
              <a:t>Apply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str(apply)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function(x, MARGIN, FUN, ...)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1. X is an array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2. Margin is an integer vector indicating which margins or dimension should be retained.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3.FUN is function to be applied.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4. ... is for other argument to be passed to FUN.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